
<file path=[Content_Types].xml><?xml version="1.0" encoding="utf-8"?>
<Types xmlns="http://schemas.openxmlformats.org/package/2006/content-types">
  <Default Extension="png" ContentType="image/png"/>
  <Default Extension="jpeg" ContentType="image/jpeg"/>
  <Default Extension="JPG" ContentType="image/.jpg"/>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commentAuthors.xml" ContentType="application/vnd.openxmlformats-officedocument.presentationml.commentAuthors+xml"/>
  <Override PartName="/ppt/handoutMasters/handoutMaster1.xml" ContentType="application/vnd.openxmlformats-officedocument.presentationml.handoutMaster+xml"/>
  <Override PartName="/ppt/notesMasters/notesMaster1.xml" ContentType="application/vnd.openxmlformats-officedocument.presentationml.notesMaster+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00.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xml" ContentType="application/vnd.openxmlformats-officedocument.presentationml.slideLayout+xml"/>
  <Override PartName="/ppt/slideLayouts/slideLayout110.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xml" ContentType="application/vnd.openxmlformats-officedocument.presentationml.slideLayout+xml"/>
  <Override PartName="/ppt/slideLayouts/slideLayout120.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slideLayouts/slideLayout13.xml" ContentType="application/vnd.openxmlformats-officedocument.presentationml.slideLayout+xml"/>
  <Override PartName="/ppt/slideLayouts/slideLayout130.xml" ContentType="application/vnd.openxmlformats-officedocument.presentationml.slideLayout+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slideLayouts/slideLayout1366.xml" ContentType="application/vnd.openxmlformats-officedocument.presentationml.slideLayout+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slideLayouts/slideLayout137.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slideLayouts/slideLayout1377.xml" ContentType="application/vnd.openxmlformats-officedocument.presentationml.slideLayout+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slideLayouts/slideLayout138.xml" ContentType="application/vnd.openxmlformats-officedocument.presentationml.slideLayout+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slideLayouts/slideLayout1387.xml" ContentType="application/vnd.openxmlformats-officedocument.presentationml.slideLayout+xml"/>
  <Override PartName="/ppt/slideLayouts/slideLayout1388.xml" ContentType="application/vnd.openxmlformats-officedocument.presentationml.slideLayout+xml"/>
  <Override PartName="/ppt/slideLayouts/slideLayout1389.xml" ContentType="application/vnd.openxmlformats-officedocument.presentationml.slideLayout+xml"/>
  <Override PartName="/ppt/slideLayouts/slideLayout139.xml" ContentType="application/vnd.openxmlformats-officedocument.presentationml.slideLayout+xml"/>
  <Override PartName="/ppt/slideLayouts/slideLayout1390.xml" ContentType="application/vnd.openxmlformats-officedocument.presentationml.slideLayout+xml"/>
  <Override PartName="/ppt/slideLayouts/slideLayout1391.xml" ContentType="application/vnd.openxmlformats-officedocument.presentationml.slideLayout+xml"/>
  <Override PartName="/ppt/slideLayouts/slideLayout1392.xml" ContentType="application/vnd.openxmlformats-officedocument.presentationml.slideLayout+xml"/>
  <Override PartName="/ppt/slideLayouts/slideLayout1393.xml" ContentType="application/vnd.openxmlformats-officedocument.presentationml.slideLayout+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slideLayouts/slideLayout1397.xml" ContentType="application/vnd.openxmlformats-officedocument.presentationml.slideLayout+xml"/>
  <Override PartName="/ppt/slideLayouts/slideLayout1398.xml" ContentType="application/vnd.openxmlformats-officedocument.presentationml.slideLayout+xml"/>
  <Override PartName="/ppt/slideLayouts/slideLayout1399.xml" ContentType="application/vnd.openxmlformats-officedocument.presentationml.slideLayout+xml"/>
  <Override PartName="/ppt/slideLayouts/slideLayout14.xml" ContentType="application/vnd.openxmlformats-officedocument.presentationml.slideLayout+xml"/>
  <Override PartName="/ppt/slideLayouts/slideLayout140.xml" ContentType="application/vnd.openxmlformats-officedocument.presentationml.slideLayout+xml"/>
  <Override PartName="/ppt/slideLayouts/slideLayout1400.xml" ContentType="application/vnd.openxmlformats-officedocument.presentationml.slideLayout+xml"/>
  <Override PartName="/ppt/slideLayouts/slideLayout1401.xml" ContentType="application/vnd.openxmlformats-officedocument.presentationml.slideLayout+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slideLayouts/slideLayout1409.xml" ContentType="application/vnd.openxmlformats-officedocument.presentationml.slideLayout+xml"/>
  <Override PartName="/ppt/slideLayouts/slideLayout141.xml" ContentType="application/vnd.openxmlformats-officedocument.presentationml.slideLayout+xml"/>
  <Override PartName="/ppt/slideLayouts/slideLayout1410.xml" ContentType="application/vnd.openxmlformats-officedocument.presentationml.slideLayout+xml"/>
  <Override PartName="/ppt/slideLayouts/slideLayout1411.xml" ContentType="application/vnd.openxmlformats-officedocument.presentationml.slideLayout+xml"/>
  <Override PartName="/ppt/slideLayouts/slideLayout1412.xml" ContentType="application/vnd.openxmlformats-officedocument.presentationml.slideLayout+xml"/>
  <Override PartName="/ppt/slideLayouts/slideLayout1413.xml" ContentType="application/vnd.openxmlformats-officedocument.presentationml.slideLayout+xml"/>
  <Override PartName="/ppt/slideLayouts/slideLayout1414.xml" ContentType="application/vnd.openxmlformats-officedocument.presentationml.slideLayout+xml"/>
  <Override PartName="/ppt/slideLayouts/slideLayout1415.xml" ContentType="application/vnd.openxmlformats-officedocument.presentationml.slideLayout+xml"/>
  <Override PartName="/ppt/slideLayouts/slideLayout1416.xml" ContentType="application/vnd.openxmlformats-officedocument.presentationml.slideLayout+xml"/>
  <Override PartName="/ppt/slideLayouts/slideLayout1417.xml" ContentType="application/vnd.openxmlformats-officedocument.presentationml.slideLayout+xml"/>
  <Override PartName="/ppt/slideLayouts/slideLayout1418.xml" ContentType="application/vnd.openxmlformats-officedocument.presentationml.slideLayout+xml"/>
  <Override PartName="/ppt/slideLayouts/slideLayout1419.xml" ContentType="application/vnd.openxmlformats-officedocument.presentationml.slideLayout+xml"/>
  <Override PartName="/ppt/slideLayouts/slideLayout142.xml" ContentType="application/vnd.openxmlformats-officedocument.presentationml.slideLayout+xml"/>
  <Override PartName="/ppt/slideLayouts/slideLayout1420.xml" ContentType="application/vnd.openxmlformats-officedocument.presentationml.slideLayout+xml"/>
  <Override PartName="/ppt/slideLayouts/slideLayout1421.xml" ContentType="application/vnd.openxmlformats-officedocument.presentationml.slideLayout+xml"/>
  <Override PartName="/ppt/slideLayouts/slideLayout1422.xml" ContentType="application/vnd.openxmlformats-officedocument.presentationml.slideLayout+xml"/>
  <Override PartName="/ppt/slideLayouts/slideLayout1423.xml" ContentType="application/vnd.openxmlformats-officedocument.presentationml.slideLayout+xml"/>
  <Override PartName="/ppt/slideLayouts/slideLayout1424.xml" ContentType="application/vnd.openxmlformats-officedocument.presentationml.slideLayout+xml"/>
  <Override PartName="/ppt/slideLayouts/slideLayout1425.xml" ContentType="application/vnd.openxmlformats-officedocument.presentationml.slideLayout+xml"/>
  <Override PartName="/ppt/slideLayouts/slideLayout1426.xml" ContentType="application/vnd.openxmlformats-officedocument.presentationml.slideLayout+xml"/>
  <Override PartName="/ppt/slideLayouts/slideLayout1427.xml" ContentType="application/vnd.openxmlformats-officedocument.presentationml.slideLayout+xml"/>
  <Override PartName="/ppt/slideLayouts/slideLayout1428.xml" ContentType="application/vnd.openxmlformats-officedocument.presentationml.slideLayout+xml"/>
  <Override PartName="/ppt/slideLayouts/slideLayout1429.xml" ContentType="application/vnd.openxmlformats-officedocument.presentationml.slideLayout+xml"/>
  <Override PartName="/ppt/slideLayouts/slideLayout143.xml" ContentType="application/vnd.openxmlformats-officedocument.presentationml.slideLayout+xml"/>
  <Override PartName="/ppt/slideLayouts/slideLayout1430.xml" ContentType="application/vnd.openxmlformats-officedocument.presentationml.slideLayout+xml"/>
  <Override PartName="/ppt/slideLayouts/slideLayout1431.xml" ContentType="application/vnd.openxmlformats-officedocument.presentationml.slideLayout+xml"/>
  <Override PartName="/ppt/slideLayouts/slideLayout1432.xml" ContentType="application/vnd.openxmlformats-officedocument.presentationml.slideLayout+xml"/>
  <Override PartName="/ppt/slideLayouts/slideLayout1433.xml" ContentType="application/vnd.openxmlformats-officedocument.presentationml.slideLayout+xml"/>
  <Override PartName="/ppt/slideLayouts/slideLayout1434.xml" ContentType="application/vnd.openxmlformats-officedocument.presentationml.slideLayout+xml"/>
  <Override PartName="/ppt/slideLayouts/slideLayout1435.xml" ContentType="application/vnd.openxmlformats-officedocument.presentationml.slideLayout+xml"/>
  <Override PartName="/ppt/slideLayouts/slideLayout1436.xml" ContentType="application/vnd.openxmlformats-officedocument.presentationml.slideLayout+xml"/>
  <Override PartName="/ppt/slideLayouts/slideLayout1437.xml" ContentType="application/vnd.openxmlformats-officedocument.presentationml.slideLayout+xml"/>
  <Override PartName="/ppt/slideLayouts/slideLayout1438.xml" ContentType="application/vnd.openxmlformats-officedocument.presentationml.slideLayout+xml"/>
  <Override PartName="/ppt/slideLayouts/slideLayout1439.xml" ContentType="application/vnd.openxmlformats-officedocument.presentationml.slideLayout+xml"/>
  <Override PartName="/ppt/slideLayouts/slideLayout144.xml" ContentType="application/vnd.openxmlformats-officedocument.presentationml.slideLayout+xml"/>
  <Override PartName="/ppt/slideLayouts/slideLayout1440.xml" ContentType="application/vnd.openxmlformats-officedocument.presentationml.slideLayout+xml"/>
  <Override PartName="/ppt/slideLayouts/slideLayout1441.xml" ContentType="application/vnd.openxmlformats-officedocument.presentationml.slideLayout+xml"/>
  <Override PartName="/ppt/slideLayouts/slideLayout1442.xml" ContentType="application/vnd.openxmlformats-officedocument.presentationml.slideLayout+xml"/>
  <Override PartName="/ppt/slideLayouts/slideLayout1443.xml" ContentType="application/vnd.openxmlformats-officedocument.presentationml.slideLayout+xml"/>
  <Override PartName="/ppt/slideLayouts/slideLayout1444.xml" ContentType="application/vnd.openxmlformats-officedocument.presentationml.slideLayout+xml"/>
  <Override PartName="/ppt/slideLayouts/slideLayout1445.xml" ContentType="application/vnd.openxmlformats-officedocument.presentationml.slideLayout+xml"/>
  <Override PartName="/ppt/slideLayouts/slideLayout1446.xml" ContentType="application/vnd.openxmlformats-officedocument.presentationml.slideLayout+xml"/>
  <Override PartName="/ppt/slideLayouts/slideLayout1447.xml" ContentType="application/vnd.openxmlformats-officedocument.presentationml.slideLayout+xml"/>
  <Override PartName="/ppt/slideLayouts/slideLayout1448.xml" ContentType="application/vnd.openxmlformats-officedocument.presentationml.slideLayout+xml"/>
  <Override PartName="/ppt/slideLayouts/slideLayout1449.xml" ContentType="application/vnd.openxmlformats-officedocument.presentationml.slideLayout+xml"/>
  <Override PartName="/ppt/slideLayouts/slideLayout145.xml" ContentType="application/vnd.openxmlformats-officedocument.presentationml.slideLayout+xml"/>
  <Override PartName="/ppt/slideLayouts/slideLayout1450.xml" ContentType="application/vnd.openxmlformats-officedocument.presentationml.slideLayout+xml"/>
  <Override PartName="/ppt/slideLayouts/slideLayout1451.xml" ContentType="application/vnd.openxmlformats-officedocument.presentationml.slideLayout+xml"/>
  <Override PartName="/ppt/slideLayouts/slideLayout1452.xml" ContentType="application/vnd.openxmlformats-officedocument.presentationml.slideLayout+xml"/>
  <Override PartName="/ppt/slideLayouts/slideLayout1453.xml" ContentType="application/vnd.openxmlformats-officedocument.presentationml.slideLayout+xml"/>
  <Override PartName="/ppt/slideLayouts/slideLayout1454.xml" ContentType="application/vnd.openxmlformats-officedocument.presentationml.slideLayout+xml"/>
  <Override PartName="/ppt/slideLayouts/slideLayout1455.xml" ContentType="application/vnd.openxmlformats-officedocument.presentationml.slideLayout+xml"/>
  <Override PartName="/ppt/slideLayouts/slideLayout1456.xml" ContentType="application/vnd.openxmlformats-officedocument.presentationml.slideLayout+xml"/>
  <Override PartName="/ppt/slideLayouts/slideLayout1457.xml" ContentType="application/vnd.openxmlformats-officedocument.presentationml.slideLayout+xml"/>
  <Override PartName="/ppt/slideLayouts/slideLayout1458.xml" ContentType="application/vnd.openxmlformats-officedocument.presentationml.slideLayout+xml"/>
  <Override PartName="/ppt/slideLayouts/slideLayout1459.xml" ContentType="application/vnd.openxmlformats-officedocument.presentationml.slideLayout+xml"/>
  <Override PartName="/ppt/slideLayouts/slideLayout146.xml" ContentType="application/vnd.openxmlformats-officedocument.presentationml.slideLayout+xml"/>
  <Override PartName="/ppt/slideLayouts/slideLayout1460.xml" ContentType="application/vnd.openxmlformats-officedocument.presentationml.slideLayout+xml"/>
  <Override PartName="/ppt/slideLayouts/slideLayout1461.xml" ContentType="application/vnd.openxmlformats-officedocument.presentationml.slideLayout+xml"/>
  <Override PartName="/ppt/slideLayouts/slideLayout1462.xml" ContentType="application/vnd.openxmlformats-officedocument.presentationml.slideLayout+xml"/>
  <Override PartName="/ppt/slideLayouts/slideLayout1463.xml" ContentType="application/vnd.openxmlformats-officedocument.presentationml.slideLayout+xml"/>
  <Override PartName="/ppt/slideLayouts/slideLayout1464.xml" ContentType="application/vnd.openxmlformats-officedocument.presentationml.slideLayout+xml"/>
  <Override PartName="/ppt/slideLayouts/slideLayout1465.xml" ContentType="application/vnd.openxmlformats-officedocument.presentationml.slideLayout+xml"/>
  <Override PartName="/ppt/slideLayouts/slideLayout1466.xml" ContentType="application/vnd.openxmlformats-officedocument.presentationml.slideLayout+xml"/>
  <Override PartName="/ppt/slideLayouts/slideLayout1467.xml" ContentType="application/vnd.openxmlformats-officedocument.presentationml.slideLayout+xml"/>
  <Override PartName="/ppt/slideLayouts/slideLayout1468.xml" ContentType="application/vnd.openxmlformats-officedocument.presentationml.slideLayout+xml"/>
  <Override PartName="/ppt/slideLayouts/slideLayout1469.xml" ContentType="application/vnd.openxmlformats-officedocument.presentationml.slideLayout+xml"/>
  <Override PartName="/ppt/slideLayouts/slideLayout147.xml" ContentType="application/vnd.openxmlformats-officedocument.presentationml.slideLayout+xml"/>
  <Override PartName="/ppt/slideLayouts/slideLayout1470.xml" ContentType="application/vnd.openxmlformats-officedocument.presentationml.slideLayout+xml"/>
  <Override PartName="/ppt/slideLayouts/slideLayout1471.xml" ContentType="application/vnd.openxmlformats-officedocument.presentationml.slideLayout+xml"/>
  <Override PartName="/ppt/slideLayouts/slideLayout1472.xml" ContentType="application/vnd.openxmlformats-officedocument.presentationml.slideLayout+xml"/>
  <Override PartName="/ppt/slideLayouts/slideLayout1473.xml" ContentType="application/vnd.openxmlformats-officedocument.presentationml.slideLayout+xml"/>
  <Override PartName="/ppt/slideLayouts/slideLayout1474.xml" ContentType="application/vnd.openxmlformats-officedocument.presentationml.slideLayout+xml"/>
  <Override PartName="/ppt/slideLayouts/slideLayout1475.xml" ContentType="application/vnd.openxmlformats-officedocument.presentationml.slideLayout+xml"/>
  <Override PartName="/ppt/slideLayouts/slideLayout1476.xml" ContentType="application/vnd.openxmlformats-officedocument.presentationml.slideLayout+xml"/>
  <Override PartName="/ppt/slideLayouts/slideLayout1477.xml" ContentType="application/vnd.openxmlformats-officedocument.presentationml.slideLayout+xml"/>
  <Override PartName="/ppt/slideLayouts/slideLayout1478.xml" ContentType="application/vnd.openxmlformats-officedocument.presentationml.slideLayout+xml"/>
  <Override PartName="/ppt/slideLayouts/slideLayout1479.xml" ContentType="application/vnd.openxmlformats-officedocument.presentationml.slideLayout+xml"/>
  <Override PartName="/ppt/slideLayouts/slideLayout148.xml" ContentType="application/vnd.openxmlformats-officedocument.presentationml.slideLayout+xml"/>
  <Override PartName="/ppt/slideLayouts/slideLayout1480.xml" ContentType="application/vnd.openxmlformats-officedocument.presentationml.slideLayout+xml"/>
  <Override PartName="/ppt/slideLayouts/slideLayout1481.xml" ContentType="application/vnd.openxmlformats-officedocument.presentationml.slideLayout+xml"/>
  <Override PartName="/ppt/slideLayouts/slideLayout1482.xml" ContentType="application/vnd.openxmlformats-officedocument.presentationml.slideLayout+xml"/>
  <Override PartName="/ppt/slideLayouts/slideLayout1483.xml" ContentType="application/vnd.openxmlformats-officedocument.presentationml.slideLayout+xml"/>
  <Override PartName="/ppt/slideLayouts/slideLayout1484.xml" ContentType="application/vnd.openxmlformats-officedocument.presentationml.slideLayout+xml"/>
  <Override PartName="/ppt/slideLayouts/slideLayout1485.xml" ContentType="application/vnd.openxmlformats-officedocument.presentationml.slideLayout+xml"/>
  <Override PartName="/ppt/slideLayouts/slideLayout1486.xml" ContentType="application/vnd.openxmlformats-officedocument.presentationml.slideLayout+xml"/>
  <Override PartName="/ppt/slideLayouts/slideLayout1487.xml" ContentType="application/vnd.openxmlformats-officedocument.presentationml.slideLayout+xml"/>
  <Override PartName="/ppt/slideLayouts/slideLayout1488.xml" ContentType="application/vnd.openxmlformats-officedocument.presentationml.slideLayout+xml"/>
  <Override PartName="/ppt/slideLayouts/slideLayout1489.xml" ContentType="application/vnd.openxmlformats-officedocument.presentationml.slideLayout+xml"/>
  <Override PartName="/ppt/slideLayouts/slideLayout149.xml" ContentType="application/vnd.openxmlformats-officedocument.presentationml.slideLayout+xml"/>
  <Override PartName="/ppt/slideLayouts/slideLayout1490.xml" ContentType="application/vnd.openxmlformats-officedocument.presentationml.slideLayout+xml"/>
  <Override PartName="/ppt/slideLayouts/slideLayout1491.xml" ContentType="application/vnd.openxmlformats-officedocument.presentationml.slideLayout+xml"/>
  <Override PartName="/ppt/slideLayouts/slideLayout1492.xml" ContentType="application/vnd.openxmlformats-officedocument.presentationml.slideLayout+xml"/>
  <Override PartName="/ppt/slideLayouts/slideLayout1493.xml" ContentType="application/vnd.openxmlformats-officedocument.presentationml.slideLayout+xml"/>
  <Override PartName="/ppt/slideLayouts/slideLayout1494.xml" ContentType="application/vnd.openxmlformats-officedocument.presentationml.slideLayout+xml"/>
  <Override PartName="/ppt/slideLayouts/slideLayout1495.xml" ContentType="application/vnd.openxmlformats-officedocument.presentationml.slideLayout+xml"/>
  <Override PartName="/ppt/slideLayouts/slideLayout1496.xml" ContentType="application/vnd.openxmlformats-officedocument.presentationml.slideLayout+xml"/>
  <Override PartName="/ppt/slideLayouts/slideLayout1497.xml" ContentType="application/vnd.openxmlformats-officedocument.presentationml.slideLayout+xml"/>
  <Override PartName="/ppt/slideLayouts/slideLayout1498.xml" ContentType="application/vnd.openxmlformats-officedocument.presentationml.slideLayout+xml"/>
  <Override PartName="/ppt/slideLayouts/slideLayout1499.xml" ContentType="application/vnd.openxmlformats-officedocument.presentationml.slideLayout+xml"/>
  <Override PartName="/ppt/slideLayouts/slideLayout15.xml" ContentType="application/vnd.openxmlformats-officedocument.presentationml.slideLayout+xml"/>
  <Override PartName="/ppt/slideLayouts/slideLayout150.xml" ContentType="application/vnd.openxmlformats-officedocument.presentationml.slideLayout+xml"/>
  <Override PartName="/ppt/slideLayouts/slideLayout1500.xml" ContentType="application/vnd.openxmlformats-officedocument.presentationml.slideLayout+xml"/>
  <Override PartName="/ppt/slideLayouts/slideLayout1501.xml" ContentType="application/vnd.openxmlformats-officedocument.presentationml.slideLayout+xml"/>
  <Override PartName="/ppt/slideLayouts/slideLayout1502.xml" ContentType="application/vnd.openxmlformats-officedocument.presentationml.slideLayout+xml"/>
  <Override PartName="/ppt/slideLayouts/slideLayout1503.xml" ContentType="application/vnd.openxmlformats-officedocument.presentationml.slideLayout+xml"/>
  <Override PartName="/ppt/slideLayouts/slideLayout1504.xml" ContentType="application/vnd.openxmlformats-officedocument.presentationml.slideLayout+xml"/>
  <Override PartName="/ppt/slideLayouts/slideLayout1505.xml" ContentType="application/vnd.openxmlformats-officedocument.presentationml.slideLayout+xml"/>
  <Override PartName="/ppt/slideLayouts/slideLayout1506.xml" ContentType="application/vnd.openxmlformats-officedocument.presentationml.slideLayout+xml"/>
  <Override PartName="/ppt/slideLayouts/slideLayout1507.xml" ContentType="application/vnd.openxmlformats-officedocument.presentationml.slideLayout+xml"/>
  <Override PartName="/ppt/slideLayouts/slideLayout1508.xml" ContentType="application/vnd.openxmlformats-officedocument.presentationml.slideLayout+xml"/>
  <Override PartName="/ppt/slideLayouts/slideLayout1509.xml" ContentType="application/vnd.openxmlformats-officedocument.presentationml.slideLayout+xml"/>
  <Override PartName="/ppt/slideLayouts/slideLayout151.xml" ContentType="application/vnd.openxmlformats-officedocument.presentationml.slideLayout+xml"/>
  <Override PartName="/ppt/slideLayouts/slideLayout1510.xml" ContentType="application/vnd.openxmlformats-officedocument.presentationml.slideLayout+xml"/>
  <Override PartName="/ppt/slideLayouts/slideLayout1511.xml" ContentType="application/vnd.openxmlformats-officedocument.presentationml.slideLayout+xml"/>
  <Override PartName="/ppt/slideLayouts/slideLayout1512.xml" ContentType="application/vnd.openxmlformats-officedocument.presentationml.slideLayout+xml"/>
  <Override PartName="/ppt/slideLayouts/slideLayout1513.xml" ContentType="application/vnd.openxmlformats-officedocument.presentationml.slideLayout+xml"/>
  <Override PartName="/ppt/slideLayouts/slideLayout1514.xml" ContentType="application/vnd.openxmlformats-officedocument.presentationml.slideLayout+xml"/>
  <Override PartName="/ppt/slideLayouts/slideLayout1515.xml" ContentType="application/vnd.openxmlformats-officedocument.presentationml.slideLayout+xml"/>
  <Override PartName="/ppt/slideLayouts/slideLayout1516.xml" ContentType="application/vnd.openxmlformats-officedocument.presentationml.slideLayout+xml"/>
  <Override PartName="/ppt/slideLayouts/slideLayout1517.xml" ContentType="application/vnd.openxmlformats-officedocument.presentationml.slideLayout+xml"/>
  <Override PartName="/ppt/slideLayouts/slideLayout1518.xml" ContentType="application/vnd.openxmlformats-officedocument.presentationml.slideLayout+xml"/>
  <Override PartName="/ppt/slideLayouts/slideLayout1519.xml" ContentType="application/vnd.openxmlformats-officedocument.presentationml.slideLayout+xml"/>
  <Override PartName="/ppt/slideLayouts/slideLayout152.xml" ContentType="application/vnd.openxmlformats-officedocument.presentationml.slideLayout+xml"/>
  <Override PartName="/ppt/slideLayouts/slideLayout1520.xml" ContentType="application/vnd.openxmlformats-officedocument.presentationml.slideLayout+xml"/>
  <Override PartName="/ppt/slideLayouts/slideLayout1521.xml" ContentType="application/vnd.openxmlformats-officedocument.presentationml.slideLayout+xml"/>
  <Override PartName="/ppt/slideLayouts/slideLayout1522.xml" ContentType="application/vnd.openxmlformats-officedocument.presentationml.slideLayout+xml"/>
  <Override PartName="/ppt/slideLayouts/slideLayout1523.xml" ContentType="application/vnd.openxmlformats-officedocument.presentationml.slideLayout+xml"/>
  <Override PartName="/ppt/slideLayouts/slideLayout1524.xml" ContentType="application/vnd.openxmlformats-officedocument.presentationml.slideLayout+xml"/>
  <Override PartName="/ppt/slideLayouts/slideLayout1525.xml" ContentType="application/vnd.openxmlformats-officedocument.presentationml.slideLayout+xml"/>
  <Override PartName="/ppt/slideLayouts/slideLayout1526.xml" ContentType="application/vnd.openxmlformats-officedocument.presentationml.slideLayout+xml"/>
  <Override PartName="/ppt/slideLayouts/slideLayout1527.xml" ContentType="application/vnd.openxmlformats-officedocument.presentationml.slideLayout+xml"/>
  <Override PartName="/ppt/slideLayouts/slideLayout1528.xml" ContentType="application/vnd.openxmlformats-officedocument.presentationml.slideLayout+xml"/>
  <Override PartName="/ppt/slideLayouts/slideLayout1529.xml" ContentType="application/vnd.openxmlformats-officedocument.presentationml.slideLayout+xml"/>
  <Override PartName="/ppt/slideLayouts/slideLayout153.xml" ContentType="application/vnd.openxmlformats-officedocument.presentationml.slideLayout+xml"/>
  <Override PartName="/ppt/slideLayouts/slideLayout1530.xml" ContentType="application/vnd.openxmlformats-officedocument.presentationml.slideLayout+xml"/>
  <Override PartName="/ppt/slideLayouts/slideLayout1531.xml" ContentType="application/vnd.openxmlformats-officedocument.presentationml.slideLayout+xml"/>
  <Override PartName="/ppt/slideLayouts/slideLayout1532.xml" ContentType="application/vnd.openxmlformats-officedocument.presentationml.slideLayout+xml"/>
  <Override PartName="/ppt/slideLayouts/slideLayout1533.xml" ContentType="application/vnd.openxmlformats-officedocument.presentationml.slideLayout+xml"/>
  <Override PartName="/ppt/slideLayouts/slideLayout1534.xml" ContentType="application/vnd.openxmlformats-officedocument.presentationml.slideLayout+xml"/>
  <Override PartName="/ppt/slideLayouts/slideLayout1535.xml" ContentType="application/vnd.openxmlformats-officedocument.presentationml.slideLayout+xml"/>
  <Override PartName="/ppt/slideLayouts/slideLayout1536.xml" ContentType="application/vnd.openxmlformats-officedocument.presentationml.slideLayout+xml"/>
  <Override PartName="/ppt/slideLayouts/slideLayout1537.xml" ContentType="application/vnd.openxmlformats-officedocument.presentationml.slideLayout+xml"/>
  <Override PartName="/ppt/slideLayouts/slideLayout1538.xml" ContentType="application/vnd.openxmlformats-officedocument.presentationml.slideLayout+xml"/>
  <Override PartName="/ppt/slideLayouts/slideLayout1539.xml" ContentType="application/vnd.openxmlformats-officedocument.presentationml.slideLayout+xml"/>
  <Override PartName="/ppt/slideLayouts/slideLayout154.xml" ContentType="application/vnd.openxmlformats-officedocument.presentationml.slideLayout+xml"/>
  <Override PartName="/ppt/slideLayouts/slideLayout1540.xml" ContentType="application/vnd.openxmlformats-officedocument.presentationml.slideLayout+xml"/>
  <Override PartName="/ppt/slideLayouts/slideLayout1541.xml" ContentType="application/vnd.openxmlformats-officedocument.presentationml.slideLayout+xml"/>
  <Override PartName="/ppt/slideLayouts/slideLayout1542.xml" ContentType="application/vnd.openxmlformats-officedocument.presentationml.slideLayout+xml"/>
  <Override PartName="/ppt/slideLayouts/slideLayout1543.xml" ContentType="application/vnd.openxmlformats-officedocument.presentationml.slideLayout+xml"/>
  <Override PartName="/ppt/slideLayouts/slideLayout1544.xml" ContentType="application/vnd.openxmlformats-officedocument.presentationml.slideLayout+xml"/>
  <Override PartName="/ppt/slideLayouts/slideLayout1545.xml" ContentType="application/vnd.openxmlformats-officedocument.presentationml.slideLayout+xml"/>
  <Override PartName="/ppt/slideLayouts/slideLayout1546.xml" ContentType="application/vnd.openxmlformats-officedocument.presentationml.slideLayout+xml"/>
  <Override PartName="/ppt/slideLayouts/slideLayout1547.xml" ContentType="application/vnd.openxmlformats-officedocument.presentationml.slideLayout+xml"/>
  <Override PartName="/ppt/slideLayouts/slideLayout1548.xml" ContentType="application/vnd.openxmlformats-officedocument.presentationml.slideLayout+xml"/>
  <Override PartName="/ppt/slideLayouts/slideLayout1549.xml" ContentType="application/vnd.openxmlformats-officedocument.presentationml.slideLayout+xml"/>
  <Override PartName="/ppt/slideLayouts/slideLayout155.xml" ContentType="application/vnd.openxmlformats-officedocument.presentationml.slideLayout+xml"/>
  <Override PartName="/ppt/slideLayouts/slideLayout1550.xml" ContentType="application/vnd.openxmlformats-officedocument.presentationml.slideLayout+xml"/>
  <Override PartName="/ppt/slideLayouts/slideLayout1551.xml" ContentType="application/vnd.openxmlformats-officedocument.presentationml.slideLayout+xml"/>
  <Override PartName="/ppt/slideLayouts/slideLayout1552.xml" ContentType="application/vnd.openxmlformats-officedocument.presentationml.slideLayout+xml"/>
  <Override PartName="/ppt/slideLayouts/slideLayout1553.xml" ContentType="application/vnd.openxmlformats-officedocument.presentationml.slideLayout+xml"/>
  <Override PartName="/ppt/slideLayouts/slideLayout1554.xml" ContentType="application/vnd.openxmlformats-officedocument.presentationml.slideLayout+xml"/>
  <Override PartName="/ppt/slideLayouts/slideLayout1555.xml" ContentType="application/vnd.openxmlformats-officedocument.presentationml.slideLayout+xml"/>
  <Override PartName="/ppt/slideLayouts/slideLayout1556.xml" ContentType="application/vnd.openxmlformats-officedocument.presentationml.slideLayout+xml"/>
  <Override PartName="/ppt/slideLayouts/slideLayout1557.xml" ContentType="application/vnd.openxmlformats-officedocument.presentationml.slideLayout+xml"/>
  <Override PartName="/ppt/slideLayouts/slideLayout1558.xml" ContentType="application/vnd.openxmlformats-officedocument.presentationml.slideLayout+xml"/>
  <Override PartName="/ppt/slideLayouts/slideLayout1559.xml" ContentType="application/vnd.openxmlformats-officedocument.presentationml.slideLayout+xml"/>
  <Override PartName="/ppt/slideLayouts/slideLayout156.xml" ContentType="application/vnd.openxmlformats-officedocument.presentationml.slideLayout+xml"/>
  <Override PartName="/ppt/slideLayouts/slideLayout1560.xml" ContentType="application/vnd.openxmlformats-officedocument.presentationml.slideLayout+xml"/>
  <Override PartName="/ppt/slideLayouts/slideLayout1561.xml" ContentType="application/vnd.openxmlformats-officedocument.presentationml.slideLayout+xml"/>
  <Override PartName="/ppt/slideLayouts/slideLayout1562.xml" ContentType="application/vnd.openxmlformats-officedocument.presentationml.slideLayout+xml"/>
  <Override PartName="/ppt/slideLayouts/slideLayout1563.xml" ContentType="application/vnd.openxmlformats-officedocument.presentationml.slideLayout+xml"/>
  <Override PartName="/ppt/slideLayouts/slideLayout1564.xml" ContentType="application/vnd.openxmlformats-officedocument.presentationml.slideLayout+xml"/>
  <Override PartName="/ppt/slideLayouts/slideLayout1565.xml" ContentType="application/vnd.openxmlformats-officedocument.presentationml.slideLayout+xml"/>
  <Override PartName="/ppt/slideLayouts/slideLayout1566.xml" ContentType="application/vnd.openxmlformats-officedocument.presentationml.slideLayout+xml"/>
  <Override PartName="/ppt/slideLayouts/slideLayout1567.xml" ContentType="application/vnd.openxmlformats-officedocument.presentationml.slideLayout+xml"/>
  <Override PartName="/ppt/slideLayouts/slideLayout1568.xml" ContentType="application/vnd.openxmlformats-officedocument.presentationml.slideLayout+xml"/>
  <Override PartName="/ppt/slideLayouts/slideLayout1569.xml" ContentType="application/vnd.openxmlformats-officedocument.presentationml.slideLayout+xml"/>
  <Override PartName="/ppt/slideLayouts/slideLayout157.xml" ContentType="application/vnd.openxmlformats-officedocument.presentationml.slideLayout+xml"/>
  <Override PartName="/ppt/slideLayouts/slideLayout1570.xml" ContentType="application/vnd.openxmlformats-officedocument.presentationml.slideLayout+xml"/>
  <Override PartName="/ppt/slideLayouts/slideLayout1571.xml" ContentType="application/vnd.openxmlformats-officedocument.presentationml.slideLayout+xml"/>
  <Override PartName="/ppt/slideLayouts/slideLayout1572.xml" ContentType="application/vnd.openxmlformats-officedocument.presentationml.slideLayout+xml"/>
  <Override PartName="/ppt/slideLayouts/slideLayout1573.xml" ContentType="application/vnd.openxmlformats-officedocument.presentationml.slideLayout+xml"/>
  <Override PartName="/ppt/slideLayouts/slideLayout1574.xml" ContentType="application/vnd.openxmlformats-officedocument.presentationml.slideLayout+xml"/>
  <Override PartName="/ppt/slideLayouts/slideLayout1575.xml" ContentType="application/vnd.openxmlformats-officedocument.presentationml.slideLayout+xml"/>
  <Override PartName="/ppt/slideLayouts/slideLayout1576.xml" ContentType="application/vnd.openxmlformats-officedocument.presentationml.slideLayout+xml"/>
  <Override PartName="/ppt/slideLayouts/slideLayout1577.xml" ContentType="application/vnd.openxmlformats-officedocument.presentationml.slideLayout+xml"/>
  <Override PartName="/ppt/slideLayouts/slideLayout1578.xml" ContentType="application/vnd.openxmlformats-officedocument.presentationml.slideLayout+xml"/>
  <Override PartName="/ppt/slideLayouts/slideLayout1579.xml" ContentType="application/vnd.openxmlformats-officedocument.presentationml.slideLayout+xml"/>
  <Override PartName="/ppt/slideLayouts/slideLayout158.xml" ContentType="application/vnd.openxmlformats-officedocument.presentationml.slideLayout+xml"/>
  <Override PartName="/ppt/slideLayouts/slideLayout1580.xml" ContentType="application/vnd.openxmlformats-officedocument.presentationml.slideLayout+xml"/>
  <Override PartName="/ppt/slideLayouts/slideLayout1581.xml" ContentType="application/vnd.openxmlformats-officedocument.presentationml.slideLayout+xml"/>
  <Override PartName="/ppt/slideLayouts/slideLayout1582.xml" ContentType="application/vnd.openxmlformats-officedocument.presentationml.slideLayout+xml"/>
  <Override PartName="/ppt/slideLayouts/slideLayout1583.xml" ContentType="application/vnd.openxmlformats-officedocument.presentationml.slideLayout+xml"/>
  <Override PartName="/ppt/slideLayouts/slideLayout1584.xml" ContentType="application/vnd.openxmlformats-officedocument.presentationml.slideLayout+xml"/>
  <Override PartName="/ppt/slideLayouts/slideLayout1585.xml" ContentType="application/vnd.openxmlformats-officedocument.presentationml.slideLayout+xml"/>
  <Override PartName="/ppt/slideLayouts/slideLayout1586.xml" ContentType="application/vnd.openxmlformats-officedocument.presentationml.slideLayout+xml"/>
  <Override PartName="/ppt/slideLayouts/slideLayout1587.xml" ContentType="application/vnd.openxmlformats-officedocument.presentationml.slideLayout+xml"/>
  <Override PartName="/ppt/slideLayouts/slideLayout1588.xml" ContentType="application/vnd.openxmlformats-officedocument.presentationml.slideLayout+xml"/>
  <Override PartName="/ppt/slideLayouts/slideLayout1589.xml" ContentType="application/vnd.openxmlformats-officedocument.presentationml.slideLayout+xml"/>
  <Override PartName="/ppt/slideLayouts/slideLayout159.xml" ContentType="application/vnd.openxmlformats-officedocument.presentationml.slideLayout+xml"/>
  <Override PartName="/ppt/slideLayouts/slideLayout1590.xml" ContentType="application/vnd.openxmlformats-officedocument.presentationml.slideLayout+xml"/>
  <Override PartName="/ppt/slideLayouts/slideLayout1591.xml" ContentType="application/vnd.openxmlformats-officedocument.presentationml.slideLayout+xml"/>
  <Override PartName="/ppt/slideLayouts/slideLayout1592.xml" ContentType="application/vnd.openxmlformats-officedocument.presentationml.slideLayout+xml"/>
  <Override PartName="/ppt/slideLayouts/slideLayout1593.xml" ContentType="application/vnd.openxmlformats-officedocument.presentationml.slideLayout+xml"/>
  <Override PartName="/ppt/slideLayouts/slideLayout1594.xml" ContentType="application/vnd.openxmlformats-officedocument.presentationml.slideLayout+xml"/>
  <Override PartName="/ppt/slideLayouts/slideLayout1595.xml" ContentType="application/vnd.openxmlformats-officedocument.presentationml.slideLayout+xml"/>
  <Override PartName="/ppt/slideLayouts/slideLayout1596.xml" ContentType="application/vnd.openxmlformats-officedocument.presentationml.slideLayout+xml"/>
  <Override PartName="/ppt/slideLayouts/slideLayout1597.xml" ContentType="application/vnd.openxmlformats-officedocument.presentationml.slideLayout+xml"/>
  <Override PartName="/ppt/slideLayouts/slideLayout1598.xml" ContentType="application/vnd.openxmlformats-officedocument.presentationml.slideLayout+xml"/>
  <Override PartName="/ppt/slideLayouts/slideLayout1599.xml" ContentType="application/vnd.openxmlformats-officedocument.presentationml.slideLayout+xml"/>
  <Override PartName="/ppt/slideLayouts/slideLayout16.xml" ContentType="application/vnd.openxmlformats-officedocument.presentationml.slideLayout+xml"/>
  <Override PartName="/ppt/slideLayouts/slideLayout160.xml" ContentType="application/vnd.openxmlformats-officedocument.presentationml.slideLayout+xml"/>
  <Override PartName="/ppt/slideLayouts/slideLayout1600.xml" ContentType="application/vnd.openxmlformats-officedocument.presentationml.slideLayout+xml"/>
  <Override PartName="/ppt/slideLayouts/slideLayout1601.xml" ContentType="application/vnd.openxmlformats-officedocument.presentationml.slideLayout+xml"/>
  <Override PartName="/ppt/slideLayouts/slideLayout1602.xml" ContentType="application/vnd.openxmlformats-officedocument.presentationml.slideLayout+xml"/>
  <Override PartName="/ppt/slideLayouts/slideLayout1603.xml" ContentType="application/vnd.openxmlformats-officedocument.presentationml.slideLayout+xml"/>
  <Override PartName="/ppt/slideLayouts/slideLayout1604.xml" ContentType="application/vnd.openxmlformats-officedocument.presentationml.slideLayout+xml"/>
  <Override PartName="/ppt/slideLayouts/slideLayout1605.xml" ContentType="application/vnd.openxmlformats-officedocument.presentationml.slideLayout+xml"/>
  <Override PartName="/ppt/slideLayouts/slideLayout1606.xml" ContentType="application/vnd.openxmlformats-officedocument.presentationml.slideLayout+xml"/>
  <Override PartName="/ppt/slideLayouts/slideLayout1607.xml" ContentType="application/vnd.openxmlformats-officedocument.presentationml.slideLayout+xml"/>
  <Override PartName="/ppt/slideLayouts/slideLayout1608.xml" ContentType="application/vnd.openxmlformats-officedocument.presentationml.slideLayout+xml"/>
  <Override PartName="/ppt/slideLayouts/slideLayout1609.xml" ContentType="application/vnd.openxmlformats-officedocument.presentationml.slideLayout+xml"/>
  <Override PartName="/ppt/slideLayouts/slideLayout161.xml" ContentType="application/vnd.openxmlformats-officedocument.presentationml.slideLayout+xml"/>
  <Override PartName="/ppt/slideLayouts/slideLayout1610.xml" ContentType="application/vnd.openxmlformats-officedocument.presentationml.slideLayout+xml"/>
  <Override PartName="/ppt/slideLayouts/slideLayout1611.xml" ContentType="application/vnd.openxmlformats-officedocument.presentationml.slideLayout+xml"/>
  <Override PartName="/ppt/slideLayouts/slideLayout1612.xml" ContentType="application/vnd.openxmlformats-officedocument.presentationml.slideLayout+xml"/>
  <Override PartName="/ppt/slideLayouts/slideLayout1613.xml" ContentType="application/vnd.openxmlformats-officedocument.presentationml.slideLayout+xml"/>
  <Override PartName="/ppt/slideLayouts/slideLayout1614.xml" ContentType="application/vnd.openxmlformats-officedocument.presentationml.slideLayout+xml"/>
  <Override PartName="/ppt/slideLayouts/slideLayout1615.xml" ContentType="application/vnd.openxmlformats-officedocument.presentationml.slideLayout+xml"/>
  <Override PartName="/ppt/slideLayouts/slideLayout1616.xml" ContentType="application/vnd.openxmlformats-officedocument.presentationml.slideLayout+xml"/>
  <Override PartName="/ppt/slideLayouts/slideLayout1617.xml" ContentType="application/vnd.openxmlformats-officedocument.presentationml.slideLayout+xml"/>
  <Override PartName="/ppt/slideLayouts/slideLayout1618.xml" ContentType="application/vnd.openxmlformats-officedocument.presentationml.slideLayout+xml"/>
  <Override PartName="/ppt/slideLayouts/slideLayout1619.xml" ContentType="application/vnd.openxmlformats-officedocument.presentationml.slideLayout+xml"/>
  <Override PartName="/ppt/slideLayouts/slideLayout162.xml" ContentType="application/vnd.openxmlformats-officedocument.presentationml.slideLayout+xml"/>
  <Override PartName="/ppt/slideLayouts/slideLayout1620.xml" ContentType="application/vnd.openxmlformats-officedocument.presentationml.slideLayout+xml"/>
  <Override PartName="/ppt/slideLayouts/slideLayout1621.xml" ContentType="application/vnd.openxmlformats-officedocument.presentationml.slideLayout+xml"/>
  <Override PartName="/ppt/slideLayouts/slideLayout1622.xml" ContentType="application/vnd.openxmlformats-officedocument.presentationml.slideLayout+xml"/>
  <Override PartName="/ppt/slideLayouts/slideLayout1623.xml" ContentType="application/vnd.openxmlformats-officedocument.presentationml.slideLayout+xml"/>
  <Override PartName="/ppt/slideLayouts/slideLayout1624.xml" ContentType="application/vnd.openxmlformats-officedocument.presentationml.slideLayout+xml"/>
  <Override PartName="/ppt/slideLayouts/slideLayout1625.xml" ContentType="application/vnd.openxmlformats-officedocument.presentationml.slideLayout+xml"/>
  <Override PartName="/ppt/slideLayouts/slideLayout1626.xml" ContentType="application/vnd.openxmlformats-officedocument.presentationml.slideLayout+xml"/>
  <Override PartName="/ppt/slideLayouts/slideLayout1627.xml" ContentType="application/vnd.openxmlformats-officedocument.presentationml.slideLayout+xml"/>
  <Override PartName="/ppt/slideLayouts/slideLayout1628.xml" ContentType="application/vnd.openxmlformats-officedocument.presentationml.slideLayout+xml"/>
  <Override PartName="/ppt/slideLayouts/slideLayout1629.xml" ContentType="application/vnd.openxmlformats-officedocument.presentationml.slideLayout+xml"/>
  <Override PartName="/ppt/slideLayouts/slideLayout163.xml" ContentType="application/vnd.openxmlformats-officedocument.presentationml.slideLayout+xml"/>
  <Override PartName="/ppt/slideLayouts/slideLayout1630.xml" ContentType="application/vnd.openxmlformats-officedocument.presentationml.slideLayout+xml"/>
  <Override PartName="/ppt/slideLayouts/slideLayout1631.xml" ContentType="application/vnd.openxmlformats-officedocument.presentationml.slideLayout+xml"/>
  <Override PartName="/ppt/slideLayouts/slideLayout1632.xml" ContentType="application/vnd.openxmlformats-officedocument.presentationml.slideLayout+xml"/>
  <Override PartName="/ppt/slideLayouts/slideLayout1633.xml" ContentType="application/vnd.openxmlformats-officedocument.presentationml.slideLayout+xml"/>
  <Override PartName="/ppt/slideLayouts/slideLayout1634.xml" ContentType="application/vnd.openxmlformats-officedocument.presentationml.slideLayout+xml"/>
  <Override PartName="/ppt/slideLayouts/slideLayout1635.xml" ContentType="application/vnd.openxmlformats-officedocument.presentationml.slideLayout+xml"/>
  <Override PartName="/ppt/slideLayouts/slideLayout1636.xml" ContentType="application/vnd.openxmlformats-officedocument.presentationml.slideLayout+xml"/>
  <Override PartName="/ppt/slideLayouts/slideLayout1637.xml" ContentType="application/vnd.openxmlformats-officedocument.presentationml.slideLayout+xml"/>
  <Override PartName="/ppt/slideLayouts/slideLayout1638.xml" ContentType="application/vnd.openxmlformats-officedocument.presentationml.slideLayout+xml"/>
  <Override PartName="/ppt/slideLayouts/slideLayout1639.xml" ContentType="application/vnd.openxmlformats-officedocument.presentationml.slideLayout+xml"/>
  <Override PartName="/ppt/slideLayouts/slideLayout164.xml" ContentType="application/vnd.openxmlformats-officedocument.presentationml.slideLayout+xml"/>
  <Override PartName="/ppt/slideLayouts/slideLayout1640.xml" ContentType="application/vnd.openxmlformats-officedocument.presentationml.slideLayout+xml"/>
  <Override PartName="/ppt/slideLayouts/slideLayout1641.xml" ContentType="application/vnd.openxmlformats-officedocument.presentationml.slideLayout+xml"/>
  <Override PartName="/ppt/slideLayouts/slideLayout1642.xml" ContentType="application/vnd.openxmlformats-officedocument.presentationml.slideLayout+xml"/>
  <Override PartName="/ppt/slideLayouts/slideLayout1643.xml" ContentType="application/vnd.openxmlformats-officedocument.presentationml.slideLayout+xml"/>
  <Override PartName="/ppt/slideLayouts/slideLayout1644.xml" ContentType="application/vnd.openxmlformats-officedocument.presentationml.slideLayout+xml"/>
  <Override PartName="/ppt/slideLayouts/slideLayout1645.xml" ContentType="application/vnd.openxmlformats-officedocument.presentationml.slideLayout+xml"/>
  <Override PartName="/ppt/slideLayouts/slideLayout1646.xml" ContentType="application/vnd.openxmlformats-officedocument.presentationml.slideLayout+xml"/>
  <Override PartName="/ppt/slideLayouts/slideLayout1647.xml" ContentType="application/vnd.openxmlformats-officedocument.presentationml.slideLayout+xml"/>
  <Override PartName="/ppt/slideLayouts/slideLayout1648.xml" ContentType="application/vnd.openxmlformats-officedocument.presentationml.slideLayout+xml"/>
  <Override PartName="/ppt/slideLayouts/slideLayout1649.xml" ContentType="application/vnd.openxmlformats-officedocument.presentationml.slideLayout+xml"/>
  <Override PartName="/ppt/slideLayouts/slideLayout165.xml" ContentType="application/vnd.openxmlformats-officedocument.presentationml.slideLayout+xml"/>
  <Override PartName="/ppt/slideLayouts/slideLayout1650.xml" ContentType="application/vnd.openxmlformats-officedocument.presentationml.slideLayout+xml"/>
  <Override PartName="/ppt/slideLayouts/slideLayout1651.xml" ContentType="application/vnd.openxmlformats-officedocument.presentationml.slideLayout+xml"/>
  <Override PartName="/ppt/slideLayouts/slideLayout1652.xml" ContentType="application/vnd.openxmlformats-officedocument.presentationml.slideLayout+xml"/>
  <Override PartName="/ppt/slideLayouts/slideLayout1653.xml" ContentType="application/vnd.openxmlformats-officedocument.presentationml.slideLayout+xml"/>
  <Override PartName="/ppt/slideLayouts/slideLayout1654.xml" ContentType="application/vnd.openxmlformats-officedocument.presentationml.slideLayout+xml"/>
  <Override PartName="/ppt/slideLayouts/slideLayout1655.xml" ContentType="application/vnd.openxmlformats-officedocument.presentationml.slideLayout+xml"/>
  <Override PartName="/ppt/slideLayouts/slideLayout1656.xml" ContentType="application/vnd.openxmlformats-officedocument.presentationml.slideLayout+xml"/>
  <Override PartName="/ppt/slideLayouts/slideLayout1657.xml" ContentType="application/vnd.openxmlformats-officedocument.presentationml.slideLayout+xml"/>
  <Override PartName="/ppt/slideLayouts/slideLayout1658.xml" ContentType="application/vnd.openxmlformats-officedocument.presentationml.slideLayout+xml"/>
  <Override PartName="/ppt/slideLayouts/slideLayout1659.xml" ContentType="application/vnd.openxmlformats-officedocument.presentationml.slideLayout+xml"/>
  <Override PartName="/ppt/slideLayouts/slideLayout166.xml" ContentType="application/vnd.openxmlformats-officedocument.presentationml.slideLayout+xml"/>
  <Override PartName="/ppt/slideLayouts/slideLayout1660.xml" ContentType="application/vnd.openxmlformats-officedocument.presentationml.slideLayout+xml"/>
  <Override PartName="/ppt/slideLayouts/slideLayout1661.xml" ContentType="application/vnd.openxmlformats-officedocument.presentationml.slideLayout+xml"/>
  <Override PartName="/ppt/slideLayouts/slideLayout1662.xml" ContentType="application/vnd.openxmlformats-officedocument.presentationml.slideLayout+xml"/>
  <Override PartName="/ppt/slideLayouts/slideLayout1663.xml" ContentType="application/vnd.openxmlformats-officedocument.presentationml.slideLayout+xml"/>
  <Override PartName="/ppt/slideLayouts/slideLayout1664.xml" ContentType="application/vnd.openxmlformats-officedocument.presentationml.slideLayout+xml"/>
  <Override PartName="/ppt/slideLayouts/slideLayout1665.xml" ContentType="application/vnd.openxmlformats-officedocument.presentationml.slideLayout+xml"/>
  <Override PartName="/ppt/slideLayouts/slideLayout1666.xml" ContentType="application/vnd.openxmlformats-officedocument.presentationml.slideLayout+xml"/>
  <Override PartName="/ppt/slideLayouts/slideLayout1667.xml" ContentType="application/vnd.openxmlformats-officedocument.presentationml.slideLayout+xml"/>
  <Override PartName="/ppt/slideLayouts/slideLayout1668.xml" ContentType="application/vnd.openxmlformats-officedocument.presentationml.slideLayout+xml"/>
  <Override PartName="/ppt/slideLayouts/slideLayout1669.xml" ContentType="application/vnd.openxmlformats-officedocument.presentationml.slideLayout+xml"/>
  <Override PartName="/ppt/slideLayouts/slideLayout167.xml" ContentType="application/vnd.openxmlformats-officedocument.presentationml.slideLayout+xml"/>
  <Override PartName="/ppt/slideLayouts/slideLayout1670.xml" ContentType="application/vnd.openxmlformats-officedocument.presentationml.slideLayout+xml"/>
  <Override PartName="/ppt/slideLayouts/slideLayout1671.xml" ContentType="application/vnd.openxmlformats-officedocument.presentationml.slideLayout+xml"/>
  <Override PartName="/ppt/slideLayouts/slideLayout1672.xml" ContentType="application/vnd.openxmlformats-officedocument.presentationml.slideLayout+xml"/>
  <Override PartName="/ppt/slideLayouts/slideLayout1673.xml" ContentType="application/vnd.openxmlformats-officedocument.presentationml.slideLayout+xml"/>
  <Override PartName="/ppt/slideLayouts/slideLayout1674.xml" ContentType="application/vnd.openxmlformats-officedocument.presentationml.slideLayout+xml"/>
  <Override PartName="/ppt/slideLayouts/slideLayout1675.xml" ContentType="application/vnd.openxmlformats-officedocument.presentationml.slideLayout+xml"/>
  <Override PartName="/ppt/slideLayouts/slideLayout1676.xml" ContentType="application/vnd.openxmlformats-officedocument.presentationml.slideLayout+xml"/>
  <Override PartName="/ppt/slideLayouts/slideLayout1677.xml" ContentType="application/vnd.openxmlformats-officedocument.presentationml.slideLayout+xml"/>
  <Override PartName="/ppt/slideLayouts/slideLayout1678.xml" ContentType="application/vnd.openxmlformats-officedocument.presentationml.slideLayout+xml"/>
  <Override PartName="/ppt/slideLayouts/slideLayout1679.xml" ContentType="application/vnd.openxmlformats-officedocument.presentationml.slideLayout+xml"/>
  <Override PartName="/ppt/slideLayouts/slideLayout168.xml" ContentType="application/vnd.openxmlformats-officedocument.presentationml.slideLayout+xml"/>
  <Override PartName="/ppt/slideLayouts/slideLayout1680.xml" ContentType="application/vnd.openxmlformats-officedocument.presentationml.slideLayout+xml"/>
  <Override PartName="/ppt/slideLayouts/slideLayout1681.xml" ContentType="application/vnd.openxmlformats-officedocument.presentationml.slideLayout+xml"/>
  <Override PartName="/ppt/slideLayouts/slideLayout1682.xml" ContentType="application/vnd.openxmlformats-officedocument.presentationml.slideLayout+xml"/>
  <Override PartName="/ppt/slideLayouts/slideLayout1683.xml" ContentType="application/vnd.openxmlformats-officedocument.presentationml.slideLayout+xml"/>
  <Override PartName="/ppt/slideLayouts/slideLayout1684.xml" ContentType="application/vnd.openxmlformats-officedocument.presentationml.slideLayout+xml"/>
  <Override PartName="/ppt/slideLayouts/slideLayout1685.xml" ContentType="application/vnd.openxmlformats-officedocument.presentationml.slideLayout+xml"/>
  <Override PartName="/ppt/slideLayouts/slideLayout1686.xml" ContentType="application/vnd.openxmlformats-officedocument.presentationml.slideLayout+xml"/>
  <Override PartName="/ppt/slideLayouts/slideLayout1687.xml" ContentType="application/vnd.openxmlformats-officedocument.presentationml.slideLayout+xml"/>
  <Override PartName="/ppt/slideLayouts/slideLayout1688.xml" ContentType="application/vnd.openxmlformats-officedocument.presentationml.slideLayout+xml"/>
  <Override PartName="/ppt/slideLayouts/slideLayout1689.xml" ContentType="application/vnd.openxmlformats-officedocument.presentationml.slideLayout+xml"/>
  <Override PartName="/ppt/slideLayouts/slideLayout169.xml" ContentType="application/vnd.openxmlformats-officedocument.presentationml.slideLayout+xml"/>
  <Override PartName="/ppt/slideLayouts/slideLayout1690.xml" ContentType="application/vnd.openxmlformats-officedocument.presentationml.slideLayout+xml"/>
  <Override PartName="/ppt/slideLayouts/slideLayout1691.xml" ContentType="application/vnd.openxmlformats-officedocument.presentationml.slideLayout+xml"/>
  <Override PartName="/ppt/slideLayouts/slideLayout1692.xml" ContentType="application/vnd.openxmlformats-officedocument.presentationml.slideLayout+xml"/>
  <Override PartName="/ppt/slideLayouts/slideLayout1693.xml" ContentType="application/vnd.openxmlformats-officedocument.presentationml.slideLayout+xml"/>
  <Override PartName="/ppt/slideLayouts/slideLayout1694.xml" ContentType="application/vnd.openxmlformats-officedocument.presentationml.slideLayout+xml"/>
  <Override PartName="/ppt/slideLayouts/slideLayout1695.xml" ContentType="application/vnd.openxmlformats-officedocument.presentationml.slideLayout+xml"/>
  <Override PartName="/ppt/slideLayouts/slideLayout1696.xml" ContentType="application/vnd.openxmlformats-officedocument.presentationml.slideLayout+xml"/>
  <Override PartName="/ppt/slideLayouts/slideLayout1697.xml" ContentType="application/vnd.openxmlformats-officedocument.presentationml.slideLayout+xml"/>
  <Override PartName="/ppt/slideLayouts/slideLayout1698.xml" ContentType="application/vnd.openxmlformats-officedocument.presentationml.slideLayout+xml"/>
  <Override PartName="/ppt/slideLayouts/slideLayout1699.xml" ContentType="application/vnd.openxmlformats-officedocument.presentationml.slideLayout+xml"/>
  <Override PartName="/ppt/slideLayouts/slideLayout17.xml" ContentType="application/vnd.openxmlformats-officedocument.presentationml.slideLayout+xml"/>
  <Override PartName="/ppt/slideLayouts/slideLayout170.xml" ContentType="application/vnd.openxmlformats-officedocument.presentationml.slideLayout+xml"/>
  <Override PartName="/ppt/slideLayouts/slideLayout1700.xml" ContentType="application/vnd.openxmlformats-officedocument.presentationml.slideLayout+xml"/>
  <Override PartName="/ppt/slideLayouts/slideLayout1701.xml" ContentType="application/vnd.openxmlformats-officedocument.presentationml.slideLayout+xml"/>
  <Override PartName="/ppt/slideLayouts/slideLayout1702.xml" ContentType="application/vnd.openxmlformats-officedocument.presentationml.slideLayout+xml"/>
  <Override PartName="/ppt/slideLayouts/slideLayout1703.xml" ContentType="application/vnd.openxmlformats-officedocument.presentationml.slideLayout+xml"/>
  <Override PartName="/ppt/slideLayouts/slideLayout1704.xml" ContentType="application/vnd.openxmlformats-officedocument.presentationml.slideLayout+xml"/>
  <Override PartName="/ppt/slideLayouts/slideLayout1705.xml" ContentType="application/vnd.openxmlformats-officedocument.presentationml.slideLayout+xml"/>
  <Override PartName="/ppt/slideLayouts/slideLayout1706.xml" ContentType="application/vnd.openxmlformats-officedocument.presentationml.slideLayout+xml"/>
  <Override PartName="/ppt/slideLayouts/slideLayout1707.xml" ContentType="application/vnd.openxmlformats-officedocument.presentationml.slideLayout+xml"/>
  <Override PartName="/ppt/slideLayouts/slideLayout1708.xml" ContentType="application/vnd.openxmlformats-officedocument.presentationml.slideLayout+xml"/>
  <Override PartName="/ppt/slideLayouts/slideLayout1709.xml" ContentType="application/vnd.openxmlformats-officedocument.presentationml.slideLayout+xml"/>
  <Override PartName="/ppt/slideLayouts/slideLayout171.xml" ContentType="application/vnd.openxmlformats-officedocument.presentationml.slideLayout+xml"/>
  <Override PartName="/ppt/slideLayouts/slideLayout1710.xml" ContentType="application/vnd.openxmlformats-officedocument.presentationml.slideLayout+xml"/>
  <Override PartName="/ppt/slideLayouts/slideLayout1711.xml" ContentType="application/vnd.openxmlformats-officedocument.presentationml.slideLayout+xml"/>
  <Override PartName="/ppt/slideLayouts/slideLayout1712.xml" ContentType="application/vnd.openxmlformats-officedocument.presentationml.slideLayout+xml"/>
  <Override PartName="/ppt/slideLayouts/slideLayout1713.xml" ContentType="application/vnd.openxmlformats-officedocument.presentationml.slideLayout+xml"/>
  <Override PartName="/ppt/slideLayouts/slideLayout1714.xml" ContentType="application/vnd.openxmlformats-officedocument.presentationml.slideLayout+xml"/>
  <Override PartName="/ppt/slideLayouts/slideLayout1715.xml" ContentType="application/vnd.openxmlformats-officedocument.presentationml.slideLayout+xml"/>
  <Override PartName="/ppt/slideLayouts/slideLayout1716.xml" ContentType="application/vnd.openxmlformats-officedocument.presentationml.slideLayout+xml"/>
  <Override PartName="/ppt/slideLayouts/slideLayout1717.xml" ContentType="application/vnd.openxmlformats-officedocument.presentationml.slideLayout+xml"/>
  <Override PartName="/ppt/slideLayouts/slideLayout1718.xml" ContentType="application/vnd.openxmlformats-officedocument.presentationml.slideLayout+xml"/>
  <Override PartName="/ppt/slideLayouts/slideLayout1719.xml" ContentType="application/vnd.openxmlformats-officedocument.presentationml.slideLayout+xml"/>
  <Override PartName="/ppt/slideLayouts/slideLayout172.xml" ContentType="application/vnd.openxmlformats-officedocument.presentationml.slideLayout+xml"/>
  <Override PartName="/ppt/slideLayouts/slideLayout1720.xml" ContentType="application/vnd.openxmlformats-officedocument.presentationml.slideLayout+xml"/>
  <Override PartName="/ppt/slideLayouts/slideLayout1721.xml" ContentType="application/vnd.openxmlformats-officedocument.presentationml.slideLayout+xml"/>
  <Override PartName="/ppt/slideLayouts/slideLayout1722.xml" ContentType="application/vnd.openxmlformats-officedocument.presentationml.slideLayout+xml"/>
  <Override PartName="/ppt/slideLayouts/slideLayout1723.xml" ContentType="application/vnd.openxmlformats-officedocument.presentationml.slideLayout+xml"/>
  <Override PartName="/ppt/slideLayouts/slideLayout1724.xml" ContentType="application/vnd.openxmlformats-officedocument.presentationml.slideLayout+xml"/>
  <Override PartName="/ppt/slideLayouts/slideLayout1725.xml" ContentType="application/vnd.openxmlformats-officedocument.presentationml.slideLayout+xml"/>
  <Override PartName="/ppt/slideLayouts/slideLayout1726.xml" ContentType="application/vnd.openxmlformats-officedocument.presentationml.slideLayout+xml"/>
  <Override PartName="/ppt/slideLayouts/slideLayout1727.xml" ContentType="application/vnd.openxmlformats-officedocument.presentationml.slideLayout+xml"/>
  <Override PartName="/ppt/slideLayouts/slideLayout1728.xml" ContentType="application/vnd.openxmlformats-officedocument.presentationml.slideLayout+xml"/>
  <Override PartName="/ppt/slideLayouts/slideLayout1729.xml" ContentType="application/vnd.openxmlformats-officedocument.presentationml.slideLayout+xml"/>
  <Override PartName="/ppt/slideLayouts/slideLayout173.xml" ContentType="application/vnd.openxmlformats-officedocument.presentationml.slideLayout+xml"/>
  <Override PartName="/ppt/slideLayouts/slideLayout1730.xml" ContentType="application/vnd.openxmlformats-officedocument.presentationml.slideLayout+xml"/>
  <Override PartName="/ppt/slideLayouts/slideLayout1731.xml" ContentType="application/vnd.openxmlformats-officedocument.presentationml.slideLayout+xml"/>
  <Override PartName="/ppt/slideLayouts/slideLayout1732.xml" ContentType="application/vnd.openxmlformats-officedocument.presentationml.slideLayout+xml"/>
  <Override PartName="/ppt/slideLayouts/slideLayout1733.xml" ContentType="application/vnd.openxmlformats-officedocument.presentationml.slideLayout+xml"/>
  <Override PartName="/ppt/slideLayouts/slideLayout1734.xml" ContentType="application/vnd.openxmlformats-officedocument.presentationml.slideLayout+xml"/>
  <Override PartName="/ppt/slideLayouts/slideLayout1735.xml" ContentType="application/vnd.openxmlformats-officedocument.presentationml.slideLayout+xml"/>
  <Override PartName="/ppt/slideLayouts/slideLayout1736.xml" ContentType="application/vnd.openxmlformats-officedocument.presentationml.slideLayout+xml"/>
  <Override PartName="/ppt/slideLayouts/slideLayout1737.xml" ContentType="application/vnd.openxmlformats-officedocument.presentationml.slideLayout+xml"/>
  <Override PartName="/ppt/slideLayouts/slideLayout1738.xml" ContentType="application/vnd.openxmlformats-officedocument.presentationml.slideLayout+xml"/>
  <Override PartName="/ppt/slideLayouts/slideLayout1739.xml" ContentType="application/vnd.openxmlformats-officedocument.presentationml.slideLayout+xml"/>
  <Override PartName="/ppt/slideLayouts/slideLayout174.xml" ContentType="application/vnd.openxmlformats-officedocument.presentationml.slideLayout+xml"/>
  <Override PartName="/ppt/slideLayouts/slideLayout1740.xml" ContentType="application/vnd.openxmlformats-officedocument.presentationml.slideLayout+xml"/>
  <Override PartName="/ppt/slideLayouts/slideLayout1741.xml" ContentType="application/vnd.openxmlformats-officedocument.presentationml.slideLayout+xml"/>
  <Override PartName="/ppt/slideLayouts/slideLayout1742.xml" ContentType="application/vnd.openxmlformats-officedocument.presentationml.slideLayout+xml"/>
  <Override PartName="/ppt/slideLayouts/slideLayout1743.xml" ContentType="application/vnd.openxmlformats-officedocument.presentationml.slideLayout+xml"/>
  <Override PartName="/ppt/slideLayouts/slideLayout1744.xml" ContentType="application/vnd.openxmlformats-officedocument.presentationml.slideLayout+xml"/>
  <Override PartName="/ppt/slideLayouts/slideLayout1745.xml" ContentType="application/vnd.openxmlformats-officedocument.presentationml.slideLayout+xml"/>
  <Override PartName="/ppt/slideLayouts/slideLayout1746.xml" ContentType="application/vnd.openxmlformats-officedocument.presentationml.slideLayout+xml"/>
  <Override PartName="/ppt/slideLayouts/slideLayout1747.xml" ContentType="application/vnd.openxmlformats-officedocument.presentationml.slideLayout+xml"/>
  <Override PartName="/ppt/slideLayouts/slideLayout1748.xml" ContentType="application/vnd.openxmlformats-officedocument.presentationml.slideLayout+xml"/>
  <Override PartName="/ppt/slideLayouts/slideLayout1749.xml" ContentType="application/vnd.openxmlformats-officedocument.presentationml.slideLayout+xml"/>
  <Override PartName="/ppt/slideLayouts/slideLayout175.xml" ContentType="application/vnd.openxmlformats-officedocument.presentationml.slideLayout+xml"/>
  <Override PartName="/ppt/slideLayouts/slideLayout1750.xml" ContentType="application/vnd.openxmlformats-officedocument.presentationml.slideLayout+xml"/>
  <Override PartName="/ppt/slideLayouts/slideLayout1751.xml" ContentType="application/vnd.openxmlformats-officedocument.presentationml.slideLayout+xml"/>
  <Override PartName="/ppt/slideLayouts/slideLayout1752.xml" ContentType="application/vnd.openxmlformats-officedocument.presentationml.slideLayout+xml"/>
  <Override PartName="/ppt/slideLayouts/slideLayout1753.xml" ContentType="application/vnd.openxmlformats-officedocument.presentationml.slideLayout+xml"/>
  <Override PartName="/ppt/slideLayouts/slideLayout1754.xml" ContentType="application/vnd.openxmlformats-officedocument.presentationml.slideLayout+xml"/>
  <Override PartName="/ppt/slideLayouts/slideLayout1755.xml" ContentType="application/vnd.openxmlformats-officedocument.presentationml.slideLayout+xml"/>
  <Override PartName="/ppt/slideLayouts/slideLayout1756.xml" ContentType="application/vnd.openxmlformats-officedocument.presentationml.slideLayout+xml"/>
  <Override PartName="/ppt/slideLayouts/slideLayout1757.xml" ContentType="application/vnd.openxmlformats-officedocument.presentationml.slideLayout+xml"/>
  <Override PartName="/ppt/slideLayouts/slideLayout1758.xml" ContentType="application/vnd.openxmlformats-officedocument.presentationml.slideLayout+xml"/>
  <Override PartName="/ppt/slideLayouts/slideLayout1759.xml" ContentType="application/vnd.openxmlformats-officedocument.presentationml.slideLayout+xml"/>
  <Override PartName="/ppt/slideLayouts/slideLayout176.xml" ContentType="application/vnd.openxmlformats-officedocument.presentationml.slideLayout+xml"/>
  <Override PartName="/ppt/slideLayouts/slideLayout1760.xml" ContentType="application/vnd.openxmlformats-officedocument.presentationml.slideLayout+xml"/>
  <Override PartName="/ppt/slideLayouts/slideLayout1761.xml" ContentType="application/vnd.openxmlformats-officedocument.presentationml.slideLayout+xml"/>
  <Override PartName="/ppt/slideLayouts/slideLayout1762.xml" ContentType="application/vnd.openxmlformats-officedocument.presentationml.slideLayout+xml"/>
  <Override PartName="/ppt/slideLayouts/slideLayout1763.xml" ContentType="application/vnd.openxmlformats-officedocument.presentationml.slideLayout+xml"/>
  <Override PartName="/ppt/slideLayouts/slideLayout1764.xml" ContentType="application/vnd.openxmlformats-officedocument.presentationml.slideLayout+xml"/>
  <Override PartName="/ppt/slideLayouts/slideLayout1765.xml" ContentType="application/vnd.openxmlformats-officedocument.presentationml.slideLayout+xml"/>
  <Override PartName="/ppt/slideLayouts/slideLayout1766.xml" ContentType="application/vnd.openxmlformats-officedocument.presentationml.slideLayout+xml"/>
  <Override PartName="/ppt/slideLayouts/slideLayout1767.xml" ContentType="application/vnd.openxmlformats-officedocument.presentationml.slideLayout+xml"/>
  <Override PartName="/ppt/slideLayouts/slideLayout1768.xml" ContentType="application/vnd.openxmlformats-officedocument.presentationml.slideLayout+xml"/>
  <Override PartName="/ppt/slideLayouts/slideLayout1769.xml" ContentType="application/vnd.openxmlformats-officedocument.presentationml.slideLayout+xml"/>
  <Override PartName="/ppt/slideLayouts/slideLayout177.xml" ContentType="application/vnd.openxmlformats-officedocument.presentationml.slideLayout+xml"/>
  <Override PartName="/ppt/slideLayouts/slideLayout1770.xml" ContentType="application/vnd.openxmlformats-officedocument.presentationml.slideLayout+xml"/>
  <Override PartName="/ppt/slideLayouts/slideLayout1771.xml" ContentType="application/vnd.openxmlformats-officedocument.presentationml.slideLayout+xml"/>
  <Override PartName="/ppt/slideLayouts/slideLayout1772.xml" ContentType="application/vnd.openxmlformats-officedocument.presentationml.slideLayout+xml"/>
  <Override PartName="/ppt/slideLayouts/slideLayout1773.xml" ContentType="application/vnd.openxmlformats-officedocument.presentationml.slideLayout+xml"/>
  <Override PartName="/ppt/slideLayouts/slideLayout1774.xml" ContentType="application/vnd.openxmlformats-officedocument.presentationml.slideLayout+xml"/>
  <Override PartName="/ppt/slideLayouts/slideLayout1775.xml" ContentType="application/vnd.openxmlformats-officedocument.presentationml.slideLayout+xml"/>
  <Override PartName="/ppt/slideLayouts/slideLayout1776.xml" ContentType="application/vnd.openxmlformats-officedocument.presentationml.slideLayout+xml"/>
  <Override PartName="/ppt/slideLayouts/slideLayout1777.xml" ContentType="application/vnd.openxmlformats-officedocument.presentationml.slideLayout+xml"/>
  <Override PartName="/ppt/slideLayouts/slideLayout1778.xml" ContentType="application/vnd.openxmlformats-officedocument.presentationml.slideLayout+xml"/>
  <Override PartName="/ppt/slideLayouts/slideLayout1779.xml" ContentType="application/vnd.openxmlformats-officedocument.presentationml.slideLayout+xml"/>
  <Override PartName="/ppt/slideLayouts/slideLayout178.xml" ContentType="application/vnd.openxmlformats-officedocument.presentationml.slideLayout+xml"/>
  <Override PartName="/ppt/slideLayouts/slideLayout1780.xml" ContentType="application/vnd.openxmlformats-officedocument.presentationml.slideLayout+xml"/>
  <Override PartName="/ppt/slideLayouts/slideLayout1781.xml" ContentType="application/vnd.openxmlformats-officedocument.presentationml.slideLayout+xml"/>
  <Override PartName="/ppt/slideLayouts/slideLayout1782.xml" ContentType="application/vnd.openxmlformats-officedocument.presentationml.slideLayout+xml"/>
  <Override PartName="/ppt/slideLayouts/slideLayout1783.xml" ContentType="application/vnd.openxmlformats-officedocument.presentationml.slideLayout+xml"/>
  <Override PartName="/ppt/slideLayouts/slideLayout1784.xml" ContentType="application/vnd.openxmlformats-officedocument.presentationml.slideLayout+xml"/>
  <Override PartName="/ppt/slideLayouts/slideLayout1785.xml" ContentType="application/vnd.openxmlformats-officedocument.presentationml.slideLayout+xml"/>
  <Override PartName="/ppt/slideLayouts/slideLayout1786.xml" ContentType="application/vnd.openxmlformats-officedocument.presentationml.slideLayout+xml"/>
  <Override PartName="/ppt/slideLayouts/slideLayout1787.xml" ContentType="application/vnd.openxmlformats-officedocument.presentationml.slideLayout+xml"/>
  <Override PartName="/ppt/slideLayouts/slideLayout1788.xml" ContentType="application/vnd.openxmlformats-officedocument.presentationml.slideLayout+xml"/>
  <Override PartName="/ppt/slideLayouts/slideLayout1789.xml" ContentType="application/vnd.openxmlformats-officedocument.presentationml.slideLayout+xml"/>
  <Override PartName="/ppt/slideLayouts/slideLayout179.xml" ContentType="application/vnd.openxmlformats-officedocument.presentationml.slideLayout+xml"/>
  <Override PartName="/ppt/slideLayouts/slideLayout1790.xml" ContentType="application/vnd.openxmlformats-officedocument.presentationml.slideLayout+xml"/>
  <Override PartName="/ppt/slideLayouts/slideLayout1791.xml" ContentType="application/vnd.openxmlformats-officedocument.presentationml.slideLayout+xml"/>
  <Override PartName="/ppt/slideLayouts/slideLayout1792.xml" ContentType="application/vnd.openxmlformats-officedocument.presentationml.slideLayout+xml"/>
  <Override PartName="/ppt/slideLayouts/slideLayout1793.xml" ContentType="application/vnd.openxmlformats-officedocument.presentationml.slideLayout+xml"/>
  <Override PartName="/ppt/slideLayouts/slideLayout1794.xml" ContentType="application/vnd.openxmlformats-officedocument.presentationml.slideLayout+xml"/>
  <Override PartName="/ppt/slideLayouts/slideLayout1795.xml" ContentType="application/vnd.openxmlformats-officedocument.presentationml.slideLayout+xml"/>
  <Override PartName="/ppt/slideLayouts/slideLayout1796.xml" ContentType="application/vnd.openxmlformats-officedocument.presentationml.slideLayout+xml"/>
  <Override PartName="/ppt/slideLayouts/slideLayout1797.xml" ContentType="application/vnd.openxmlformats-officedocument.presentationml.slideLayout+xml"/>
  <Override PartName="/ppt/slideLayouts/slideLayout1798.xml" ContentType="application/vnd.openxmlformats-officedocument.presentationml.slideLayout+xml"/>
  <Override PartName="/ppt/slideLayouts/slideLayout1799.xml" ContentType="application/vnd.openxmlformats-officedocument.presentationml.slideLayout+xml"/>
  <Override PartName="/ppt/slideLayouts/slideLayout18.xml" ContentType="application/vnd.openxmlformats-officedocument.presentationml.slideLayout+xml"/>
  <Override PartName="/ppt/slideLayouts/slideLayout180.xml" ContentType="application/vnd.openxmlformats-officedocument.presentationml.slideLayout+xml"/>
  <Override PartName="/ppt/slideLayouts/slideLayout1800.xml" ContentType="application/vnd.openxmlformats-officedocument.presentationml.slideLayout+xml"/>
  <Override PartName="/ppt/slideLayouts/slideLayout1801.xml" ContentType="application/vnd.openxmlformats-officedocument.presentationml.slideLayout+xml"/>
  <Override PartName="/ppt/slideLayouts/slideLayout1802.xml" ContentType="application/vnd.openxmlformats-officedocument.presentationml.slideLayout+xml"/>
  <Override PartName="/ppt/slideLayouts/slideLayout1803.xml" ContentType="application/vnd.openxmlformats-officedocument.presentationml.slideLayout+xml"/>
  <Override PartName="/ppt/slideLayouts/slideLayout1804.xml" ContentType="application/vnd.openxmlformats-officedocument.presentationml.slideLayout+xml"/>
  <Override PartName="/ppt/slideLayouts/slideLayout1805.xml" ContentType="application/vnd.openxmlformats-officedocument.presentationml.slideLayout+xml"/>
  <Override PartName="/ppt/slideLayouts/slideLayout1806.xml" ContentType="application/vnd.openxmlformats-officedocument.presentationml.slideLayout+xml"/>
  <Override PartName="/ppt/slideLayouts/slideLayout1807.xml" ContentType="application/vnd.openxmlformats-officedocument.presentationml.slideLayout+xml"/>
  <Override PartName="/ppt/slideLayouts/slideLayout1808.xml" ContentType="application/vnd.openxmlformats-officedocument.presentationml.slideLayout+xml"/>
  <Override PartName="/ppt/slideLayouts/slideLayout1809.xml" ContentType="application/vnd.openxmlformats-officedocument.presentationml.slideLayout+xml"/>
  <Override PartName="/ppt/slideLayouts/slideLayout181.xml" ContentType="application/vnd.openxmlformats-officedocument.presentationml.slideLayout+xml"/>
  <Override PartName="/ppt/slideLayouts/slideLayout1810.xml" ContentType="application/vnd.openxmlformats-officedocument.presentationml.slideLayout+xml"/>
  <Override PartName="/ppt/slideLayouts/slideLayout1811.xml" ContentType="application/vnd.openxmlformats-officedocument.presentationml.slideLayout+xml"/>
  <Override PartName="/ppt/slideLayouts/slideLayout1812.xml" ContentType="application/vnd.openxmlformats-officedocument.presentationml.slideLayout+xml"/>
  <Override PartName="/ppt/slideLayouts/slideLayout1813.xml" ContentType="application/vnd.openxmlformats-officedocument.presentationml.slideLayout+xml"/>
  <Override PartName="/ppt/slideLayouts/slideLayout1814.xml" ContentType="application/vnd.openxmlformats-officedocument.presentationml.slideLayout+xml"/>
  <Override PartName="/ppt/slideLayouts/slideLayout1815.xml" ContentType="application/vnd.openxmlformats-officedocument.presentationml.slideLayout+xml"/>
  <Override PartName="/ppt/slideLayouts/slideLayout1816.xml" ContentType="application/vnd.openxmlformats-officedocument.presentationml.slideLayout+xml"/>
  <Override PartName="/ppt/slideLayouts/slideLayout1817.xml" ContentType="application/vnd.openxmlformats-officedocument.presentationml.slideLayout+xml"/>
  <Override PartName="/ppt/slideLayouts/slideLayout1818.xml" ContentType="application/vnd.openxmlformats-officedocument.presentationml.slideLayout+xml"/>
  <Override PartName="/ppt/slideLayouts/slideLayout1819.xml" ContentType="application/vnd.openxmlformats-officedocument.presentationml.slideLayout+xml"/>
  <Override PartName="/ppt/slideLayouts/slideLayout182.xml" ContentType="application/vnd.openxmlformats-officedocument.presentationml.slideLayout+xml"/>
  <Override PartName="/ppt/slideLayouts/slideLayout1820.xml" ContentType="application/vnd.openxmlformats-officedocument.presentationml.slideLayout+xml"/>
  <Override PartName="/ppt/slideLayouts/slideLayout1821.xml" ContentType="application/vnd.openxmlformats-officedocument.presentationml.slideLayout+xml"/>
  <Override PartName="/ppt/slideLayouts/slideLayout1822.xml" ContentType="application/vnd.openxmlformats-officedocument.presentationml.slideLayout+xml"/>
  <Override PartName="/ppt/slideLayouts/slideLayout1823.xml" ContentType="application/vnd.openxmlformats-officedocument.presentationml.slideLayout+xml"/>
  <Override PartName="/ppt/slideLayouts/slideLayout1824.xml" ContentType="application/vnd.openxmlformats-officedocument.presentationml.slideLayout+xml"/>
  <Override PartName="/ppt/slideLayouts/slideLayout1825.xml" ContentType="application/vnd.openxmlformats-officedocument.presentationml.slideLayout+xml"/>
  <Override PartName="/ppt/slideLayouts/slideLayout1826.xml" ContentType="application/vnd.openxmlformats-officedocument.presentationml.slideLayout+xml"/>
  <Override PartName="/ppt/slideLayouts/slideLayout1827.xml" ContentType="application/vnd.openxmlformats-officedocument.presentationml.slideLayout+xml"/>
  <Override PartName="/ppt/slideLayouts/slideLayout1828.xml" ContentType="application/vnd.openxmlformats-officedocument.presentationml.slideLayout+xml"/>
  <Override PartName="/ppt/slideLayouts/slideLayout1829.xml" ContentType="application/vnd.openxmlformats-officedocument.presentationml.slideLayout+xml"/>
  <Override PartName="/ppt/slideLayouts/slideLayout183.xml" ContentType="application/vnd.openxmlformats-officedocument.presentationml.slideLayout+xml"/>
  <Override PartName="/ppt/slideLayouts/slideLayout1830.xml" ContentType="application/vnd.openxmlformats-officedocument.presentationml.slideLayout+xml"/>
  <Override PartName="/ppt/slideLayouts/slideLayout1831.xml" ContentType="application/vnd.openxmlformats-officedocument.presentationml.slideLayout+xml"/>
  <Override PartName="/ppt/slideLayouts/slideLayout1832.xml" ContentType="application/vnd.openxmlformats-officedocument.presentationml.slideLayout+xml"/>
  <Override PartName="/ppt/slideLayouts/slideLayout1833.xml" ContentType="application/vnd.openxmlformats-officedocument.presentationml.slideLayout+xml"/>
  <Override PartName="/ppt/slideLayouts/slideLayout1834.xml" ContentType="application/vnd.openxmlformats-officedocument.presentationml.slideLayout+xml"/>
  <Override PartName="/ppt/slideLayouts/slideLayout1835.xml" ContentType="application/vnd.openxmlformats-officedocument.presentationml.slideLayout+xml"/>
  <Override PartName="/ppt/slideLayouts/slideLayout1836.xml" ContentType="application/vnd.openxmlformats-officedocument.presentationml.slideLayout+xml"/>
  <Override PartName="/ppt/slideLayouts/slideLayout1837.xml" ContentType="application/vnd.openxmlformats-officedocument.presentationml.slideLayout+xml"/>
  <Override PartName="/ppt/slideLayouts/slideLayout1838.xml" ContentType="application/vnd.openxmlformats-officedocument.presentationml.slideLayout+xml"/>
  <Override PartName="/ppt/slideLayouts/slideLayout1839.xml" ContentType="application/vnd.openxmlformats-officedocument.presentationml.slideLayout+xml"/>
  <Override PartName="/ppt/slideLayouts/slideLayout184.xml" ContentType="application/vnd.openxmlformats-officedocument.presentationml.slideLayout+xml"/>
  <Override PartName="/ppt/slideLayouts/slideLayout1840.xml" ContentType="application/vnd.openxmlformats-officedocument.presentationml.slideLayout+xml"/>
  <Override PartName="/ppt/slideLayouts/slideLayout1841.xml" ContentType="application/vnd.openxmlformats-officedocument.presentationml.slideLayout+xml"/>
  <Override PartName="/ppt/slideLayouts/slideLayout1842.xml" ContentType="application/vnd.openxmlformats-officedocument.presentationml.slideLayout+xml"/>
  <Override PartName="/ppt/slideLayouts/slideLayout1843.xml" ContentType="application/vnd.openxmlformats-officedocument.presentationml.slideLayout+xml"/>
  <Override PartName="/ppt/slideLayouts/slideLayout1844.xml" ContentType="application/vnd.openxmlformats-officedocument.presentationml.slideLayout+xml"/>
  <Override PartName="/ppt/slideLayouts/slideLayout1845.xml" ContentType="application/vnd.openxmlformats-officedocument.presentationml.slideLayout+xml"/>
  <Override PartName="/ppt/slideLayouts/slideLayout1846.xml" ContentType="application/vnd.openxmlformats-officedocument.presentationml.slideLayout+xml"/>
  <Override PartName="/ppt/slideLayouts/slideLayout1847.xml" ContentType="application/vnd.openxmlformats-officedocument.presentationml.slideLayout+xml"/>
  <Override PartName="/ppt/slideLayouts/slideLayout1848.xml" ContentType="application/vnd.openxmlformats-officedocument.presentationml.slideLayout+xml"/>
  <Override PartName="/ppt/slideLayouts/slideLayout1849.xml" ContentType="application/vnd.openxmlformats-officedocument.presentationml.slideLayout+xml"/>
  <Override PartName="/ppt/slideLayouts/slideLayout185.xml" ContentType="application/vnd.openxmlformats-officedocument.presentationml.slideLayout+xml"/>
  <Override PartName="/ppt/slideLayouts/slideLayout1850.xml" ContentType="application/vnd.openxmlformats-officedocument.presentationml.slideLayout+xml"/>
  <Override PartName="/ppt/slideLayouts/slideLayout1851.xml" ContentType="application/vnd.openxmlformats-officedocument.presentationml.slideLayout+xml"/>
  <Override PartName="/ppt/slideLayouts/slideLayout1852.xml" ContentType="application/vnd.openxmlformats-officedocument.presentationml.slideLayout+xml"/>
  <Override PartName="/ppt/slideLayouts/slideLayout1853.xml" ContentType="application/vnd.openxmlformats-officedocument.presentationml.slideLayout+xml"/>
  <Override PartName="/ppt/slideLayouts/slideLayout1854.xml" ContentType="application/vnd.openxmlformats-officedocument.presentationml.slideLayout+xml"/>
  <Override PartName="/ppt/slideLayouts/slideLayout1855.xml" ContentType="application/vnd.openxmlformats-officedocument.presentationml.slideLayout+xml"/>
  <Override PartName="/ppt/slideLayouts/slideLayout1856.xml" ContentType="application/vnd.openxmlformats-officedocument.presentationml.slideLayout+xml"/>
  <Override PartName="/ppt/slideLayouts/slideLayout1857.xml" ContentType="application/vnd.openxmlformats-officedocument.presentationml.slideLayout+xml"/>
  <Override PartName="/ppt/slideLayouts/slideLayout1858.xml" ContentType="application/vnd.openxmlformats-officedocument.presentationml.slideLayout+xml"/>
  <Override PartName="/ppt/slideLayouts/slideLayout1859.xml" ContentType="application/vnd.openxmlformats-officedocument.presentationml.slideLayout+xml"/>
  <Override PartName="/ppt/slideLayouts/slideLayout186.xml" ContentType="application/vnd.openxmlformats-officedocument.presentationml.slideLayout+xml"/>
  <Override PartName="/ppt/slideLayouts/slideLayout1860.xml" ContentType="application/vnd.openxmlformats-officedocument.presentationml.slideLayout+xml"/>
  <Override PartName="/ppt/slideLayouts/slideLayout1861.xml" ContentType="application/vnd.openxmlformats-officedocument.presentationml.slideLayout+xml"/>
  <Override PartName="/ppt/slideLayouts/slideLayout1862.xml" ContentType="application/vnd.openxmlformats-officedocument.presentationml.slideLayout+xml"/>
  <Override PartName="/ppt/slideLayouts/slideLayout1863.xml" ContentType="application/vnd.openxmlformats-officedocument.presentationml.slideLayout+xml"/>
  <Override PartName="/ppt/slideLayouts/slideLayout1864.xml" ContentType="application/vnd.openxmlformats-officedocument.presentationml.slideLayout+xml"/>
  <Override PartName="/ppt/slideLayouts/slideLayout1865.xml" ContentType="application/vnd.openxmlformats-officedocument.presentationml.slideLayout+xml"/>
  <Override PartName="/ppt/slideLayouts/slideLayout1866.xml" ContentType="application/vnd.openxmlformats-officedocument.presentationml.slideLayout+xml"/>
  <Override PartName="/ppt/slideLayouts/slideLayout1867.xml" ContentType="application/vnd.openxmlformats-officedocument.presentationml.slideLayout+xml"/>
  <Override PartName="/ppt/slideLayouts/slideLayout1868.xml" ContentType="application/vnd.openxmlformats-officedocument.presentationml.slideLayout+xml"/>
  <Override PartName="/ppt/slideLayouts/slideLayout1869.xml" ContentType="application/vnd.openxmlformats-officedocument.presentationml.slideLayout+xml"/>
  <Override PartName="/ppt/slideLayouts/slideLayout187.xml" ContentType="application/vnd.openxmlformats-officedocument.presentationml.slideLayout+xml"/>
  <Override PartName="/ppt/slideLayouts/slideLayout1870.xml" ContentType="application/vnd.openxmlformats-officedocument.presentationml.slideLayout+xml"/>
  <Override PartName="/ppt/slideLayouts/slideLayout1871.xml" ContentType="application/vnd.openxmlformats-officedocument.presentationml.slideLayout+xml"/>
  <Override PartName="/ppt/slideLayouts/slideLayout1872.xml" ContentType="application/vnd.openxmlformats-officedocument.presentationml.slideLayout+xml"/>
  <Override PartName="/ppt/slideLayouts/slideLayout1873.xml" ContentType="application/vnd.openxmlformats-officedocument.presentationml.slideLayout+xml"/>
  <Override PartName="/ppt/slideLayouts/slideLayout1874.xml" ContentType="application/vnd.openxmlformats-officedocument.presentationml.slideLayout+xml"/>
  <Override PartName="/ppt/slideLayouts/slideLayout1875.xml" ContentType="application/vnd.openxmlformats-officedocument.presentationml.slideLayout+xml"/>
  <Override PartName="/ppt/slideLayouts/slideLayout1876.xml" ContentType="application/vnd.openxmlformats-officedocument.presentationml.slideLayout+xml"/>
  <Override PartName="/ppt/slideLayouts/slideLayout1877.xml" ContentType="application/vnd.openxmlformats-officedocument.presentationml.slideLayout+xml"/>
  <Override PartName="/ppt/slideLayouts/slideLayout1878.xml" ContentType="application/vnd.openxmlformats-officedocument.presentationml.slideLayout+xml"/>
  <Override PartName="/ppt/slideLayouts/slideLayout1879.xml" ContentType="application/vnd.openxmlformats-officedocument.presentationml.slideLayout+xml"/>
  <Override PartName="/ppt/slideLayouts/slideLayout188.xml" ContentType="application/vnd.openxmlformats-officedocument.presentationml.slideLayout+xml"/>
  <Override PartName="/ppt/slideLayouts/slideLayout1880.xml" ContentType="application/vnd.openxmlformats-officedocument.presentationml.slideLayout+xml"/>
  <Override PartName="/ppt/slideLayouts/slideLayout1881.xml" ContentType="application/vnd.openxmlformats-officedocument.presentationml.slideLayout+xml"/>
  <Override PartName="/ppt/slideLayouts/slideLayout1882.xml" ContentType="application/vnd.openxmlformats-officedocument.presentationml.slideLayout+xml"/>
  <Override PartName="/ppt/slideLayouts/slideLayout1883.xml" ContentType="application/vnd.openxmlformats-officedocument.presentationml.slideLayout+xml"/>
  <Override PartName="/ppt/slideLayouts/slideLayout1884.xml" ContentType="application/vnd.openxmlformats-officedocument.presentationml.slideLayout+xml"/>
  <Override PartName="/ppt/slideLayouts/slideLayout1885.xml" ContentType="application/vnd.openxmlformats-officedocument.presentationml.slideLayout+xml"/>
  <Override PartName="/ppt/slideLayouts/slideLayout1886.xml" ContentType="application/vnd.openxmlformats-officedocument.presentationml.slideLayout+xml"/>
  <Override PartName="/ppt/slideLayouts/slideLayout1887.xml" ContentType="application/vnd.openxmlformats-officedocument.presentationml.slideLayout+xml"/>
  <Override PartName="/ppt/slideLayouts/slideLayout1888.xml" ContentType="application/vnd.openxmlformats-officedocument.presentationml.slideLayout+xml"/>
  <Override PartName="/ppt/slideLayouts/slideLayout1889.xml" ContentType="application/vnd.openxmlformats-officedocument.presentationml.slideLayout+xml"/>
  <Override PartName="/ppt/slideLayouts/slideLayout189.xml" ContentType="application/vnd.openxmlformats-officedocument.presentationml.slideLayout+xml"/>
  <Override PartName="/ppt/slideLayouts/slideLayout1890.xml" ContentType="application/vnd.openxmlformats-officedocument.presentationml.slideLayout+xml"/>
  <Override PartName="/ppt/slideLayouts/slideLayout1891.xml" ContentType="application/vnd.openxmlformats-officedocument.presentationml.slideLayout+xml"/>
  <Override PartName="/ppt/slideLayouts/slideLayout1892.xml" ContentType="application/vnd.openxmlformats-officedocument.presentationml.slideLayout+xml"/>
  <Override PartName="/ppt/slideLayouts/slideLayout1893.xml" ContentType="application/vnd.openxmlformats-officedocument.presentationml.slideLayout+xml"/>
  <Override PartName="/ppt/slideLayouts/slideLayout1894.xml" ContentType="application/vnd.openxmlformats-officedocument.presentationml.slideLayout+xml"/>
  <Override PartName="/ppt/slideLayouts/slideLayout1895.xml" ContentType="application/vnd.openxmlformats-officedocument.presentationml.slideLayout+xml"/>
  <Override PartName="/ppt/slideLayouts/slideLayout1896.xml" ContentType="application/vnd.openxmlformats-officedocument.presentationml.slideLayout+xml"/>
  <Override PartName="/ppt/slideLayouts/slideLayout1897.xml" ContentType="application/vnd.openxmlformats-officedocument.presentationml.slideLayout+xml"/>
  <Override PartName="/ppt/slideLayouts/slideLayout1898.xml" ContentType="application/vnd.openxmlformats-officedocument.presentationml.slideLayout+xml"/>
  <Override PartName="/ppt/slideLayouts/slideLayout1899.xml" ContentType="application/vnd.openxmlformats-officedocument.presentationml.slideLayout+xml"/>
  <Override PartName="/ppt/slideLayouts/slideLayout19.xml" ContentType="application/vnd.openxmlformats-officedocument.presentationml.slideLayout+xml"/>
  <Override PartName="/ppt/slideLayouts/slideLayout190.xml" ContentType="application/vnd.openxmlformats-officedocument.presentationml.slideLayout+xml"/>
  <Override PartName="/ppt/slideLayouts/slideLayout1900.xml" ContentType="application/vnd.openxmlformats-officedocument.presentationml.slideLayout+xml"/>
  <Override PartName="/ppt/slideLayouts/slideLayout1901.xml" ContentType="application/vnd.openxmlformats-officedocument.presentationml.slideLayout+xml"/>
  <Override PartName="/ppt/slideLayouts/slideLayout1902.xml" ContentType="application/vnd.openxmlformats-officedocument.presentationml.slideLayout+xml"/>
  <Override PartName="/ppt/slideLayouts/slideLayout1903.xml" ContentType="application/vnd.openxmlformats-officedocument.presentationml.slideLayout+xml"/>
  <Override PartName="/ppt/slideLayouts/slideLayout1904.xml" ContentType="application/vnd.openxmlformats-officedocument.presentationml.slideLayout+xml"/>
  <Override PartName="/ppt/slideLayouts/slideLayout1905.xml" ContentType="application/vnd.openxmlformats-officedocument.presentationml.slideLayout+xml"/>
  <Override PartName="/ppt/slideLayouts/slideLayout1906.xml" ContentType="application/vnd.openxmlformats-officedocument.presentationml.slideLayout+xml"/>
  <Override PartName="/ppt/slideLayouts/slideLayout1907.xml" ContentType="application/vnd.openxmlformats-officedocument.presentationml.slideLayout+xml"/>
  <Override PartName="/ppt/slideLayouts/slideLayout1908.xml" ContentType="application/vnd.openxmlformats-officedocument.presentationml.slideLayout+xml"/>
  <Override PartName="/ppt/slideLayouts/slideLayout1909.xml" ContentType="application/vnd.openxmlformats-officedocument.presentationml.slideLayout+xml"/>
  <Override PartName="/ppt/slideLayouts/slideLayout191.xml" ContentType="application/vnd.openxmlformats-officedocument.presentationml.slideLayout+xml"/>
  <Override PartName="/ppt/slideLayouts/slideLayout1910.xml" ContentType="application/vnd.openxmlformats-officedocument.presentationml.slideLayout+xml"/>
  <Override PartName="/ppt/slideLayouts/slideLayout1911.xml" ContentType="application/vnd.openxmlformats-officedocument.presentationml.slideLayout+xml"/>
  <Override PartName="/ppt/slideLayouts/slideLayout1912.xml" ContentType="application/vnd.openxmlformats-officedocument.presentationml.slideLayout+xml"/>
  <Override PartName="/ppt/slideLayouts/slideLayout1913.xml" ContentType="application/vnd.openxmlformats-officedocument.presentationml.slideLayout+xml"/>
  <Override PartName="/ppt/slideLayouts/slideLayout1914.xml" ContentType="application/vnd.openxmlformats-officedocument.presentationml.slideLayout+xml"/>
  <Override PartName="/ppt/slideLayouts/slideLayout1915.xml" ContentType="application/vnd.openxmlformats-officedocument.presentationml.slideLayout+xml"/>
  <Override PartName="/ppt/slideLayouts/slideLayout1916.xml" ContentType="application/vnd.openxmlformats-officedocument.presentationml.slideLayout+xml"/>
  <Override PartName="/ppt/slideLayouts/slideLayout1917.xml" ContentType="application/vnd.openxmlformats-officedocument.presentationml.slideLayout+xml"/>
  <Override PartName="/ppt/slideLayouts/slideLayout1918.xml" ContentType="application/vnd.openxmlformats-officedocument.presentationml.slideLayout+xml"/>
  <Override PartName="/ppt/slideLayouts/slideLayout1919.xml" ContentType="application/vnd.openxmlformats-officedocument.presentationml.slideLayout+xml"/>
  <Override PartName="/ppt/slideLayouts/slideLayout192.xml" ContentType="application/vnd.openxmlformats-officedocument.presentationml.slideLayout+xml"/>
  <Override PartName="/ppt/slideLayouts/slideLayout1920.xml" ContentType="application/vnd.openxmlformats-officedocument.presentationml.slideLayout+xml"/>
  <Override PartName="/ppt/slideLayouts/slideLayout1921.xml" ContentType="application/vnd.openxmlformats-officedocument.presentationml.slideLayout+xml"/>
  <Override PartName="/ppt/slideLayouts/slideLayout1922.xml" ContentType="application/vnd.openxmlformats-officedocument.presentationml.slideLayout+xml"/>
  <Override PartName="/ppt/slideLayouts/slideLayout1923.xml" ContentType="application/vnd.openxmlformats-officedocument.presentationml.slideLayout+xml"/>
  <Override PartName="/ppt/slideLayouts/slideLayout1924.xml" ContentType="application/vnd.openxmlformats-officedocument.presentationml.slideLayout+xml"/>
  <Override PartName="/ppt/slideLayouts/slideLayout1925.xml" ContentType="application/vnd.openxmlformats-officedocument.presentationml.slideLayout+xml"/>
  <Override PartName="/ppt/slideLayouts/slideLayout1926.xml" ContentType="application/vnd.openxmlformats-officedocument.presentationml.slideLayout+xml"/>
  <Override PartName="/ppt/slideLayouts/slideLayout1927.xml" ContentType="application/vnd.openxmlformats-officedocument.presentationml.slideLayout+xml"/>
  <Override PartName="/ppt/slideLayouts/slideLayout1928.xml" ContentType="application/vnd.openxmlformats-officedocument.presentationml.slideLayout+xml"/>
  <Override PartName="/ppt/slideLayouts/slideLayout1929.xml" ContentType="application/vnd.openxmlformats-officedocument.presentationml.slideLayout+xml"/>
  <Override PartName="/ppt/slideLayouts/slideLayout193.xml" ContentType="application/vnd.openxmlformats-officedocument.presentationml.slideLayout+xml"/>
  <Override PartName="/ppt/slideLayouts/slideLayout1930.xml" ContentType="application/vnd.openxmlformats-officedocument.presentationml.slideLayout+xml"/>
  <Override PartName="/ppt/slideLayouts/slideLayout1931.xml" ContentType="application/vnd.openxmlformats-officedocument.presentationml.slideLayout+xml"/>
  <Override PartName="/ppt/slideLayouts/slideLayout1932.xml" ContentType="application/vnd.openxmlformats-officedocument.presentationml.slideLayout+xml"/>
  <Override PartName="/ppt/slideLayouts/slideLayout1933.xml" ContentType="application/vnd.openxmlformats-officedocument.presentationml.slideLayout+xml"/>
  <Override PartName="/ppt/slideLayouts/slideLayout1934.xml" ContentType="application/vnd.openxmlformats-officedocument.presentationml.slideLayout+xml"/>
  <Override PartName="/ppt/slideLayouts/slideLayout1935.xml" ContentType="application/vnd.openxmlformats-officedocument.presentationml.slideLayout+xml"/>
  <Override PartName="/ppt/slideLayouts/slideLayout1936.xml" ContentType="application/vnd.openxmlformats-officedocument.presentationml.slideLayout+xml"/>
  <Override PartName="/ppt/slideLayouts/slideLayout1937.xml" ContentType="application/vnd.openxmlformats-officedocument.presentationml.slideLayout+xml"/>
  <Override PartName="/ppt/slideLayouts/slideLayout1938.xml" ContentType="application/vnd.openxmlformats-officedocument.presentationml.slideLayout+xml"/>
  <Override PartName="/ppt/slideLayouts/slideLayout1939.xml" ContentType="application/vnd.openxmlformats-officedocument.presentationml.slideLayout+xml"/>
  <Override PartName="/ppt/slideLayouts/slideLayout194.xml" ContentType="application/vnd.openxmlformats-officedocument.presentationml.slideLayout+xml"/>
  <Override PartName="/ppt/slideLayouts/slideLayout1940.xml" ContentType="application/vnd.openxmlformats-officedocument.presentationml.slideLayout+xml"/>
  <Override PartName="/ppt/slideLayouts/slideLayout1941.xml" ContentType="application/vnd.openxmlformats-officedocument.presentationml.slideLayout+xml"/>
  <Override PartName="/ppt/slideLayouts/slideLayout1942.xml" ContentType="application/vnd.openxmlformats-officedocument.presentationml.slideLayout+xml"/>
  <Override PartName="/ppt/slideLayouts/slideLayout1943.xml" ContentType="application/vnd.openxmlformats-officedocument.presentationml.slideLayout+xml"/>
  <Override PartName="/ppt/slideLayouts/slideLayout1944.xml" ContentType="application/vnd.openxmlformats-officedocument.presentationml.slideLayout+xml"/>
  <Override PartName="/ppt/slideLayouts/slideLayout1945.xml" ContentType="application/vnd.openxmlformats-officedocument.presentationml.slideLayout+xml"/>
  <Override PartName="/ppt/slideLayouts/slideLayout1946.xml" ContentType="application/vnd.openxmlformats-officedocument.presentationml.slideLayout+xml"/>
  <Override PartName="/ppt/slideLayouts/slideLayout1947.xml" ContentType="application/vnd.openxmlformats-officedocument.presentationml.slideLayout+xml"/>
  <Override PartName="/ppt/slideLayouts/slideLayout1948.xml" ContentType="application/vnd.openxmlformats-officedocument.presentationml.slideLayout+xml"/>
  <Override PartName="/ppt/slideLayouts/slideLayout1949.xml" ContentType="application/vnd.openxmlformats-officedocument.presentationml.slideLayout+xml"/>
  <Override PartName="/ppt/slideLayouts/slideLayout195.xml" ContentType="application/vnd.openxmlformats-officedocument.presentationml.slideLayout+xml"/>
  <Override PartName="/ppt/slideLayouts/slideLayout1950.xml" ContentType="application/vnd.openxmlformats-officedocument.presentationml.slideLayout+xml"/>
  <Override PartName="/ppt/slideLayouts/slideLayout1951.xml" ContentType="application/vnd.openxmlformats-officedocument.presentationml.slideLayout+xml"/>
  <Override PartName="/ppt/slideLayouts/slideLayout1952.xml" ContentType="application/vnd.openxmlformats-officedocument.presentationml.slideLayout+xml"/>
  <Override PartName="/ppt/slideLayouts/slideLayout1953.xml" ContentType="application/vnd.openxmlformats-officedocument.presentationml.slideLayout+xml"/>
  <Override PartName="/ppt/slideLayouts/slideLayout1954.xml" ContentType="application/vnd.openxmlformats-officedocument.presentationml.slideLayout+xml"/>
  <Override PartName="/ppt/slideLayouts/slideLayout1955.xml" ContentType="application/vnd.openxmlformats-officedocument.presentationml.slideLayout+xml"/>
  <Override PartName="/ppt/slideLayouts/slideLayout1956.xml" ContentType="application/vnd.openxmlformats-officedocument.presentationml.slideLayout+xml"/>
  <Override PartName="/ppt/slideLayouts/slideLayout1957.xml" ContentType="application/vnd.openxmlformats-officedocument.presentationml.slideLayout+xml"/>
  <Override PartName="/ppt/slideLayouts/slideLayout1958.xml" ContentType="application/vnd.openxmlformats-officedocument.presentationml.slideLayout+xml"/>
  <Override PartName="/ppt/slideLayouts/slideLayout1959.xml" ContentType="application/vnd.openxmlformats-officedocument.presentationml.slideLayout+xml"/>
  <Override PartName="/ppt/slideLayouts/slideLayout196.xml" ContentType="application/vnd.openxmlformats-officedocument.presentationml.slideLayout+xml"/>
  <Override PartName="/ppt/slideLayouts/slideLayout1960.xml" ContentType="application/vnd.openxmlformats-officedocument.presentationml.slideLayout+xml"/>
  <Override PartName="/ppt/slideLayouts/slideLayout1961.xml" ContentType="application/vnd.openxmlformats-officedocument.presentationml.slideLayout+xml"/>
  <Override PartName="/ppt/slideLayouts/slideLayout1962.xml" ContentType="application/vnd.openxmlformats-officedocument.presentationml.slideLayout+xml"/>
  <Override PartName="/ppt/slideLayouts/slideLayout1963.xml" ContentType="application/vnd.openxmlformats-officedocument.presentationml.slideLayout+xml"/>
  <Override PartName="/ppt/slideLayouts/slideLayout1964.xml" ContentType="application/vnd.openxmlformats-officedocument.presentationml.slideLayout+xml"/>
  <Override PartName="/ppt/slideLayouts/slideLayout1965.xml" ContentType="application/vnd.openxmlformats-officedocument.presentationml.slideLayout+xml"/>
  <Override PartName="/ppt/slideLayouts/slideLayout1966.xml" ContentType="application/vnd.openxmlformats-officedocument.presentationml.slideLayout+xml"/>
  <Override PartName="/ppt/slideLayouts/slideLayout1967.xml" ContentType="application/vnd.openxmlformats-officedocument.presentationml.slideLayout+xml"/>
  <Override PartName="/ppt/slideLayouts/slideLayout1968.xml" ContentType="application/vnd.openxmlformats-officedocument.presentationml.slideLayout+xml"/>
  <Override PartName="/ppt/slideLayouts/slideLayout1969.xml" ContentType="application/vnd.openxmlformats-officedocument.presentationml.slideLayout+xml"/>
  <Override PartName="/ppt/slideLayouts/slideLayout197.xml" ContentType="application/vnd.openxmlformats-officedocument.presentationml.slideLayout+xml"/>
  <Override PartName="/ppt/slideLayouts/slideLayout1970.xml" ContentType="application/vnd.openxmlformats-officedocument.presentationml.slideLayout+xml"/>
  <Override PartName="/ppt/slideLayouts/slideLayout1971.xml" ContentType="application/vnd.openxmlformats-officedocument.presentationml.slideLayout+xml"/>
  <Override PartName="/ppt/slideLayouts/slideLayout1972.xml" ContentType="application/vnd.openxmlformats-officedocument.presentationml.slideLayout+xml"/>
  <Override PartName="/ppt/slideLayouts/slideLayout1973.xml" ContentType="application/vnd.openxmlformats-officedocument.presentationml.slideLayout+xml"/>
  <Override PartName="/ppt/slideLayouts/slideLayout1974.xml" ContentType="application/vnd.openxmlformats-officedocument.presentationml.slideLayout+xml"/>
  <Override PartName="/ppt/slideLayouts/slideLayout1975.xml" ContentType="application/vnd.openxmlformats-officedocument.presentationml.slideLayout+xml"/>
  <Override PartName="/ppt/slideLayouts/slideLayout1976.xml" ContentType="application/vnd.openxmlformats-officedocument.presentationml.slideLayout+xml"/>
  <Override PartName="/ppt/slideLayouts/slideLayout1977.xml" ContentType="application/vnd.openxmlformats-officedocument.presentationml.slideLayout+xml"/>
  <Override PartName="/ppt/slideLayouts/slideLayout1978.xml" ContentType="application/vnd.openxmlformats-officedocument.presentationml.slideLayout+xml"/>
  <Override PartName="/ppt/slideLayouts/slideLayout1979.xml" ContentType="application/vnd.openxmlformats-officedocument.presentationml.slideLayout+xml"/>
  <Override PartName="/ppt/slideLayouts/slideLayout198.xml" ContentType="application/vnd.openxmlformats-officedocument.presentationml.slideLayout+xml"/>
  <Override PartName="/ppt/slideLayouts/slideLayout1980.xml" ContentType="application/vnd.openxmlformats-officedocument.presentationml.slideLayout+xml"/>
  <Override PartName="/ppt/slideLayouts/slideLayout1981.xml" ContentType="application/vnd.openxmlformats-officedocument.presentationml.slideLayout+xml"/>
  <Override PartName="/ppt/slideLayouts/slideLayout1982.xml" ContentType="application/vnd.openxmlformats-officedocument.presentationml.slideLayout+xml"/>
  <Override PartName="/ppt/slideLayouts/slideLayout1983.xml" ContentType="application/vnd.openxmlformats-officedocument.presentationml.slideLayout+xml"/>
  <Override PartName="/ppt/slideLayouts/slideLayout1984.xml" ContentType="application/vnd.openxmlformats-officedocument.presentationml.slideLayout+xml"/>
  <Override PartName="/ppt/slideLayouts/slideLayout1985.xml" ContentType="application/vnd.openxmlformats-officedocument.presentationml.slideLayout+xml"/>
  <Override PartName="/ppt/slideLayouts/slideLayout1986.xml" ContentType="application/vnd.openxmlformats-officedocument.presentationml.slideLayout+xml"/>
  <Override PartName="/ppt/slideLayouts/slideLayout1987.xml" ContentType="application/vnd.openxmlformats-officedocument.presentationml.slideLayout+xml"/>
  <Override PartName="/ppt/slideLayouts/slideLayout1988.xml" ContentType="application/vnd.openxmlformats-officedocument.presentationml.slideLayout+xml"/>
  <Override PartName="/ppt/slideLayouts/slideLayout1989.xml" ContentType="application/vnd.openxmlformats-officedocument.presentationml.slideLayout+xml"/>
  <Override PartName="/ppt/slideLayouts/slideLayout199.xml" ContentType="application/vnd.openxmlformats-officedocument.presentationml.slideLayout+xml"/>
  <Override PartName="/ppt/slideLayouts/slideLayout1990.xml" ContentType="application/vnd.openxmlformats-officedocument.presentationml.slideLayout+xml"/>
  <Override PartName="/ppt/slideLayouts/slideLayout1991.xml" ContentType="application/vnd.openxmlformats-officedocument.presentationml.slideLayout+xml"/>
  <Override PartName="/ppt/slideLayouts/slideLayout1992.xml" ContentType="application/vnd.openxmlformats-officedocument.presentationml.slideLayout+xml"/>
  <Override PartName="/ppt/slideLayouts/slideLayout1993.xml" ContentType="application/vnd.openxmlformats-officedocument.presentationml.slideLayout+xml"/>
  <Override PartName="/ppt/slideLayouts/slideLayout1994.xml" ContentType="application/vnd.openxmlformats-officedocument.presentationml.slideLayout+xml"/>
  <Override PartName="/ppt/slideLayouts/slideLayout1995.xml" ContentType="application/vnd.openxmlformats-officedocument.presentationml.slideLayout+xml"/>
  <Override PartName="/ppt/slideLayouts/slideLayout1996.xml" ContentType="application/vnd.openxmlformats-officedocument.presentationml.slideLayout+xml"/>
  <Override PartName="/ppt/slideLayouts/slideLayout1997.xml" ContentType="application/vnd.openxmlformats-officedocument.presentationml.slideLayout+xml"/>
  <Override PartName="/ppt/slideLayouts/slideLayout1998.xml" ContentType="application/vnd.openxmlformats-officedocument.presentationml.slideLayout+xml"/>
  <Override PartName="/ppt/slideLayouts/slideLayout1999.xml" ContentType="application/vnd.openxmlformats-officedocument.presentationml.slideLayout+xml"/>
  <Override PartName="/ppt/slideLayouts/slideLayout2.xml" ContentType="application/vnd.openxmlformats-officedocument.presentationml.slideLayout+xml"/>
  <Override PartName="/ppt/slideLayouts/slideLayout20.xml" ContentType="application/vnd.openxmlformats-officedocument.presentationml.slideLayout+xml"/>
  <Override PartName="/ppt/slideLayouts/slideLayout200.xml" ContentType="application/vnd.openxmlformats-officedocument.presentationml.slideLayout+xml"/>
  <Override PartName="/ppt/slideLayouts/slideLayout2000.xml" ContentType="application/vnd.openxmlformats-officedocument.presentationml.slideLayout+xml"/>
  <Override PartName="/ppt/slideLayouts/slideLayout2001.xml" ContentType="application/vnd.openxmlformats-officedocument.presentationml.slideLayout+xml"/>
  <Override PartName="/ppt/slideLayouts/slideLayout2002.xml" ContentType="application/vnd.openxmlformats-officedocument.presentationml.slideLayout+xml"/>
  <Override PartName="/ppt/slideLayouts/slideLayout2003.xml" ContentType="application/vnd.openxmlformats-officedocument.presentationml.slideLayout+xml"/>
  <Override PartName="/ppt/slideLayouts/slideLayout2004.xml" ContentType="application/vnd.openxmlformats-officedocument.presentationml.slideLayout+xml"/>
  <Override PartName="/ppt/slideLayouts/slideLayout2005.xml" ContentType="application/vnd.openxmlformats-officedocument.presentationml.slideLayout+xml"/>
  <Override PartName="/ppt/slideLayouts/slideLayout2006.xml" ContentType="application/vnd.openxmlformats-officedocument.presentationml.slideLayout+xml"/>
  <Override PartName="/ppt/slideLayouts/slideLayout2007.xml" ContentType="application/vnd.openxmlformats-officedocument.presentationml.slideLayout+xml"/>
  <Override PartName="/ppt/slideLayouts/slideLayout2008.xml" ContentType="application/vnd.openxmlformats-officedocument.presentationml.slideLayout+xml"/>
  <Override PartName="/ppt/slideLayouts/slideLayout2009.xml" ContentType="application/vnd.openxmlformats-officedocument.presentationml.slideLayout+xml"/>
  <Override PartName="/ppt/slideLayouts/slideLayout201.xml" ContentType="application/vnd.openxmlformats-officedocument.presentationml.slideLayout+xml"/>
  <Override PartName="/ppt/slideLayouts/slideLayout2010.xml" ContentType="application/vnd.openxmlformats-officedocument.presentationml.slideLayout+xml"/>
  <Override PartName="/ppt/slideLayouts/slideLayout2011.xml" ContentType="application/vnd.openxmlformats-officedocument.presentationml.slideLayout+xml"/>
  <Override PartName="/ppt/slideLayouts/slideLayout2012.xml" ContentType="application/vnd.openxmlformats-officedocument.presentationml.slideLayout+xml"/>
  <Override PartName="/ppt/slideLayouts/slideLayout2013.xml" ContentType="application/vnd.openxmlformats-officedocument.presentationml.slideLayout+xml"/>
  <Override PartName="/ppt/slideLayouts/slideLayout2014.xml" ContentType="application/vnd.openxmlformats-officedocument.presentationml.slideLayout+xml"/>
  <Override PartName="/ppt/slideLayouts/slideLayout2015.xml" ContentType="application/vnd.openxmlformats-officedocument.presentationml.slideLayout+xml"/>
  <Override PartName="/ppt/slideLayouts/slideLayout2016.xml" ContentType="application/vnd.openxmlformats-officedocument.presentationml.slideLayout+xml"/>
  <Override PartName="/ppt/slideLayouts/slideLayout2017.xml" ContentType="application/vnd.openxmlformats-officedocument.presentationml.slideLayout+xml"/>
  <Override PartName="/ppt/slideLayouts/slideLayout2018.xml" ContentType="application/vnd.openxmlformats-officedocument.presentationml.slideLayout+xml"/>
  <Override PartName="/ppt/slideLayouts/slideLayout2019.xml" ContentType="application/vnd.openxmlformats-officedocument.presentationml.slideLayout+xml"/>
  <Override PartName="/ppt/slideLayouts/slideLayout202.xml" ContentType="application/vnd.openxmlformats-officedocument.presentationml.slideLayout+xml"/>
  <Override PartName="/ppt/slideLayouts/slideLayout2020.xml" ContentType="application/vnd.openxmlformats-officedocument.presentationml.slideLayout+xml"/>
  <Override PartName="/ppt/slideLayouts/slideLayout2021.xml" ContentType="application/vnd.openxmlformats-officedocument.presentationml.slideLayout+xml"/>
  <Override PartName="/ppt/slideLayouts/slideLayout2022.xml" ContentType="application/vnd.openxmlformats-officedocument.presentationml.slideLayout+xml"/>
  <Override PartName="/ppt/slideLayouts/slideLayout2023.xml" ContentType="application/vnd.openxmlformats-officedocument.presentationml.slideLayout+xml"/>
  <Override PartName="/ppt/slideLayouts/slideLayout2024.xml" ContentType="application/vnd.openxmlformats-officedocument.presentationml.slideLayout+xml"/>
  <Override PartName="/ppt/slideLayouts/slideLayout2025.xml" ContentType="application/vnd.openxmlformats-officedocument.presentationml.slideLayout+xml"/>
  <Override PartName="/ppt/slideLayouts/slideLayout2026.xml" ContentType="application/vnd.openxmlformats-officedocument.presentationml.slideLayout+xml"/>
  <Override PartName="/ppt/slideLayouts/slideLayout2027.xml" ContentType="application/vnd.openxmlformats-officedocument.presentationml.slideLayout+xml"/>
  <Override PartName="/ppt/slideLayouts/slideLayout2028.xml" ContentType="application/vnd.openxmlformats-officedocument.presentationml.slideLayout+xml"/>
  <Override PartName="/ppt/slideLayouts/slideLayout2029.xml" ContentType="application/vnd.openxmlformats-officedocument.presentationml.slideLayout+xml"/>
  <Override PartName="/ppt/slideLayouts/slideLayout203.xml" ContentType="application/vnd.openxmlformats-officedocument.presentationml.slideLayout+xml"/>
  <Override PartName="/ppt/slideLayouts/slideLayout2030.xml" ContentType="application/vnd.openxmlformats-officedocument.presentationml.slideLayout+xml"/>
  <Override PartName="/ppt/slideLayouts/slideLayout2031.xml" ContentType="application/vnd.openxmlformats-officedocument.presentationml.slideLayout+xml"/>
  <Override PartName="/ppt/slideLayouts/slideLayout2032.xml" ContentType="application/vnd.openxmlformats-officedocument.presentationml.slideLayout+xml"/>
  <Override PartName="/ppt/slideLayouts/slideLayout2033.xml" ContentType="application/vnd.openxmlformats-officedocument.presentationml.slideLayout+xml"/>
  <Override PartName="/ppt/slideLayouts/slideLayout2034.xml" ContentType="application/vnd.openxmlformats-officedocument.presentationml.slideLayout+xml"/>
  <Override PartName="/ppt/slideLayouts/slideLayout2035.xml" ContentType="application/vnd.openxmlformats-officedocument.presentationml.slideLayout+xml"/>
  <Override PartName="/ppt/slideLayouts/slideLayout2036.xml" ContentType="application/vnd.openxmlformats-officedocument.presentationml.slideLayout+xml"/>
  <Override PartName="/ppt/slideLayouts/slideLayout2037.xml" ContentType="application/vnd.openxmlformats-officedocument.presentationml.slideLayout+xml"/>
  <Override PartName="/ppt/slideLayouts/slideLayout2038.xml" ContentType="application/vnd.openxmlformats-officedocument.presentationml.slideLayout+xml"/>
  <Override PartName="/ppt/slideLayouts/slideLayout2039.xml" ContentType="application/vnd.openxmlformats-officedocument.presentationml.slideLayout+xml"/>
  <Override PartName="/ppt/slideLayouts/slideLayout204.xml" ContentType="application/vnd.openxmlformats-officedocument.presentationml.slideLayout+xml"/>
  <Override PartName="/ppt/slideLayouts/slideLayout2040.xml" ContentType="application/vnd.openxmlformats-officedocument.presentationml.slideLayout+xml"/>
  <Override PartName="/ppt/slideLayouts/slideLayout2041.xml" ContentType="application/vnd.openxmlformats-officedocument.presentationml.slideLayout+xml"/>
  <Override PartName="/ppt/slideLayouts/slideLayout2042.xml" ContentType="application/vnd.openxmlformats-officedocument.presentationml.slideLayout+xml"/>
  <Override PartName="/ppt/slideLayouts/slideLayout2043.xml" ContentType="application/vnd.openxmlformats-officedocument.presentationml.slideLayout+xml"/>
  <Override PartName="/ppt/slideLayouts/slideLayout2044.xml" ContentType="application/vnd.openxmlformats-officedocument.presentationml.slideLayout+xml"/>
  <Override PartName="/ppt/slideLayouts/slideLayout2045.xml" ContentType="application/vnd.openxmlformats-officedocument.presentationml.slideLayout+xml"/>
  <Override PartName="/ppt/slideLayouts/slideLayout2046.xml" ContentType="application/vnd.openxmlformats-officedocument.presentationml.slideLayout+xml"/>
  <Override PartName="/ppt/slideLayouts/slideLayout2047.xml" ContentType="application/vnd.openxmlformats-officedocument.presentationml.slideLayout+xml"/>
  <Override PartName="/ppt/slideLayouts/slideLayout2048.xml" ContentType="application/vnd.openxmlformats-officedocument.presentationml.slideLayout+xml"/>
  <Override PartName="/ppt/slideLayouts/slideLayout2049.xml" ContentType="application/vnd.openxmlformats-officedocument.presentationml.slideLayout+xml"/>
  <Override PartName="/ppt/slideLayouts/slideLayout205.xml" ContentType="application/vnd.openxmlformats-officedocument.presentationml.slideLayout+xml"/>
  <Override PartName="/ppt/slideLayouts/slideLayout2050.xml" ContentType="application/vnd.openxmlformats-officedocument.presentationml.slideLayout+xml"/>
  <Override PartName="/ppt/slideLayouts/slideLayout2051.xml" ContentType="application/vnd.openxmlformats-officedocument.presentationml.slideLayout+xml"/>
  <Override PartName="/ppt/slideLayouts/slideLayout2052.xml" ContentType="application/vnd.openxmlformats-officedocument.presentationml.slideLayout+xml"/>
  <Override PartName="/ppt/slideLayouts/slideLayout2053.xml" ContentType="application/vnd.openxmlformats-officedocument.presentationml.slideLayout+xml"/>
  <Override PartName="/ppt/slideLayouts/slideLayout2054.xml" ContentType="application/vnd.openxmlformats-officedocument.presentationml.slideLayout+xml"/>
  <Override PartName="/ppt/slideLayouts/slideLayout2055.xml" ContentType="application/vnd.openxmlformats-officedocument.presentationml.slideLayout+xml"/>
  <Override PartName="/ppt/slideLayouts/slideLayout2056.xml" ContentType="application/vnd.openxmlformats-officedocument.presentationml.slideLayout+xml"/>
  <Override PartName="/ppt/slideLayouts/slideLayout2057.xml" ContentType="application/vnd.openxmlformats-officedocument.presentationml.slideLayout+xml"/>
  <Override PartName="/ppt/slideLayouts/slideLayout2058.xml" ContentType="application/vnd.openxmlformats-officedocument.presentationml.slideLayout+xml"/>
  <Override PartName="/ppt/slideLayouts/slideLayout2059.xml" ContentType="application/vnd.openxmlformats-officedocument.presentationml.slideLayout+xml"/>
  <Override PartName="/ppt/slideLayouts/slideLayout206.xml" ContentType="application/vnd.openxmlformats-officedocument.presentationml.slideLayout+xml"/>
  <Override PartName="/ppt/slideLayouts/slideLayout2060.xml" ContentType="application/vnd.openxmlformats-officedocument.presentationml.slideLayout+xml"/>
  <Override PartName="/ppt/slideLayouts/slideLayout2061.xml" ContentType="application/vnd.openxmlformats-officedocument.presentationml.slideLayout+xml"/>
  <Override PartName="/ppt/slideLayouts/slideLayout2062.xml" ContentType="application/vnd.openxmlformats-officedocument.presentationml.slideLayout+xml"/>
  <Override PartName="/ppt/slideLayouts/slideLayout2063.xml" ContentType="application/vnd.openxmlformats-officedocument.presentationml.slideLayout+xml"/>
  <Override PartName="/ppt/slideLayouts/slideLayout2064.xml" ContentType="application/vnd.openxmlformats-officedocument.presentationml.slideLayout+xml"/>
  <Override PartName="/ppt/slideLayouts/slideLayout2065.xml" ContentType="application/vnd.openxmlformats-officedocument.presentationml.slideLayout+xml"/>
  <Override PartName="/ppt/slideLayouts/slideLayout2066.xml" ContentType="application/vnd.openxmlformats-officedocument.presentationml.slideLayout+xml"/>
  <Override PartName="/ppt/slideLayouts/slideLayout2067.xml" ContentType="application/vnd.openxmlformats-officedocument.presentationml.slideLayout+xml"/>
  <Override PartName="/ppt/slideLayouts/slideLayout2068.xml" ContentType="application/vnd.openxmlformats-officedocument.presentationml.slideLayout+xml"/>
  <Override PartName="/ppt/slideLayouts/slideLayout2069.xml" ContentType="application/vnd.openxmlformats-officedocument.presentationml.slideLayout+xml"/>
  <Override PartName="/ppt/slideLayouts/slideLayout207.xml" ContentType="application/vnd.openxmlformats-officedocument.presentationml.slideLayout+xml"/>
  <Override PartName="/ppt/slideLayouts/slideLayout2070.xml" ContentType="application/vnd.openxmlformats-officedocument.presentationml.slideLayout+xml"/>
  <Override PartName="/ppt/slideLayouts/slideLayout2071.xml" ContentType="application/vnd.openxmlformats-officedocument.presentationml.slideLayout+xml"/>
  <Override PartName="/ppt/slideLayouts/slideLayout2072.xml" ContentType="application/vnd.openxmlformats-officedocument.presentationml.slideLayout+xml"/>
  <Override PartName="/ppt/slideLayouts/slideLayout2073.xml" ContentType="application/vnd.openxmlformats-officedocument.presentationml.slideLayout+xml"/>
  <Override PartName="/ppt/slideLayouts/slideLayout2074.xml" ContentType="application/vnd.openxmlformats-officedocument.presentationml.slideLayout+xml"/>
  <Override PartName="/ppt/slideLayouts/slideLayout2075.xml" ContentType="application/vnd.openxmlformats-officedocument.presentationml.slideLayout+xml"/>
  <Override PartName="/ppt/slideLayouts/slideLayout2076.xml" ContentType="application/vnd.openxmlformats-officedocument.presentationml.slideLayout+xml"/>
  <Override PartName="/ppt/slideLayouts/slideLayout2077.xml" ContentType="application/vnd.openxmlformats-officedocument.presentationml.slideLayout+xml"/>
  <Override PartName="/ppt/slideLayouts/slideLayout2078.xml" ContentType="application/vnd.openxmlformats-officedocument.presentationml.slideLayout+xml"/>
  <Override PartName="/ppt/slideLayouts/slideLayout2079.xml" ContentType="application/vnd.openxmlformats-officedocument.presentationml.slideLayout+xml"/>
  <Override PartName="/ppt/slideLayouts/slideLayout208.xml" ContentType="application/vnd.openxmlformats-officedocument.presentationml.slideLayout+xml"/>
  <Override PartName="/ppt/slideLayouts/slideLayout2080.xml" ContentType="application/vnd.openxmlformats-officedocument.presentationml.slideLayout+xml"/>
  <Override PartName="/ppt/slideLayouts/slideLayout2081.xml" ContentType="application/vnd.openxmlformats-officedocument.presentationml.slideLayout+xml"/>
  <Override PartName="/ppt/slideLayouts/slideLayout2082.xml" ContentType="application/vnd.openxmlformats-officedocument.presentationml.slideLayout+xml"/>
  <Override PartName="/ppt/slideLayouts/slideLayout2083.xml" ContentType="application/vnd.openxmlformats-officedocument.presentationml.slideLayout+xml"/>
  <Override PartName="/ppt/slideLayouts/slideLayout2084.xml" ContentType="application/vnd.openxmlformats-officedocument.presentationml.slideLayout+xml"/>
  <Override PartName="/ppt/slideLayouts/slideLayout2085.xml" ContentType="application/vnd.openxmlformats-officedocument.presentationml.slideLayout+xml"/>
  <Override PartName="/ppt/slideLayouts/slideLayout2086.xml" ContentType="application/vnd.openxmlformats-officedocument.presentationml.slideLayout+xml"/>
  <Override PartName="/ppt/slideLayouts/slideLayout2087.xml" ContentType="application/vnd.openxmlformats-officedocument.presentationml.slideLayout+xml"/>
  <Override PartName="/ppt/slideLayouts/slideLayout2088.xml" ContentType="application/vnd.openxmlformats-officedocument.presentationml.slideLayout+xml"/>
  <Override PartName="/ppt/slideLayouts/slideLayout2089.xml" ContentType="application/vnd.openxmlformats-officedocument.presentationml.slideLayout+xml"/>
  <Override PartName="/ppt/slideLayouts/slideLayout209.xml" ContentType="application/vnd.openxmlformats-officedocument.presentationml.slideLayout+xml"/>
  <Override PartName="/ppt/slideLayouts/slideLayout2090.xml" ContentType="application/vnd.openxmlformats-officedocument.presentationml.slideLayout+xml"/>
  <Override PartName="/ppt/slideLayouts/slideLayout2091.xml" ContentType="application/vnd.openxmlformats-officedocument.presentationml.slideLayout+xml"/>
  <Override PartName="/ppt/slideLayouts/slideLayout2092.xml" ContentType="application/vnd.openxmlformats-officedocument.presentationml.slideLayout+xml"/>
  <Override PartName="/ppt/slideLayouts/slideLayout2093.xml" ContentType="application/vnd.openxmlformats-officedocument.presentationml.slideLayout+xml"/>
  <Override PartName="/ppt/slideLayouts/slideLayout2094.xml" ContentType="application/vnd.openxmlformats-officedocument.presentationml.slideLayout+xml"/>
  <Override PartName="/ppt/slideLayouts/slideLayout2095.xml" ContentType="application/vnd.openxmlformats-officedocument.presentationml.slideLayout+xml"/>
  <Override PartName="/ppt/slideLayouts/slideLayout2096.xml" ContentType="application/vnd.openxmlformats-officedocument.presentationml.slideLayout+xml"/>
  <Override PartName="/ppt/slideLayouts/slideLayout2097.xml" ContentType="application/vnd.openxmlformats-officedocument.presentationml.slideLayout+xml"/>
  <Override PartName="/ppt/slideLayouts/slideLayout2098.xml" ContentType="application/vnd.openxmlformats-officedocument.presentationml.slideLayout+xml"/>
  <Override PartName="/ppt/slideLayouts/slideLayout2099.xml" ContentType="application/vnd.openxmlformats-officedocument.presentationml.slideLayout+xml"/>
  <Override PartName="/ppt/slideLayouts/slideLayout21.xml" ContentType="application/vnd.openxmlformats-officedocument.presentationml.slideLayout+xml"/>
  <Override PartName="/ppt/slideLayouts/slideLayout210.xml" ContentType="application/vnd.openxmlformats-officedocument.presentationml.slideLayout+xml"/>
  <Override PartName="/ppt/slideLayouts/slideLayout2100.xml" ContentType="application/vnd.openxmlformats-officedocument.presentationml.slideLayout+xml"/>
  <Override PartName="/ppt/slideLayouts/slideLayout2101.xml" ContentType="application/vnd.openxmlformats-officedocument.presentationml.slideLayout+xml"/>
  <Override PartName="/ppt/slideLayouts/slideLayout2102.xml" ContentType="application/vnd.openxmlformats-officedocument.presentationml.slideLayout+xml"/>
  <Override PartName="/ppt/slideLayouts/slideLayout2103.xml" ContentType="application/vnd.openxmlformats-officedocument.presentationml.slideLayout+xml"/>
  <Override PartName="/ppt/slideLayouts/slideLayout2104.xml" ContentType="application/vnd.openxmlformats-officedocument.presentationml.slideLayout+xml"/>
  <Override PartName="/ppt/slideLayouts/slideLayout2105.xml" ContentType="application/vnd.openxmlformats-officedocument.presentationml.slideLayout+xml"/>
  <Override PartName="/ppt/slideLayouts/slideLayout2106.xml" ContentType="application/vnd.openxmlformats-officedocument.presentationml.slideLayout+xml"/>
  <Override PartName="/ppt/slideLayouts/slideLayout2107.xml" ContentType="application/vnd.openxmlformats-officedocument.presentationml.slideLayout+xml"/>
  <Override PartName="/ppt/slideLayouts/slideLayout2108.xml" ContentType="application/vnd.openxmlformats-officedocument.presentationml.slideLayout+xml"/>
  <Override PartName="/ppt/slideLayouts/slideLayout2109.xml" ContentType="application/vnd.openxmlformats-officedocument.presentationml.slideLayout+xml"/>
  <Override PartName="/ppt/slideLayouts/slideLayout211.xml" ContentType="application/vnd.openxmlformats-officedocument.presentationml.slideLayout+xml"/>
  <Override PartName="/ppt/slideLayouts/slideLayout2110.xml" ContentType="application/vnd.openxmlformats-officedocument.presentationml.slideLayout+xml"/>
  <Override PartName="/ppt/slideLayouts/slideLayout2111.xml" ContentType="application/vnd.openxmlformats-officedocument.presentationml.slideLayout+xml"/>
  <Override PartName="/ppt/slideLayouts/slideLayout2112.xml" ContentType="application/vnd.openxmlformats-officedocument.presentationml.slideLayout+xml"/>
  <Override PartName="/ppt/slideLayouts/slideLayout2113.xml" ContentType="application/vnd.openxmlformats-officedocument.presentationml.slideLayout+xml"/>
  <Override PartName="/ppt/slideLayouts/slideLayout2114.xml" ContentType="application/vnd.openxmlformats-officedocument.presentationml.slideLayout+xml"/>
  <Override PartName="/ppt/slideLayouts/slideLayout2115.xml" ContentType="application/vnd.openxmlformats-officedocument.presentationml.slideLayout+xml"/>
  <Override PartName="/ppt/slideLayouts/slideLayout2116.xml" ContentType="application/vnd.openxmlformats-officedocument.presentationml.slideLayout+xml"/>
  <Override PartName="/ppt/slideLayouts/slideLayout2117.xml" ContentType="application/vnd.openxmlformats-officedocument.presentationml.slideLayout+xml"/>
  <Override PartName="/ppt/slideLayouts/slideLayout2118.xml" ContentType="application/vnd.openxmlformats-officedocument.presentationml.slideLayout+xml"/>
  <Override PartName="/ppt/slideLayouts/slideLayout2119.xml" ContentType="application/vnd.openxmlformats-officedocument.presentationml.slideLayout+xml"/>
  <Override PartName="/ppt/slideLayouts/slideLayout212.xml" ContentType="application/vnd.openxmlformats-officedocument.presentationml.slideLayout+xml"/>
  <Override PartName="/ppt/slideLayouts/slideLayout2120.xml" ContentType="application/vnd.openxmlformats-officedocument.presentationml.slideLayout+xml"/>
  <Override PartName="/ppt/slideLayouts/slideLayout2121.xml" ContentType="application/vnd.openxmlformats-officedocument.presentationml.slideLayout+xml"/>
  <Override PartName="/ppt/slideLayouts/slideLayout2122.xml" ContentType="application/vnd.openxmlformats-officedocument.presentationml.slideLayout+xml"/>
  <Override PartName="/ppt/slideLayouts/slideLayout2123.xml" ContentType="application/vnd.openxmlformats-officedocument.presentationml.slideLayout+xml"/>
  <Override PartName="/ppt/slideLayouts/slideLayout2124.xml" ContentType="application/vnd.openxmlformats-officedocument.presentationml.slideLayout+xml"/>
  <Override PartName="/ppt/slideLayouts/slideLayout2125.xml" ContentType="application/vnd.openxmlformats-officedocument.presentationml.slideLayout+xml"/>
  <Override PartName="/ppt/slideLayouts/slideLayout2126.xml" ContentType="application/vnd.openxmlformats-officedocument.presentationml.slideLayout+xml"/>
  <Override PartName="/ppt/slideLayouts/slideLayout2127.xml" ContentType="application/vnd.openxmlformats-officedocument.presentationml.slideLayout+xml"/>
  <Override PartName="/ppt/slideLayouts/slideLayout2128.xml" ContentType="application/vnd.openxmlformats-officedocument.presentationml.slideLayout+xml"/>
  <Override PartName="/ppt/slideLayouts/slideLayout2129.xml" ContentType="application/vnd.openxmlformats-officedocument.presentationml.slideLayout+xml"/>
  <Override PartName="/ppt/slideLayouts/slideLayout213.xml" ContentType="application/vnd.openxmlformats-officedocument.presentationml.slideLayout+xml"/>
  <Override PartName="/ppt/slideLayouts/slideLayout2130.xml" ContentType="application/vnd.openxmlformats-officedocument.presentationml.slideLayout+xml"/>
  <Override PartName="/ppt/slideLayouts/slideLayout2131.xml" ContentType="application/vnd.openxmlformats-officedocument.presentationml.slideLayout+xml"/>
  <Override PartName="/ppt/slideLayouts/slideLayout2132.xml" ContentType="application/vnd.openxmlformats-officedocument.presentationml.slideLayout+xml"/>
  <Override PartName="/ppt/slideLayouts/slideLayout2133.xml" ContentType="application/vnd.openxmlformats-officedocument.presentationml.slideLayout+xml"/>
  <Override PartName="/ppt/slideLayouts/slideLayout2134.xml" ContentType="application/vnd.openxmlformats-officedocument.presentationml.slideLayout+xml"/>
  <Override PartName="/ppt/slideLayouts/slideLayout2135.xml" ContentType="application/vnd.openxmlformats-officedocument.presentationml.slideLayout+xml"/>
  <Override PartName="/ppt/slideLayouts/slideLayout2136.xml" ContentType="application/vnd.openxmlformats-officedocument.presentationml.slideLayout+xml"/>
  <Override PartName="/ppt/slideLayouts/slideLayout2137.xml" ContentType="application/vnd.openxmlformats-officedocument.presentationml.slideLayout+xml"/>
  <Override PartName="/ppt/slideLayouts/slideLayout2138.xml" ContentType="application/vnd.openxmlformats-officedocument.presentationml.slideLayout+xml"/>
  <Override PartName="/ppt/slideLayouts/slideLayout2139.xml" ContentType="application/vnd.openxmlformats-officedocument.presentationml.slideLayout+xml"/>
  <Override PartName="/ppt/slideLayouts/slideLayout214.xml" ContentType="application/vnd.openxmlformats-officedocument.presentationml.slideLayout+xml"/>
  <Override PartName="/ppt/slideLayouts/slideLayout2140.xml" ContentType="application/vnd.openxmlformats-officedocument.presentationml.slideLayout+xml"/>
  <Override PartName="/ppt/slideLayouts/slideLayout2141.xml" ContentType="application/vnd.openxmlformats-officedocument.presentationml.slideLayout+xml"/>
  <Override PartName="/ppt/slideLayouts/slideLayout2142.xml" ContentType="application/vnd.openxmlformats-officedocument.presentationml.slideLayout+xml"/>
  <Override PartName="/ppt/slideLayouts/slideLayout2143.xml" ContentType="application/vnd.openxmlformats-officedocument.presentationml.slideLayout+xml"/>
  <Override PartName="/ppt/slideLayouts/slideLayout2144.xml" ContentType="application/vnd.openxmlformats-officedocument.presentationml.slideLayout+xml"/>
  <Override PartName="/ppt/slideLayouts/slideLayout2145.xml" ContentType="application/vnd.openxmlformats-officedocument.presentationml.slideLayout+xml"/>
  <Override PartName="/ppt/slideLayouts/slideLayout2146.xml" ContentType="application/vnd.openxmlformats-officedocument.presentationml.slideLayout+xml"/>
  <Override PartName="/ppt/slideLayouts/slideLayout2147.xml" ContentType="application/vnd.openxmlformats-officedocument.presentationml.slideLayout+xml"/>
  <Override PartName="/ppt/slideLayouts/slideLayout2148.xml" ContentType="application/vnd.openxmlformats-officedocument.presentationml.slideLayout+xml"/>
  <Override PartName="/ppt/slideLayouts/slideLayout2149.xml" ContentType="application/vnd.openxmlformats-officedocument.presentationml.slideLayout+xml"/>
  <Override PartName="/ppt/slideLayouts/slideLayout215.xml" ContentType="application/vnd.openxmlformats-officedocument.presentationml.slideLayout+xml"/>
  <Override PartName="/ppt/slideLayouts/slideLayout2150.xml" ContentType="application/vnd.openxmlformats-officedocument.presentationml.slideLayout+xml"/>
  <Override PartName="/ppt/slideLayouts/slideLayout2151.xml" ContentType="application/vnd.openxmlformats-officedocument.presentationml.slideLayout+xml"/>
  <Override PartName="/ppt/slideLayouts/slideLayout2152.xml" ContentType="application/vnd.openxmlformats-officedocument.presentationml.slideLayout+xml"/>
  <Override PartName="/ppt/slideLayouts/slideLayout2153.xml" ContentType="application/vnd.openxmlformats-officedocument.presentationml.slideLayout+xml"/>
  <Override PartName="/ppt/slideLayouts/slideLayout2154.xml" ContentType="application/vnd.openxmlformats-officedocument.presentationml.slideLayout+xml"/>
  <Override PartName="/ppt/slideLayouts/slideLayout2155.xml" ContentType="application/vnd.openxmlformats-officedocument.presentationml.slideLayout+xml"/>
  <Override PartName="/ppt/slideLayouts/slideLayout2156.xml" ContentType="application/vnd.openxmlformats-officedocument.presentationml.slideLayout+xml"/>
  <Override PartName="/ppt/slideLayouts/slideLayout2157.xml" ContentType="application/vnd.openxmlformats-officedocument.presentationml.slideLayout+xml"/>
  <Override PartName="/ppt/slideLayouts/slideLayout2158.xml" ContentType="application/vnd.openxmlformats-officedocument.presentationml.slideLayout+xml"/>
  <Override PartName="/ppt/slideLayouts/slideLayout2159.xml" ContentType="application/vnd.openxmlformats-officedocument.presentationml.slideLayout+xml"/>
  <Override PartName="/ppt/slideLayouts/slideLayout216.xml" ContentType="application/vnd.openxmlformats-officedocument.presentationml.slideLayout+xml"/>
  <Override PartName="/ppt/slideLayouts/slideLayout2160.xml" ContentType="application/vnd.openxmlformats-officedocument.presentationml.slideLayout+xml"/>
  <Override PartName="/ppt/slideLayouts/slideLayout2161.xml" ContentType="application/vnd.openxmlformats-officedocument.presentationml.slideLayout+xml"/>
  <Override PartName="/ppt/slideLayouts/slideLayout2162.xml" ContentType="application/vnd.openxmlformats-officedocument.presentationml.slideLayout+xml"/>
  <Override PartName="/ppt/slideLayouts/slideLayout2163.xml" ContentType="application/vnd.openxmlformats-officedocument.presentationml.slideLayout+xml"/>
  <Override PartName="/ppt/slideLayouts/slideLayout2164.xml" ContentType="application/vnd.openxmlformats-officedocument.presentationml.slideLayout+xml"/>
  <Override PartName="/ppt/slideLayouts/slideLayout2165.xml" ContentType="application/vnd.openxmlformats-officedocument.presentationml.slideLayout+xml"/>
  <Override PartName="/ppt/slideLayouts/slideLayout2166.xml" ContentType="application/vnd.openxmlformats-officedocument.presentationml.slideLayout+xml"/>
  <Override PartName="/ppt/slideLayouts/slideLayout2167.xml" ContentType="application/vnd.openxmlformats-officedocument.presentationml.slideLayout+xml"/>
  <Override PartName="/ppt/slideLayouts/slideLayout2168.xml" ContentType="application/vnd.openxmlformats-officedocument.presentationml.slideLayout+xml"/>
  <Override PartName="/ppt/slideLayouts/slideLayout2169.xml" ContentType="application/vnd.openxmlformats-officedocument.presentationml.slideLayout+xml"/>
  <Override PartName="/ppt/slideLayouts/slideLayout217.xml" ContentType="application/vnd.openxmlformats-officedocument.presentationml.slideLayout+xml"/>
  <Override PartName="/ppt/slideLayouts/slideLayout2170.xml" ContentType="application/vnd.openxmlformats-officedocument.presentationml.slideLayout+xml"/>
  <Override PartName="/ppt/slideLayouts/slideLayout2171.xml" ContentType="application/vnd.openxmlformats-officedocument.presentationml.slideLayout+xml"/>
  <Override PartName="/ppt/slideLayouts/slideLayout2172.xml" ContentType="application/vnd.openxmlformats-officedocument.presentationml.slideLayout+xml"/>
  <Override PartName="/ppt/slideLayouts/slideLayout2173.xml" ContentType="application/vnd.openxmlformats-officedocument.presentationml.slideLayout+xml"/>
  <Override PartName="/ppt/slideLayouts/slideLayout2174.xml" ContentType="application/vnd.openxmlformats-officedocument.presentationml.slideLayout+xml"/>
  <Override PartName="/ppt/slideLayouts/slideLayout2175.xml" ContentType="application/vnd.openxmlformats-officedocument.presentationml.slideLayout+xml"/>
  <Override PartName="/ppt/slideLayouts/slideLayout2176.xml" ContentType="application/vnd.openxmlformats-officedocument.presentationml.slideLayout+xml"/>
  <Override PartName="/ppt/slideLayouts/slideLayout2177.xml" ContentType="application/vnd.openxmlformats-officedocument.presentationml.slideLayout+xml"/>
  <Override PartName="/ppt/slideLayouts/slideLayout2178.xml" ContentType="application/vnd.openxmlformats-officedocument.presentationml.slideLayout+xml"/>
  <Override PartName="/ppt/slideLayouts/slideLayout2179.xml" ContentType="application/vnd.openxmlformats-officedocument.presentationml.slideLayout+xml"/>
  <Override PartName="/ppt/slideLayouts/slideLayout218.xml" ContentType="application/vnd.openxmlformats-officedocument.presentationml.slideLayout+xml"/>
  <Override PartName="/ppt/slideLayouts/slideLayout2180.xml" ContentType="application/vnd.openxmlformats-officedocument.presentationml.slideLayout+xml"/>
  <Override PartName="/ppt/slideLayouts/slideLayout2181.xml" ContentType="application/vnd.openxmlformats-officedocument.presentationml.slideLayout+xml"/>
  <Override PartName="/ppt/slideLayouts/slideLayout2182.xml" ContentType="application/vnd.openxmlformats-officedocument.presentationml.slideLayout+xml"/>
  <Override PartName="/ppt/slideLayouts/slideLayout2183.xml" ContentType="application/vnd.openxmlformats-officedocument.presentationml.slideLayout+xml"/>
  <Override PartName="/ppt/slideLayouts/slideLayout2184.xml" ContentType="application/vnd.openxmlformats-officedocument.presentationml.slideLayout+xml"/>
  <Override PartName="/ppt/slideLayouts/slideLayout2185.xml" ContentType="application/vnd.openxmlformats-officedocument.presentationml.slideLayout+xml"/>
  <Override PartName="/ppt/slideLayouts/slideLayout2186.xml" ContentType="application/vnd.openxmlformats-officedocument.presentationml.slideLayout+xml"/>
  <Override PartName="/ppt/slideLayouts/slideLayout2187.xml" ContentType="application/vnd.openxmlformats-officedocument.presentationml.slideLayout+xml"/>
  <Override PartName="/ppt/slideLayouts/slideLayout2188.xml" ContentType="application/vnd.openxmlformats-officedocument.presentationml.slideLayout+xml"/>
  <Override PartName="/ppt/slideLayouts/slideLayout2189.xml" ContentType="application/vnd.openxmlformats-officedocument.presentationml.slideLayout+xml"/>
  <Override PartName="/ppt/slideLayouts/slideLayout219.xml" ContentType="application/vnd.openxmlformats-officedocument.presentationml.slideLayout+xml"/>
  <Override PartName="/ppt/slideLayouts/slideLayout2190.xml" ContentType="application/vnd.openxmlformats-officedocument.presentationml.slideLayout+xml"/>
  <Override PartName="/ppt/slideLayouts/slideLayout2191.xml" ContentType="application/vnd.openxmlformats-officedocument.presentationml.slideLayout+xml"/>
  <Override PartName="/ppt/slideLayouts/slideLayout2192.xml" ContentType="application/vnd.openxmlformats-officedocument.presentationml.slideLayout+xml"/>
  <Override PartName="/ppt/slideLayouts/slideLayout2193.xml" ContentType="application/vnd.openxmlformats-officedocument.presentationml.slideLayout+xml"/>
  <Override PartName="/ppt/slideLayouts/slideLayout2194.xml" ContentType="application/vnd.openxmlformats-officedocument.presentationml.slideLayout+xml"/>
  <Override PartName="/ppt/slideLayouts/slideLayout2195.xml" ContentType="application/vnd.openxmlformats-officedocument.presentationml.slideLayout+xml"/>
  <Override PartName="/ppt/slideLayouts/slideLayout2196.xml" ContentType="application/vnd.openxmlformats-officedocument.presentationml.slideLayout+xml"/>
  <Override PartName="/ppt/slideLayouts/slideLayout2197.xml" ContentType="application/vnd.openxmlformats-officedocument.presentationml.slideLayout+xml"/>
  <Override PartName="/ppt/slideLayouts/slideLayout2198.xml" ContentType="application/vnd.openxmlformats-officedocument.presentationml.slideLayout+xml"/>
  <Override PartName="/ppt/slideLayouts/slideLayout2199.xml" ContentType="application/vnd.openxmlformats-officedocument.presentationml.slideLayout+xml"/>
  <Override PartName="/ppt/slideLayouts/slideLayout22.xml" ContentType="application/vnd.openxmlformats-officedocument.presentationml.slideLayout+xml"/>
  <Override PartName="/ppt/slideLayouts/slideLayout220.xml" ContentType="application/vnd.openxmlformats-officedocument.presentationml.slideLayout+xml"/>
  <Override PartName="/ppt/slideLayouts/slideLayout2200.xml" ContentType="application/vnd.openxmlformats-officedocument.presentationml.slideLayout+xml"/>
  <Override PartName="/ppt/slideLayouts/slideLayout2201.xml" ContentType="application/vnd.openxmlformats-officedocument.presentationml.slideLayout+xml"/>
  <Override PartName="/ppt/slideLayouts/slideLayout2202.xml" ContentType="application/vnd.openxmlformats-officedocument.presentationml.slideLayout+xml"/>
  <Override PartName="/ppt/slideLayouts/slideLayout2203.xml" ContentType="application/vnd.openxmlformats-officedocument.presentationml.slideLayout+xml"/>
  <Override PartName="/ppt/slideLayouts/slideLayout2204.xml" ContentType="application/vnd.openxmlformats-officedocument.presentationml.slideLayout+xml"/>
  <Override PartName="/ppt/slideLayouts/slideLayout2205.xml" ContentType="application/vnd.openxmlformats-officedocument.presentationml.slideLayout+xml"/>
  <Override PartName="/ppt/slideLayouts/slideLayout2206.xml" ContentType="application/vnd.openxmlformats-officedocument.presentationml.slideLayout+xml"/>
  <Override PartName="/ppt/slideLayouts/slideLayout2207.xml" ContentType="application/vnd.openxmlformats-officedocument.presentationml.slideLayout+xml"/>
  <Override PartName="/ppt/slideLayouts/slideLayout2208.xml" ContentType="application/vnd.openxmlformats-officedocument.presentationml.slideLayout+xml"/>
  <Override PartName="/ppt/slideLayouts/slideLayout2209.xml" ContentType="application/vnd.openxmlformats-officedocument.presentationml.slideLayout+xml"/>
  <Override PartName="/ppt/slideLayouts/slideLayout221.xml" ContentType="application/vnd.openxmlformats-officedocument.presentationml.slideLayout+xml"/>
  <Override PartName="/ppt/slideLayouts/slideLayout2210.xml" ContentType="application/vnd.openxmlformats-officedocument.presentationml.slideLayout+xml"/>
  <Override PartName="/ppt/slideLayouts/slideLayout2211.xml" ContentType="application/vnd.openxmlformats-officedocument.presentationml.slideLayout+xml"/>
  <Override PartName="/ppt/slideLayouts/slideLayout2212.xml" ContentType="application/vnd.openxmlformats-officedocument.presentationml.slideLayout+xml"/>
  <Override PartName="/ppt/slideLayouts/slideLayout2213.xml" ContentType="application/vnd.openxmlformats-officedocument.presentationml.slideLayout+xml"/>
  <Override PartName="/ppt/slideLayouts/slideLayout2214.xml" ContentType="application/vnd.openxmlformats-officedocument.presentationml.slideLayout+xml"/>
  <Override PartName="/ppt/slideLayouts/slideLayout2215.xml" ContentType="application/vnd.openxmlformats-officedocument.presentationml.slideLayout+xml"/>
  <Override PartName="/ppt/slideLayouts/slideLayout2216.xml" ContentType="application/vnd.openxmlformats-officedocument.presentationml.slideLayout+xml"/>
  <Override PartName="/ppt/slideLayouts/slideLayout2217.xml" ContentType="application/vnd.openxmlformats-officedocument.presentationml.slideLayout+xml"/>
  <Override PartName="/ppt/slideLayouts/slideLayout2218.xml" ContentType="application/vnd.openxmlformats-officedocument.presentationml.slideLayout+xml"/>
  <Override PartName="/ppt/slideLayouts/slideLayout2219.xml" ContentType="application/vnd.openxmlformats-officedocument.presentationml.slideLayout+xml"/>
  <Override PartName="/ppt/slideLayouts/slideLayout222.xml" ContentType="application/vnd.openxmlformats-officedocument.presentationml.slideLayout+xml"/>
  <Override PartName="/ppt/slideLayouts/slideLayout2220.xml" ContentType="application/vnd.openxmlformats-officedocument.presentationml.slideLayout+xml"/>
  <Override PartName="/ppt/slideLayouts/slideLayout2221.xml" ContentType="application/vnd.openxmlformats-officedocument.presentationml.slideLayout+xml"/>
  <Override PartName="/ppt/slideLayouts/slideLayout2222.xml" ContentType="application/vnd.openxmlformats-officedocument.presentationml.slideLayout+xml"/>
  <Override PartName="/ppt/slideLayouts/slideLayout2223.xml" ContentType="application/vnd.openxmlformats-officedocument.presentationml.slideLayout+xml"/>
  <Override PartName="/ppt/slideLayouts/slideLayout2224.xml" ContentType="application/vnd.openxmlformats-officedocument.presentationml.slideLayout+xml"/>
  <Override PartName="/ppt/slideLayouts/slideLayout2225.xml" ContentType="application/vnd.openxmlformats-officedocument.presentationml.slideLayout+xml"/>
  <Override PartName="/ppt/slideLayouts/slideLayout2226.xml" ContentType="application/vnd.openxmlformats-officedocument.presentationml.slideLayout+xml"/>
  <Override PartName="/ppt/slideLayouts/slideLayout2227.xml" ContentType="application/vnd.openxmlformats-officedocument.presentationml.slideLayout+xml"/>
  <Override PartName="/ppt/slideLayouts/slideLayout2228.xml" ContentType="application/vnd.openxmlformats-officedocument.presentationml.slideLayout+xml"/>
  <Override PartName="/ppt/slideLayouts/slideLayout2229.xml" ContentType="application/vnd.openxmlformats-officedocument.presentationml.slideLayout+xml"/>
  <Override PartName="/ppt/slideLayouts/slideLayout223.xml" ContentType="application/vnd.openxmlformats-officedocument.presentationml.slideLayout+xml"/>
  <Override PartName="/ppt/slideLayouts/slideLayout2230.xml" ContentType="application/vnd.openxmlformats-officedocument.presentationml.slideLayout+xml"/>
  <Override PartName="/ppt/slideLayouts/slideLayout2231.xml" ContentType="application/vnd.openxmlformats-officedocument.presentationml.slideLayout+xml"/>
  <Override PartName="/ppt/slideLayouts/slideLayout2232.xml" ContentType="application/vnd.openxmlformats-officedocument.presentationml.slideLayout+xml"/>
  <Override PartName="/ppt/slideLayouts/slideLayout2233.xml" ContentType="application/vnd.openxmlformats-officedocument.presentationml.slideLayout+xml"/>
  <Override PartName="/ppt/slideLayouts/slideLayout2234.xml" ContentType="application/vnd.openxmlformats-officedocument.presentationml.slideLayout+xml"/>
  <Override PartName="/ppt/slideLayouts/slideLayout2235.xml" ContentType="application/vnd.openxmlformats-officedocument.presentationml.slideLayout+xml"/>
  <Override PartName="/ppt/slideLayouts/slideLayout2236.xml" ContentType="application/vnd.openxmlformats-officedocument.presentationml.slideLayout+xml"/>
  <Override PartName="/ppt/slideLayouts/slideLayout2237.xml" ContentType="application/vnd.openxmlformats-officedocument.presentationml.slideLayout+xml"/>
  <Override PartName="/ppt/slideLayouts/slideLayout2238.xml" ContentType="application/vnd.openxmlformats-officedocument.presentationml.slideLayout+xml"/>
  <Override PartName="/ppt/slideLayouts/slideLayout2239.xml" ContentType="application/vnd.openxmlformats-officedocument.presentationml.slideLayout+xml"/>
  <Override PartName="/ppt/slideLayouts/slideLayout224.xml" ContentType="application/vnd.openxmlformats-officedocument.presentationml.slideLayout+xml"/>
  <Override PartName="/ppt/slideLayouts/slideLayout2240.xml" ContentType="application/vnd.openxmlformats-officedocument.presentationml.slideLayout+xml"/>
  <Override PartName="/ppt/slideLayouts/slideLayout2241.xml" ContentType="application/vnd.openxmlformats-officedocument.presentationml.slideLayout+xml"/>
  <Override PartName="/ppt/slideLayouts/slideLayout2242.xml" ContentType="application/vnd.openxmlformats-officedocument.presentationml.slideLayout+xml"/>
  <Override PartName="/ppt/slideLayouts/slideLayout2243.xml" ContentType="application/vnd.openxmlformats-officedocument.presentationml.slideLayout+xml"/>
  <Override PartName="/ppt/slideLayouts/slideLayout2244.xml" ContentType="application/vnd.openxmlformats-officedocument.presentationml.slideLayout+xml"/>
  <Override PartName="/ppt/slideLayouts/slideLayout2245.xml" ContentType="application/vnd.openxmlformats-officedocument.presentationml.slideLayout+xml"/>
  <Override PartName="/ppt/slideLayouts/slideLayout2246.xml" ContentType="application/vnd.openxmlformats-officedocument.presentationml.slideLayout+xml"/>
  <Override PartName="/ppt/slideLayouts/slideLayout2247.xml" ContentType="application/vnd.openxmlformats-officedocument.presentationml.slideLayout+xml"/>
  <Override PartName="/ppt/slideLayouts/slideLayout2248.xml" ContentType="application/vnd.openxmlformats-officedocument.presentationml.slideLayout+xml"/>
  <Override PartName="/ppt/slideLayouts/slideLayout2249.xml" ContentType="application/vnd.openxmlformats-officedocument.presentationml.slideLayout+xml"/>
  <Override PartName="/ppt/slideLayouts/slideLayout225.xml" ContentType="application/vnd.openxmlformats-officedocument.presentationml.slideLayout+xml"/>
  <Override PartName="/ppt/slideLayouts/slideLayout2250.xml" ContentType="application/vnd.openxmlformats-officedocument.presentationml.slideLayout+xml"/>
  <Override PartName="/ppt/slideLayouts/slideLayout2251.xml" ContentType="application/vnd.openxmlformats-officedocument.presentationml.slideLayout+xml"/>
  <Override PartName="/ppt/slideLayouts/slideLayout2252.xml" ContentType="application/vnd.openxmlformats-officedocument.presentationml.slideLayout+xml"/>
  <Override PartName="/ppt/slideLayouts/slideLayout2253.xml" ContentType="application/vnd.openxmlformats-officedocument.presentationml.slideLayout+xml"/>
  <Override PartName="/ppt/slideLayouts/slideLayout2254.xml" ContentType="application/vnd.openxmlformats-officedocument.presentationml.slideLayout+xml"/>
  <Override PartName="/ppt/slideLayouts/slideLayout2255.xml" ContentType="application/vnd.openxmlformats-officedocument.presentationml.slideLayout+xml"/>
  <Override PartName="/ppt/slideLayouts/slideLayout2256.xml" ContentType="application/vnd.openxmlformats-officedocument.presentationml.slideLayout+xml"/>
  <Override PartName="/ppt/slideLayouts/slideLayout2257.xml" ContentType="application/vnd.openxmlformats-officedocument.presentationml.slideLayout+xml"/>
  <Override PartName="/ppt/slideLayouts/slideLayout2258.xml" ContentType="application/vnd.openxmlformats-officedocument.presentationml.slideLayout+xml"/>
  <Override PartName="/ppt/slideLayouts/slideLayout2259.xml" ContentType="application/vnd.openxmlformats-officedocument.presentationml.slideLayout+xml"/>
  <Override PartName="/ppt/slideLayouts/slideLayout226.xml" ContentType="application/vnd.openxmlformats-officedocument.presentationml.slideLayout+xml"/>
  <Override PartName="/ppt/slideLayouts/slideLayout2260.xml" ContentType="application/vnd.openxmlformats-officedocument.presentationml.slideLayout+xml"/>
  <Override PartName="/ppt/slideLayouts/slideLayout2261.xml" ContentType="application/vnd.openxmlformats-officedocument.presentationml.slideLayout+xml"/>
  <Override PartName="/ppt/slideLayouts/slideLayout2262.xml" ContentType="application/vnd.openxmlformats-officedocument.presentationml.slideLayout+xml"/>
  <Override PartName="/ppt/slideLayouts/slideLayout2263.xml" ContentType="application/vnd.openxmlformats-officedocument.presentationml.slideLayout+xml"/>
  <Override PartName="/ppt/slideLayouts/slideLayout2264.xml" ContentType="application/vnd.openxmlformats-officedocument.presentationml.slideLayout+xml"/>
  <Override PartName="/ppt/slideLayouts/slideLayout2265.xml" ContentType="application/vnd.openxmlformats-officedocument.presentationml.slideLayout+xml"/>
  <Override PartName="/ppt/slideLayouts/slideLayout2266.xml" ContentType="application/vnd.openxmlformats-officedocument.presentationml.slideLayout+xml"/>
  <Override PartName="/ppt/slideLayouts/slideLayout2267.xml" ContentType="application/vnd.openxmlformats-officedocument.presentationml.slideLayout+xml"/>
  <Override PartName="/ppt/slideLayouts/slideLayout2268.xml" ContentType="application/vnd.openxmlformats-officedocument.presentationml.slideLayout+xml"/>
  <Override PartName="/ppt/slideLayouts/slideLayout2269.xml" ContentType="application/vnd.openxmlformats-officedocument.presentationml.slideLayout+xml"/>
  <Override PartName="/ppt/slideLayouts/slideLayout227.xml" ContentType="application/vnd.openxmlformats-officedocument.presentationml.slideLayout+xml"/>
  <Override PartName="/ppt/slideLayouts/slideLayout2270.xml" ContentType="application/vnd.openxmlformats-officedocument.presentationml.slideLayout+xml"/>
  <Override PartName="/ppt/slideLayouts/slideLayout2271.xml" ContentType="application/vnd.openxmlformats-officedocument.presentationml.slideLayout+xml"/>
  <Override PartName="/ppt/slideLayouts/slideLayout2272.xml" ContentType="application/vnd.openxmlformats-officedocument.presentationml.slideLayout+xml"/>
  <Override PartName="/ppt/slideLayouts/slideLayout2273.xml" ContentType="application/vnd.openxmlformats-officedocument.presentationml.slideLayout+xml"/>
  <Override PartName="/ppt/slideLayouts/slideLayout2274.xml" ContentType="application/vnd.openxmlformats-officedocument.presentationml.slideLayout+xml"/>
  <Override PartName="/ppt/slideLayouts/slideLayout2275.xml" ContentType="application/vnd.openxmlformats-officedocument.presentationml.slideLayout+xml"/>
  <Override PartName="/ppt/slideLayouts/slideLayout2276.xml" ContentType="application/vnd.openxmlformats-officedocument.presentationml.slideLayout+xml"/>
  <Override PartName="/ppt/slideLayouts/slideLayout2277.xml" ContentType="application/vnd.openxmlformats-officedocument.presentationml.slideLayout+xml"/>
  <Override PartName="/ppt/slideLayouts/slideLayout2278.xml" ContentType="application/vnd.openxmlformats-officedocument.presentationml.slideLayout+xml"/>
  <Override PartName="/ppt/slideLayouts/slideLayout2279.xml" ContentType="application/vnd.openxmlformats-officedocument.presentationml.slideLayout+xml"/>
  <Override PartName="/ppt/slideLayouts/slideLayout228.xml" ContentType="application/vnd.openxmlformats-officedocument.presentationml.slideLayout+xml"/>
  <Override PartName="/ppt/slideLayouts/slideLayout2280.xml" ContentType="application/vnd.openxmlformats-officedocument.presentationml.slideLayout+xml"/>
  <Override PartName="/ppt/slideLayouts/slideLayout2281.xml" ContentType="application/vnd.openxmlformats-officedocument.presentationml.slideLayout+xml"/>
  <Override PartName="/ppt/slideLayouts/slideLayout2282.xml" ContentType="application/vnd.openxmlformats-officedocument.presentationml.slideLayout+xml"/>
  <Override PartName="/ppt/slideLayouts/slideLayout2283.xml" ContentType="application/vnd.openxmlformats-officedocument.presentationml.slideLayout+xml"/>
  <Override PartName="/ppt/slideLayouts/slideLayout2284.xml" ContentType="application/vnd.openxmlformats-officedocument.presentationml.slideLayout+xml"/>
  <Override PartName="/ppt/slideLayouts/slideLayout2285.xml" ContentType="application/vnd.openxmlformats-officedocument.presentationml.slideLayout+xml"/>
  <Override PartName="/ppt/slideLayouts/slideLayout2286.xml" ContentType="application/vnd.openxmlformats-officedocument.presentationml.slideLayout+xml"/>
  <Override PartName="/ppt/slideLayouts/slideLayout2287.xml" ContentType="application/vnd.openxmlformats-officedocument.presentationml.slideLayout+xml"/>
  <Override PartName="/ppt/slideLayouts/slideLayout2288.xml" ContentType="application/vnd.openxmlformats-officedocument.presentationml.slideLayout+xml"/>
  <Override PartName="/ppt/slideLayouts/slideLayout2289.xml" ContentType="application/vnd.openxmlformats-officedocument.presentationml.slideLayout+xml"/>
  <Override PartName="/ppt/slideLayouts/slideLayout229.xml" ContentType="application/vnd.openxmlformats-officedocument.presentationml.slideLayout+xml"/>
  <Override PartName="/ppt/slideLayouts/slideLayout2290.xml" ContentType="application/vnd.openxmlformats-officedocument.presentationml.slideLayout+xml"/>
  <Override PartName="/ppt/slideLayouts/slideLayout2291.xml" ContentType="application/vnd.openxmlformats-officedocument.presentationml.slideLayout+xml"/>
  <Override PartName="/ppt/slideLayouts/slideLayout2292.xml" ContentType="application/vnd.openxmlformats-officedocument.presentationml.slideLayout+xml"/>
  <Override PartName="/ppt/slideLayouts/slideLayout2293.xml" ContentType="application/vnd.openxmlformats-officedocument.presentationml.slideLayout+xml"/>
  <Override PartName="/ppt/slideLayouts/slideLayout2294.xml" ContentType="application/vnd.openxmlformats-officedocument.presentationml.slideLayout+xml"/>
  <Override PartName="/ppt/slideLayouts/slideLayout2295.xml" ContentType="application/vnd.openxmlformats-officedocument.presentationml.slideLayout+xml"/>
  <Override PartName="/ppt/slideLayouts/slideLayout2296.xml" ContentType="application/vnd.openxmlformats-officedocument.presentationml.slideLayout+xml"/>
  <Override PartName="/ppt/slideLayouts/slideLayout2297.xml" ContentType="application/vnd.openxmlformats-officedocument.presentationml.slideLayout+xml"/>
  <Override PartName="/ppt/slideLayouts/slideLayout2298.xml" ContentType="application/vnd.openxmlformats-officedocument.presentationml.slideLayout+xml"/>
  <Override PartName="/ppt/slideLayouts/slideLayout2299.xml" ContentType="application/vnd.openxmlformats-officedocument.presentationml.slideLayout+xml"/>
  <Override PartName="/ppt/slideLayouts/slideLayout23.xml" ContentType="application/vnd.openxmlformats-officedocument.presentationml.slideLayout+xml"/>
  <Override PartName="/ppt/slideLayouts/slideLayout230.xml" ContentType="application/vnd.openxmlformats-officedocument.presentationml.slideLayout+xml"/>
  <Override PartName="/ppt/slideLayouts/slideLayout2300.xml" ContentType="application/vnd.openxmlformats-officedocument.presentationml.slideLayout+xml"/>
  <Override PartName="/ppt/slideLayouts/slideLayout2301.xml" ContentType="application/vnd.openxmlformats-officedocument.presentationml.slideLayout+xml"/>
  <Override PartName="/ppt/slideLayouts/slideLayout2302.xml" ContentType="application/vnd.openxmlformats-officedocument.presentationml.slideLayout+xml"/>
  <Override PartName="/ppt/slideLayouts/slideLayout2303.xml" ContentType="application/vnd.openxmlformats-officedocument.presentationml.slideLayout+xml"/>
  <Override PartName="/ppt/slideLayouts/slideLayout2304.xml" ContentType="application/vnd.openxmlformats-officedocument.presentationml.slideLayout+xml"/>
  <Override PartName="/ppt/slideLayouts/slideLayout2305.xml" ContentType="application/vnd.openxmlformats-officedocument.presentationml.slideLayout+xml"/>
  <Override PartName="/ppt/slideLayouts/slideLayout2306.xml" ContentType="application/vnd.openxmlformats-officedocument.presentationml.slideLayout+xml"/>
  <Override PartName="/ppt/slideLayouts/slideLayout2307.xml" ContentType="application/vnd.openxmlformats-officedocument.presentationml.slideLayout+xml"/>
  <Override PartName="/ppt/slideLayouts/slideLayout2308.xml" ContentType="application/vnd.openxmlformats-officedocument.presentationml.slideLayout+xml"/>
  <Override PartName="/ppt/slideLayouts/slideLayout2309.xml" ContentType="application/vnd.openxmlformats-officedocument.presentationml.slideLayout+xml"/>
  <Override PartName="/ppt/slideLayouts/slideLayout231.xml" ContentType="application/vnd.openxmlformats-officedocument.presentationml.slideLayout+xml"/>
  <Override PartName="/ppt/slideLayouts/slideLayout2310.xml" ContentType="application/vnd.openxmlformats-officedocument.presentationml.slideLayout+xml"/>
  <Override PartName="/ppt/slideLayouts/slideLayout2311.xml" ContentType="application/vnd.openxmlformats-officedocument.presentationml.slideLayout+xml"/>
  <Override PartName="/ppt/slideLayouts/slideLayout2312.xml" ContentType="application/vnd.openxmlformats-officedocument.presentationml.slideLayout+xml"/>
  <Override PartName="/ppt/slideLayouts/slideLayout2313.xml" ContentType="application/vnd.openxmlformats-officedocument.presentationml.slideLayout+xml"/>
  <Override PartName="/ppt/slideLayouts/slideLayout2314.xml" ContentType="application/vnd.openxmlformats-officedocument.presentationml.slideLayout+xml"/>
  <Override PartName="/ppt/slideLayouts/slideLayout2315.xml" ContentType="application/vnd.openxmlformats-officedocument.presentationml.slideLayout+xml"/>
  <Override PartName="/ppt/slideLayouts/slideLayout2316.xml" ContentType="application/vnd.openxmlformats-officedocument.presentationml.slideLayout+xml"/>
  <Override PartName="/ppt/slideLayouts/slideLayout2317.xml" ContentType="application/vnd.openxmlformats-officedocument.presentationml.slideLayout+xml"/>
  <Override PartName="/ppt/slideLayouts/slideLayout2318.xml" ContentType="application/vnd.openxmlformats-officedocument.presentationml.slideLayout+xml"/>
  <Override PartName="/ppt/slideLayouts/slideLayout2319.xml" ContentType="application/vnd.openxmlformats-officedocument.presentationml.slideLayout+xml"/>
  <Override PartName="/ppt/slideLayouts/slideLayout232.xml" ContentType="application/vnd.openxmlformats-officedocument.presentationml.slideLayout+xml"/>
  <Override PartName="/ppt/slideLayouts/slideLayout2320.xml" ContentType="application/vnd.openxmlformats-officedocument.presentationml.slideLayout+xml"/>
  <Override PartName="/ppt/slideLayouts/slideLayout2321.xml" ContentType="application/vnd.openxmlformats-officedocument.presentationml.slideLayout+xml"/>
  <Override PartName="/ppt/slideLayouts/slideLayout2322.xml" ContentType="application/vnd.openxmlformats-officedocument.presentationml.slideLayout+xml"/>
  <Override PartName="/ppt/slideLayouts/slideLayout2323.xml" ContentType="application/vnd.openxmlformats-officedocument.presentationml.slideLayout+xml"/>
  <Override PartName="/ppt/slideLayouts/slideLayout2324.xml" ContentType="application/vnd.openxmlformats-officedocument.presentationml.slideLayout+xml"/>
  <Override PartName="/ppt/slideLayouts/slideLayout2325.xml" ContentType="application/vnd.openxmlformats-officedocument.presentationml.slideLayout+xml"/>
  <Override PartName="/ppt/slideLayouts/slideLayout2326.xml" ContentType="application/vnd.openxmlformats-officedocument.presentationml.slideLayout+xml"/>
  <Override PartName="/ppt/slideLayouts/slideLayout2327.xml" ContentType="application/vnd.openxmlformats-officedocument.presentationml.slideLayout+xml"/>
  <Override PartName="/ppt/slideLayouts/slideLayout2328.xml" ContentType="application/vnd.openxmlformats-officedocument.presentationml.slideLayout+xml"/>
  <Override PartName="/ppt/slideLayouts/slideLayout2329.xml" ContentType="application/vnd.openxmlformats-officedocument.presentationml.slideLayout+xml"/>
  <Override PartName="/ppt/slideLayouts/slideLayout233.xml" ContentType="application/vnd.openxmlformats-officedocument.presentationml.slideLayout+xml"/>
  <Override PartName="/ppt/slideLayouts/slideLayout2330.xml" ContentType="application/vnd.openxmlformats-officedocument.presentationml.slideLayout+xml"/>
  <Override PartName="/ppt/slideLayouts/slideLayout2331.xml" ContentType="application/vnd.openxmlformats-officedocument.presentationml.slideLayout+xml"/>
  <Override PartName="/ppt/slideLayouts/slideLayout2332.xml" ContentType="application/vnd.openxmlformats-officedocument.presentationml.slideLayout+xml"/>
  <Override PartName="/ppt/slideLayouts/slideLayout2333.xml" ContentType="application/vnd.openxmlformats-officedocument.presentationml.slideLayout+xml"/>
  <Override PartName="/ppt/slideLayouts/slideLayout2334.xml" ContentType="application/vnd.openxmlformats-officedocument.presentationml.slideLayout+xml"/>
  <Override PartName="/ppt/slideLayouts/slideLayout2335.xml" ContentType="application/vnd.openxmlformats-officedocument.presentationml.slideLayout+xml"/>
  <Override PartName="/ppt/slideLayouts/slideLayout2336.xml" ContentType="application/vnd.openxmlformats-officedocument.presentationml.slideLayout+xml"/>
  <Override PartName="/ppt/slideLayouts/slideLayout2337.xml" ContentType="application/vnd.openxmlformats-officedocument.presentationml.slideLayout+xml"/>
  <Override PartName="/ppt/slideLayouts/slideLayout2338.xml" ContentType="application/vnd.openxmlformats-officedocument.presentationml.slideLayout+xml"/>
  <Override PartName="/ppt/slideLayouts/slideLayout2339.xml" ContentType="application/vnd.openxmlformats-officedocument.presentationml.slideLayout+xml"/>
  <Override PartName="/ppt/slideLayouts/slideLayout234.xml" ContentType="application/vnd.openxmlformats-officedocument.presentationml.slideLayout+xml"/>
  <Override PartName="/ppt/slideLayouts/slideLayout2340.xml" ContentType="application/vnd.openxmlformats-officedocument.presentationml.slideLayout+xml"/>
  <Override PartName="/ppt/slideLayouts/slideLayout2341.xml" ContentType="application/vnd.openxmlformats-officedocument.presentationml.slideLayout+xml"/>
  <Override PartName="/ppt/slideLayouts/slideLayout2342.xml" ContentType="application/vnd.openxmlformats-officedocument.presentationml.slideLayout+xml"/>
  <Override PartName="/ppt/slideLayouts/slideLayout2343.xml" ContentType="application/vnd.openxmlformats-officedocument.presentationml.slideLayout+xml"/>
  <Override PartName="/ppt/slideLayouts/slideLayout2344.xml" ContentType="application/vnd.openxmlformats-officedocument.presentationml.slideLayout+xml"/>
  <Override PartName="/ppt/slideLayouts/slideLayout2345.xml" ContentType="application/vnd.openxmlformats-officedocument.presentationml.slideLayout+xml"/>
  <Override PartName="/ppt/slideLayouts/slideLayout2346.xml" ContentType="application/vnd.openxmlformats-officedocument.presentationml.slideLayout+xml"/>
  <Override PartName="/ppt/slideLayouts/slideLayout2347.xml" ContentType="application/vnd.openxmlformats-officedocument.presentationml.slideLayout+xml"/>
  <Override PartName="/ppt/slideLayouts/slideLayout2348.xml" ContentType="application/vnd.openxmlformats-officedocument.presentationml.slideLayout+xml"/>
  <Override PartName="/ppt/slideLayouts/slideLayout2349.xml" ContentType="application/vnd.openxmlformats-officedocument.presentationml.slideLayout+xml"/>
  <Override PartName="/ppt/slideLayouts/slideLayout235.xml" ContentType="application/vnd.openxmlformats-officedocument.presentationml.slideLayout+xml"/>
  <Override PartName="/ppt/slideLayouts/slideLayout2350.xml" ContentType="application/vnd.openxmlformats-officedocument.presentationml.slideLayout+xml"/>
  <Override PartName="/ppt/slideLayouts/slideLayout2351.xml" ContentType="application/vnd.openxmlformats-officedocument.presentationml.slideLayout+xml"/>
  <Override PartName="/ppt/slideLayouts/slideLayout2352.xml" ContentType="application/vnd.openxmlformats-officedocument.presentationml.slideLayout+xml"/>
  <Override PartName="/ppt/slideLayouts/slideLayout2353.xml" ContentType="application/vnd.openxmlformats-officedocument.presentationml.slideLayout+xml"/>
  <Override PartName="/ppt/slideLayouts/slideLayout2354.xml" ContentType="application/vnd.openxmlformats-officedocument.presentationml.slideLayout+xml"/>
  <Override PartName="/ppt/slideLayouts/slideLayout2355.xml" ContentType="application/vnd.openxmlformats-officedocument.presentationml.slideLayout+xml"/>
  <Override PartName="/ppt/slideLayouts/slideLayout2356.xml" ContentType="application/vnd.openxmlformats-officedocument.presentationml.slideLayout+xml"/>
  <Override PartName="/ppt/slideLayouts/slideLayout2357.xml" ContentType="application/vnd.openxmlformats-officedocument.presentationml.slideLayout+xml"/>
  <Override PartName="/ppt/slideLayouts/slideLayout2358.xml" ContentType="application/vnd.openxmlformats-officedocument.presentationml.slideLayout+xml"/>
  <Override PartName="/ppt/slideLayouts/slideLayout2359.xml" ContentType="application/vnd.openxmlformats-officedocument.presentationml.slideLayout+xml"/>
  <Override PartName="/ppt/slideLayouts/slideLayout236.xml" ContentType="application/vnd.openxmlformats-officedocument.presentationml.slideLayout+xml"/>
  <Override PartName="/ppt/slideLayouts/slideLayout2360.xml" ContentType="application/vnd.openxmlformats-officedocument.presentationml.slideLayout+xml"/>
  <Override PartName="/ppt/slideLayouts/slideLayout2361.xml" ContentType="application/vnd.openxmlformats-officedocument.presentationml.slideLayout+xml"/>
  <Override PartName="/ppt/slideLayouts/slideLayout2362.xml" ContentType="application/vnd.openxmlformats-officedocument.presentationml.slideLayout+xml"/>
  <Override PartName="/ppt/slideLayouts/slideLayout2363.xml" ContentType="application/vnd.openxmlformats-officedocument.presentationml.slideLayout+xml"/>
  <Override PartName="/ppt/slideLayouts/slideLayout2364.xml" ContentType="application/vnd.openxmlformats-officedocument.presentationml.slideLayout+xml"/>
  <Override PartName="/ppt/slideLayouts/slideLayout2365.xml" ContentType="application/vnd.openxmlformats-officedocument.presentationml.slideLayout+xml"/>
  <Override PartName="/ppt/slideLayouts/slideLayout2366.xml" ContentType="application/vnd.openxmlformats-officedocument.presentationml.slideLayout+xml"/>
  <Override PartName="/ppt/slideLayouts/slideLayout2367.xml" ContentType="application/vnd.openxmlformats-officedocument.presentationml.slideLayout+xml"/>
  <Override PartName="/ppt/slideLayouts/slideLayout2368.xml" ContentType="application/vnd.openxmlformats-officedocument.presentationml.slideLayout+xml"/>
  <Override PartName="/ppt/slideLayouts/slideLayout2369.xml" ContentType="application/vnd.openxmlformats-officedocument.presentationml.slideLayout+xml"/>
  <Override PartName="/ppt/slideLayouts/slideLayout237.xml" ContentType="application/vnd.openxmlformats-officedocument.presentationml.slideLayout+xml"/>
  <Override PartName="/ppt/slideLayouts/slideLayout2370.xml" ContentType="application/vnd.openxmlformats-officedocument.presentationml.slideLayout+xml"/>
  <Override PartName="/ppt/slideLayouts/slideLayout2371.xml" ContentType="application/vnd.openxmlformats-officedocument.presentationml.slideLayout+xml"/>
  <Override PartName="/ppt/slideLayouts/slideLayout2372.xml" ContentType="application/vnd.openxmlformats-officedocument.presentationml.slideLayout+xml"/>
  <Override PartName="/ppt/slideLayouts/slideLayout2373.xml" ContentType="application/vnd.openxmlformats-officedocument.presentationml.slideLayout+xml"/>
  <Override PartName="/ppt/slideLayouts/slideLayout2374.xml" ContentType="application/vnd.openxmlformats-officedocument.presentationml.slideLayout+xml"/>
  <Override PartName="/ppt/slideLayouts/slideLayout2375.xml" ContentType="application/vnd.openxmlformats-officedocument.presentationml.slideLayout+xml"/>
  <Override PartName="/ppt/slideLayouts/slideLayout2376.xml" ContentType="application/vnd.openxmlformats-officedocument.presentationml.slideLayout+xml"/>
  <Override PartName="/ppt/slideLayouts/slideLayout2377.xml" ContentType="application/vnd.openxmlformats-officedocument.presentationml.slideLayout+xml"/>
  <Override PartName="/ppt/slideLayouts/slideLayout2378.xml" ContentType="application/vnd.openxmlformats-officedocument.presentationml.slideLayout+xml"/>
  <Override PartName="/ppt/slideLayouts/slideLayout2379.xml" ContentType="application/vnd.openxmlformats-officedocument.presentationml.slideLayout+xml"/>
  <Override PartName="/ppt/slideLayouts/slideLayout238.xml" ContentType="application/vnd.openxmlformats-officedocument.presentationml.slideLayout+xml"/>
  <Override PartName="/ppt/slideLayouts/slideLayout2380.xml" ContentType="application/vnd.openxmlformats-officedocument.presentationml.slideLayout+xml"/>
  <Override PartName="/ppt/slideLayouts/slideLayout2381.xml" ContentType="application/vnd.openxmlformats-officedocument.presentationml.slideLayout+xml"/>
  <Override PartName="/ppt/slideLayouts/slideLayout2382.xml" ContentType="application/vnd.openxmlformats-officedocument.presentationml.slideLayout+xml"/>
  <Override PartName="/ppt/slideLayouts/slideLayout2383.xml" ContentType="application/vnd.openxmlformats-officedocument.presentationml.slideLayout+xml"/>
  <Override PartName="/ppt/slideLayouts/slideLayout2384.xml" ContentType="application/vnd.openxmlformats-officedocument.presentationml.slideLayout+xml"/>
  <Override PartName="/ppt/slideLayouts/slideLayout2385.xml" ContentType="application/vnd.openxmlformats-officedocument.presentationml.slideLayout+xml"/>
  <Override PartName="/ppt/slideLayouts/slideLayout2386.xml" ContentType="application/vnd.openxmlformats-officedocument.presentationml.slideLayout+xml"/>
  <Override PartName="/ppt/slideLayouts/slideLayout2387.xml" ContentType="application/vnd.openxmlformats-officedocument.presentationml.slideLayout+xml"/>
  <Override PartName="/ppt/slideLayouts/slideLayout2388.xml" ContentType="application/vnd.openxmlformats-officedocument.presentationml.slideLayout+xml"/>
  <Override PartName="/ppt/slideLayouts/slideLayout2389.xml" ContentType="application/vnd.openxmlformats-officedocument.presentationml.slideLayout+xml"/>
  <Override PartName="/ppt/slideLayouts/slideLayout239.xml" ContentType="application/vnd.openxmlformats-officedocument.presentationml.slideLayout+xml"/>
  <Override PartName="/ppt/slideLayouts/slideLayout2390.xml" ContentType="application/vnd.openxmlformats-officedocument.presentationml.slideLayout+xml"/>
  <Override PartName="/ppt/slideLayouts/slideLayout2391.xml" ContentType="application/vnd.openxmlformats-officedocument.presentationml.slideLayout+xml"/>
  <Override PartName="/ppt/slideLayouts/slideLayout2392.xml" ContentType="application/vnd.openxmlformats-officedocument.presentationml.slideLayout+xml"/>
  <Override PartName="/ppt/slideLayouts/slideLayout2393.xml" ContentType="application/vnd.openxmlformats-officedocument.presentationml.slideLayout+xml"/>
  <Override PartName="/ppt/slideLayouts/slideLayout2394.xml" ContentType="application/vnd.openxmlformats-officedocument.presentationml.slideLayout+xml"/>
  <Override PartName="/ppt/slideLayouts/slideLayout2395.xml" ContentType="application/vnd.openxmlformats-officedocument.presentationml.slideLayout+xml"/>
  <Override PartName="/ppt/slideLayouts/slideLayout2396.xml" ContentType="application/vnd.openxmlformats-officedocument.presentationml.slideLayout+xml"/>
  <Override PartName="/ppt/slideLayouts/slideLayout2397.xml" ContentType="application/vnd.openxmlformats-officedocument.presentationml.slideLayout+xml"/>
  <Override PartName="/ppt/slideLayouts/slideLayout2398.xml" ContentType="application/vnd.openxmlformats-officedocument.presentationml.slideLayout+xml"/>
  <Override PartName="/ppt/slideLayouts/slideLayout2399.xml" ContentType="application/vnd.openxmlformats-officedocument.presentationml.slideLayout+xml"/>
  <Override PartName="/ppt/slideLayouts/slideLayout24.xml" ContentType="application/vnd.openxmlformats-officedocument.presentationml.slideLayout+xml"/>
  <Override PartName="/ppt/slideLayouts/slideLayout240.xml" ContentType="application/vnd.openxmlformats-officedocument.presentationml.slideLayout+xml"/>
  <Override PartName="/ppt/slideLayouts/slideLayout2400.xml" ContentType="application/vnd.openxmlformats-officedocument.presentationml.slideLayout+xml"/>
  <Override PartName="/ppt/slideLayouts/slideLayout2401.xml" ContentType="application/vnd.openxmlformats-officedocument.presentationml.slideLayout+xml"/>
  <Override PartName="/ppt/slideLayouts/slideLayout2402.xml" ContentType="application/vnd.openxmlformats-officedocument.presentationml.slideLayout+xml"/>
  <Override PartName="/ppt/slideLayouts/slideLayout2403.xml" ContentType="application/vnd.openxmlformats-officedocument.presentationml.slideLayout+xml"/>
  <Override PartName="/ppt/slideLayouts/slideLayout2404.xml" ContentType="application/vnd.openxmlformats-officedocument.presentationml.slideLayout+xml"/>
  <Override PartName="/ppt/slideLayouts/slideLayout2405.xml" ContentType="application/vnd.openxmlformats-officedocument.presentationml.slideLayout+xml"/>
  <Override PartName="/ppt/slideLayouts/slideLayout2406.xml" ContentType="application/vnd.openxmlformats-officedocument.presentationml.slideLayout+xml"/>
  <Override PartName="/ppt/slideLayouts/slideLayout2407.xml" ContentType="application/vnd.openxmlformats-officedocument.presentationml.slideLayout+xml"/>
  <Override PartName="/ppt/slideLayouts/slideLayout2408.xml" ContentType="application/vnd.openxmlformats-officedocument.presentationml.slideLayout+xml"/>
  <Override PartName="/ppt/slideLayouts/slideLayout2409.xml" ContentType="application/vnd.openxmlformats-officedocument.presentationml.slideLayout+xml"/>
  <Override PartName="/ppt/slideLayouts/slideLayout241.xml" ContentType="application/vnd.openxmlformats-officedocument.presentationml.slideLayout+xml"/>
  <Override PartName="/ppt/slideLayouts/slideLayout2410.xml" ContentType="application/vnd.openxmlformats-officedocument.presentationml.slideLayout+xml"/>
  <Override PartName="/ppt/slideLayouts/slideLayout2411.xml" ContentType="application/vnd.openxmlformats-officedocument.presentationml.slideLayout+xml"/>
  <Override PartName="/ppt/slideLayouts/slideLayout2412.xml" ContentType="application/vnd.openxmlformats-officedocument.presentationml.slideLayout+xml"/>
  <Override PartName="/ppt/slideLayouts/slideLayout2413.xml" ContentType="application/vnd.openxmlformats-officedocument.presentationml.slideLayout+xml"/>
  <Override PartName="/ppt/slideLayouts/slideLayout2414.xml" ContentType="application/vnd.openxmlformats-officedocument.presentationml.slideLayout+xml"/>
  <Override PartName="/ppt/slideLayouts/slideLayout2415.xml" ContentType="application/vnd.openxmlformats-officedocument.presentationml.slideLayout+xml"/>
  <Override PartName="/ppt/slideLayouts/slideLayout2416.xml" ContentType="application/vnd.openxmlformats-officedocument.presentationml.slideLayout+xml"/>
  <Override PartName="/ppt/slideLayouts/slideLayout2417.xml" ContentType="application/vnd.openxmlformats-officedocument.presentationml.slideLayout+xml"/>
  <Override PartName="/ppt/slideLayouts/slideLayout2418.xml" ContentType="application/vnd.openxmlformats-officedocument.presentationml.slideLayout+xml"/>
  <Override PartName="/ppt/slideLayouts/slideLayout2419.xml" ContentType="application/vnd.openxmlformats-officedocument.presentationml.slideLayout+xml"/>
  <Override PartName="/ppt/slideLayouts/slideLayout242.xml" ContentType="application/vnd.openxmlformats-officedocument.presentationml.slideLayout+xml"/>
  <Override PartName="/ppt/slideLayouts/slideLayout2420.xml" ContentType="application/vnd.openxmlformats-officedocument.presentationml.slideLayout+xml"/>
  <Override PartName="/ppt/slideLayouts/slideLayout2421.xml" ContentType="application/vnd.openxmlformats-officedocument.presentationml.slideLayout+xml"/>
  <Override PartName="/ppt/slideLayouts/slideLayout2422.xml" ContentType="application/vnd.openxmlformats-officedocument.presentationml.slideLayout+xml"/>
  <Override PartName="/ppt/slideLayouts/slideLayout2423.xml" ContentType="application/vnd.openxmlformats-officedocument.presentationml.slideLayout+xml"/>
  <Override PartName="/ppt/slideLayouts/slideLayout2424.xml" ContentType="application/vnd.openxmlformats-officedocument.presentationml.slideLayout+xml"/>
  <Override PartName="/ppt/slideLayouts/slideLayout2425.xml" ContentType="application/vnd.openxmlformats-officedocument.presentationml.slideLayout+xml"/>
  <Override PartName="/ppt/slideLayouts/slideLayout2426.xml" ContentType="application/vnd.openxmlformats-officedocument.presentationml.slideLayout+xml"/>
  <Override PartName="/ppt/slideLayouts/slideLayout2427.xml" ContentType="application/vnd.openxmlformats-officedocument.presentationml.slideLayout+xml"/>
  <Override PartName="/ppt/slideLayouts/slideLayout2428.xml" ContentType="application/vnd.openxmlformats-officedocument.presentationml.slideLayout+xml"/>
  <Override PartName="/ppt/slideLayouts/slideLayout2429.xml" ContentType="application/vnd.openxmlformats-officedocument.presentationml.slideLayout+xml"/>
  <Override PartName="/ppt/slideLayouts/slideLayout243.xml" ContentType="application/vnd.openxmlformats-officedocument.presentationml.slideLayout+xml"/>
  <Override PartName="/ppt/slideLayouts/slideLayout2430.xml" ContentType="application/vnd.openxmlformats-officedocument.presentationml.slideLayout+xml"/>
  <Override PartName="/ppt/slideLayouts/slideLayout2431.xml" ContentType="application/vnd.openxmlformats-officedocument.presentationml.slideLayout+xml"/>
  <Override PartName="/ppt/slideLayouts/slideLayout2432.xml" ContentType="application/vnd.openxmlformats-officedocument.presentationml.slideLayout+xml"/>
  <Override PartName="/ppt/slideLayouts/slideLayout2433.xml" ContentType="application/vnd.openxmlformats-officedocument.presentationml.slideLayout+xml"/>
  <Override PartName="/ppt/slideLayouts/slideLayout2434.xml" ContentType="application/vnd.openxmlformats-officedocument.presentationml.slideLayout+xml"/>
  <Override PartName="/ppt/slideLayouts/slideLayout2435.xml" ContentType="application/vnd.openxmlformats-officedocument.presentationml.slideLayout+xml"/>
  <Override PartName="/ppt/slideLayouts/slideLayout2436.xml" ContentType="application/vnd.openxmlformats-officedocument.presentationml.slideLayout+xml"/>
  <Override PartName="/ppt/slideLayouts/slideLayout2437.xml" ContentType="application/vnd.openxmlformats-officedocument.presentationml.slideLayout+xml"/>
  <Override PartName="/ppt/slideLayouts/slideLayout2438.xml" ContentType="application/vnd.openxmlformats-officedocument.presentationml.slideLayout+xml"/>
  <Override PartName="/ppt/slideLayouts/slideLayout2439.xml" ContentType="application/vnd.openxmlformats-officedocument.presentationml.slideLayout+xml"/>
  <Override PartName="/ppt/slideLayouts/slideLayout244.xml" ContentType="application/vnd.openxmlformats-officedocument.presentationml.slideLayout+xml"/>
  <Override PartName="/ppt/slideLayouts/slideLayout2440.xml" ContentType="application/vnd.openxmlformats-officedocument.presentationml.slideLayout+xml"/>
  <Override PartName="/ppt/slideLayouts/slideLayout2441.xml" ContentType="application/vnd.openxmlformats-officedocument.presentationml.slideLayout+xml"/>
  <Override PartName="/ppt/slideLayouts/slideLayout2442.xml" ContentType="application/vnd.openxmlformats-officedocument.presentationml.slideLayout+xml"/>
  <Override PartName="/ppt/slideLayouts/slideLayout2443.xml" ContentType="application/vnd.openxmlformats-officedocument.presentationml.slideLayout+xml"/>
  <Override PartName="/ppt/slideLayouts/slideLayout2444.xml" ContentType="application/vnd.openxmlformats-officedocument.presentationml.slideLayout+xml"/>
  <Override PartName="/ppt/slideLayouts/slideLayout2445.xml" ContentType="application/vnd.openxmlformats-officedocument.presentationml.slideLayout+xml"/>
  <Override PartName="/ppt/slideLayouts/slideLayout2446.xml" ContentType="application/vnd.openxmlformats-officedocument.presentationml.slideLayout+xml"/>
  <Override PartName="/ppt/slideLayouts/slideLayout2447.xml" ContentType="application/vnd.openxmlformats-officedocument.presentationml.slideLayout+xml"/>
  <Override PartName="/ppt/slideLayouts/slideLayout2448.xml" ContentType="application/vnd.openxmlformats-officedocument.presentationml.slideLayout+xml"/>
  <Override PartName="/ppt/slideLayouts/slideLayout2449.xml" ContentType="application/vnd.openxmlformats-officedocument.presentationml.slideLayout+xml"/>
  <Override PartName="/ppt/slideLayouts/slideLayout245.xml" ContentType="application/vnd.openxmlformats-officedocument.presentationml.slideLayout+xml"/>
  <Override PartName="/ppt/slideLayouts/slideLayout2450.xml" ContentType="application/vnd.openxmlformats-officedocument.presentationml.slideLayout+xml"/>
  <Override PartName="/ppt/slideLayouts/slideLayout2451.xml" ContentType="application/vnd.openxmlformats-officedocument.presentationml.slideLayout+xml"/>
  <Override PartName="/ppt/slideLayouts/slideLayout2452.xml" ContentType="application/vnd.openxmlformats-officedocument.presentationml.slideLayout+xml"/>
  <Override PartName="/ppt/slideLayouts/slideLayout2453.xml" ContentType="application/vnd.openxmlformats-officedocument.presentationml.slideLayout+xml"/>
  <Override PartName="/ppt/slideLayouts/slideLayout2454.xml" ContentType="application/vnd.openxmlformats-officedocument.presentationml.slideLayout+xml"/>
  <Override PartName="/ppt/slideLayouts/slideLayout2455.xml" ContentType="application/vnd.openxmlformats-officedocument.presentationml.slideLayout+xml"/>
  <Override PartName="/ppt/slideLayouts/slideLayout2456.xml" ContentType="application/vnd.openxmlformats-officedocument.presentationml.slideLayout+xml"/>
  <Override PartName="/ppt/slideLayouts/slideLayout2457.xml" ContentType="application/vnd.openxmlformats-officedocument.presentationml.slideLayout+xml"/>
  <Override PartName="/ppt/slideLayouts/slideLayout2458.xml" ContentType="application/vnd.openxmlformats-officedocument.presentationml.slideLayout+xml"/>
  <Override PartName="/ppt/slideLayouts/slideLayout2459.xml" ContentType="application/vnd.openxmlformats-officedocument.presentationml.slideLayout+xml"/>
  <Override PartName="/ppt/slideLayouts/slideLayout246.xml" ContentType="application/vnd.openxmlformats-officedocument.presentationml.slideLayout+xml"/>
  <Override PartName="/ppt/slideLayouts/slideLayout2460.xml" ContentType="application/vnd.openxmlformats-officedocument.presentationml.slideLayout+xml"/>
  <Override PartName="/ppt/slideLayouts/slideLayout2461.xml" ContentType="application/vnd.openxmlformats-officedocument.presentationml.slideLayout+xml"/>
  <Override PartName="/ppt/slideLayouts/slideLayout2462.xml" ContentType="application/vnd.openxmlformats-officedocument.presentationml.slideLayout+xml"/>
  <Override PartName="/ppt/slideLayouts/slideLayout2463.xml" ContentType="application/vnd.openxmlformats-officedocument.presentationml.slideLayout+xml"/>
  <Override PartName="/ppt/slideLayouts/slideLayout2464.xml" ContentType="application/vnd.openxmlformats-officedocument.presentationml.slideLayout+xml"/>
  <Override PartName="/ppt/slideLayouts/slideLayout2465.xml" ContentType="application/vnd.openxmlformats-officedocument.presentationml.slideLayout+xml"/>
  <Override PartName="/ppt/slideLayouts/slideLayout2466.xml" ContentType="application/vnd.openxmlformats-officedocument.presentationml.slideLayout+xml"/>
  <Override PartName="/ppt/slideLayouts/slideLayout2467.xml" ContentType="application/vnd.openxmlformats-officedocument.presentationml.slideLayout+xml"/>
  <Override PartName="/ppt/slideLayouts/slideLayout2468.xml" ContentType="application/vnd.openxmlformats-officedocument.presentationml.slideLayout+xml"/>
  <Override PartName="/ppt/slideLayouts/slideLayout2469.xml" ContentType="application/vnd.openxmlformats-officedocument.presentationml.slideLayout+xml"/>
  <Override PartName="/ppt/slideLayouts/slideLayout247.xml" ContentType="application/vnd.openxmlformats-officedocument.presentationml.slideLayout+xml"/>
  <Override PartName="/ppt/slideLayouts/slideLayout2470.xml" ContentType="application/vnd.openxmlformats-officedocument.presentationml.slideLayout+xml"/>
  <Override PartName="/ppt/slideLayouts/slideLayout2471.xml" ContentType="application/vnd.openxmlformats-officedocument.presentationml.slideLayout+xml"/>
  <Override PartName="/ppt/slideLayouts/slideLayout2472.xml" ContentType="application/vnd.openxmlformats-officedocument.presentationml.slideLayout+xml"/>
  <Override PartName="/ppt/slideLayouts/slideLayout2473.xml" ContentType="application/vnd.openxmlformats-officedocument.presentationml.slideLayout+xml"/>
  <Override PartName="/ppt/slideLayouts/slideLayout2474.xml" ContentType="application/vnd.openxmlformats-officedocument.presentationml.slideLayout+xml"/>
  <Override PartName="/ppt/slideLayouts/slideLayout2475.xml" ContentType="application/vnd.openxmlformats-officedocument.presentationml.slideLayout+xml"/>
  <Override PartName="/ppt/slideLayouts/slideLayout2476.xml" ContentType="application/vnd.openxmlformats-officedocument.presentationml.slideLayout+xml"/>
  <Override PartName="/ppt/slideLayouts/slideLayout2477.xml" ContentType="application/vnd.openxmlformats-officedocument.presentationml.slideLayout+xml"/>
  <Override PartName="/ppt/slideLayouts/slideLayout2478.xml" ContentType="application/vnd.openxmlformats-officedocument.presentationml.slideLayout+xml"/>
  <Override PartName="/ppt/slideLayouts/slideLayout2479.xml" ContentType="application/vnd.openxmlformats-officedocument.presentationml.slideLayout+xml"/>
  <Override PartName="/ppt/slideLayouts/slideLayout248.xml" ContentType="application/vnd.openxmlformats-officedocument.presentationml.slideLayout+xml"/>
  <Override PartName="/ppt/slideLayouts/slideLayout2480.xml" ContentType="application/vnd.openxmlformats-officedocument.presentationml.slideLayout+xml"/>
  <Override PartName="/ppt/slideLayouts/slideLayout2481.xml" ContentType="application/vnd.openxmlformats-officedocument.presentationml.slideLayout+xml"/>
  <Override PartName="/ppt/slideLayouts/slideLayout2482.xml" ContentType="application/vnd.openxmlformats-officedocument.presentationml.slideLayout+xml"/>
  <Override PartName="/ppt/slideLayouts/slideLayout2483.xml" ContentType="application/vnd.openxmlformats-officedocument.presentationml.slideLayout+xml"/>
  <Override PartName="/ppt/slideLayouts/slideLayout2484.xml" ContentType="application/vnd.openxmlformats-officedocument.presentationml.slideLayout+xml"/>
  <Override PartName="/ppt/slideLayouts/slideLayout2485.xml" ContentType="application/vnd.openxmlformats-officedocument.presentationml.slideLayout+xml"/>
  <Override PartName="/ppt/slideLayouts/slideLayout2486.xml" ContentType="application/vnd.openxmlformats-officedocument.presentationml.slideLayout+xml"/>
  <Override PartName="/ppt/slideLayouts/slideLayout2487.xml" ContentType="application/vnd.openxmlformats-officedocument.presentationml.slideLayout+xml"/>
  <Override PartName="/ppt/slideLayouts/slideLayout2488.xml" ContentType="application/vnd.openxmlformats-officedocument.presentationml.slideLayout+xml"/>
  <Override PartName="/ppt/slideLayouts/slideLayout2489.xml" ContentType="application/vnd.openxmlformats-officedocument.presentationml.slideLayout+xml"/>
  <Override PartName="/ppt/slideLayouts/slideLayout249.xml" ContentType="application/vnd.openxmlformats-officedocument.presentationml.slideLayout+xml"/>
  <Override PartName="/ppt/slideLayouts/slideLayout2490.xml" ContentType="application/vnd.openxmlformats-officedocument.presentationml.slideLayout+xml"/>
  <Override PartName="/ppt/slideLayouts/slideLayout2491.xml" ContentType="application/vnd.openxmlformats-officedocument.presentationml.slideLayout+xml"/>
  <Override PartName="/ppt/slideLayouts/slideLayout2492.xml" ContentType="application/vnd.openxmlformats-officedocument.presentationml.slideLayout+xml"/>
  <Override PartName="/ppt/slideLayouts/slideLayout2493.xml" ContentType="application/vnd.openxmlformats-officedocument.presentationml.slideLayout+xml"/>
  <Override PartName="/ppt/slideLayouts/slideLayout2494.xml" ContentType="application/vnd.openxmlformats-officedocument.presentationml.slideLayout+xml"/>
  <Override PartName="/ppt/slideLayouts/slideLayout2495.xml" ContentType="application/vnd.openxmlformats-officedocument.presentationml.slideLayout+xml"/>
  <Override PartName="/ppt/slideLayouts/slideLayout2496.xml" ContentType="application/vnd.openxmlformats-officedocument.presentationml.slideLayout+xml"/>
  <Override PartName="/ppt/slideLayouts/slideLayout2497.xml" ContentType="application/vnd.openxmlformats-officedocument.presentationml.slideLayout+xml"/>
  <Override PartName="/ppt/slideLayouts/slideLayout2498.xml" ContentType="application/vnd.openxmlformats-officedocument.presentationml.slideLayout+xml"/>
  <Override PartName="/ppt/slideLayouts/slideLayout2499.xml" ContentType="application/vnd.openxmlformats-officedocument.presentationml.slideLayout+xml"/>
  <Override PartName="/ppt/slideLayouts/slideLayout25.xml" ContentType="application/vnd.openxmlformats-officedocument.presentationml.slideLayout+xml"/>
  <Override PartName="/ppt/slideLayouts/slideLayout250.xml" ContentType="application/vnd.openxmlformats-officedocument.presentationml.slideLayout+xml"/>
  <Override PartName="/ppt/slideLayouts/slideLayout2500.xml" ContentType="application/vnd.openxmlformats-officedocument.presentationml.slideLayout+xml"/>
  <Override PartName="/ppt/slideLayouts/slideLayout2501.xml" ContentType="application/vnd.openxmlformats-officedocument.presentationml.slideLayout+xml"/>
  <Override PartName="/ppt/slideLayouts/slideLayout2502.xml" ContentType="application/vnd.openxmlformats-officedocument.presentationml.slideLayout+xml"/>
  <Override PartName="/ppt/slideLayouts/slideLayout2503.xml" ContentType="application/vnd.openxmlformats-officedocument.presentationml.slideLayout+xml"/>
  <Override PartName="/ppt/slideLayouts/slideLayout2504.xml" ContentType="application/vnd.openxmlformats-officedocument.presentationml.slideLayout+xml"/>
  <Override PartName="/ppt/slideLayouts/slideLayout2505.xml" ContentType="application/vnd.openxmlformats-officedocument.presentationml.slideLayout+xml"/>
  <Override PartName="/ppt/slideLayouts/slideLayout2506.xml" ContentType="application/vnd.openxmlformats-officedocument.presentationml.slideLayout+xml"/>
  <Override PartName="/ppt/slideLayouts/slideLayout2507.xml" ContentType="application/vnd.openxmlformats-officedocument.presentationml.slideLayout+xml"/>
  <Override PartName="/ppt/slideLayouts/slideLayout2508.xml" ContentType="application/vnd.openxmlformats-officedocument.presentationml.slideLayout+xml"/>
  <Override PartName="/ppt/slideLayouts/slideLayout2509.xml" ContentType="application/vnd.openxmlformats-officedocument.presentationml.slideLayout+xml"/>
  <Override PartName="/ppt/slideLayouts/slideLayout251.xml" ContentType="application/vnd.openxmlformats-officedocument.presentationml.slideLayout+xml"/>
  <Override PartName="/ppt/slideLayouts/slideLayout2510.xml" ContentType="application/vnd.openxmlformats-officedocument.presentationml.slideLayout+xml"/>
  <Override PartName="/ppt/slideLayouts/slideLayout2511.xml" ContentType="application/vnd.openxmlformats-officedocument.presentationml.slideLayout+xml"/>
  <Override PartName="/ppt/slideLayouts/slideLayout2512.xml" ContentType="application/vnd.openxmlformats-officedocument.presentationml.slideLayout+xml"/>
  <Override PartName="/ppt/slideLayouts/slideLayout2513.xml" ContentType="application/vnd.openxmlformats-officedocument.presentationml.slideLayout+xml"/>
  <Override PartName="/ppt/slideLayouts/slideLayout2514.xml" ContentType="application/vnd.openxmlformats-officedocument.presentationml.slideLayout+xml"/>
  <Override PartName="/ppt/slideLayouts/slideLayout2515.xml" ContentType="application/vnd.openxmlformats-officedocument.presentationml.slideLayout+xml"/>
  <Override PartName="/ppt/slideLayouts/slideLayout2516.xml" ContentType="application/vnd.openxmlformats-officedocument.presentationml.slideLayout+xml"/>
  <Override PartName="/ppt/slideLayouts/slideLayout2517.xml" ContentType="application/vnd.openxmlformats-officedocument.presentationml.slideLayout+xml"/>
  <Override PartName="/ppt/slideLayouts/slideLayout2518.xml" ContentType="application/vnd.openxmlformats-officedocument.presentationml.slideLayout+xml"/>
  <Override PartName="/ppt/slideLayouts/slideLayout2519.xml" ContentType="application/vnd.openxmlformats-officedocument.presentationml.slideLayout+xml"/>
  <Override PartName="/ppt/slideLayouts/slideLayout252.xml" ContentType="application/vnd.openxmlformats-officedocument.presentationml.slideLayout+xml"/>
  <Override PartName="/ppt/slideLayouts/slideLayout2520.xml" ContentType="application/vnd.openxmlformats-officedocument.presentationml.slideLayout+xml"/>
  <Override PartName="/ppt/slideLayouts/slideLayout2521.xml" ContentType="application/vnd.openxmlformats-officedocument.presentationml.slideLayout+xml"/>
  <Override PartName="/ppt/slideLayouts/slideLayout2522.xml" ContentType="application/vnd.openxmlformats-officedocument.presentationml.slideLayout+xml"/>
  <Override PartName="/ppt/slideLayouts/slideLayout2523.xml" ContentType="application/vnd.openxmlformats-officedocument.presentationml.slideLayout+xml"/>
  <Override PartName="/ppt/slideLayouts/slideLayout2524.xml" ContentType="application/vnd.openxmlformats-officedocument.presentationml.slideLayout+xml"/>
  <Override PartName="/ppt/slideLayouts/slideLayout2525.xml" ContentType="application/vnd.openxmlformats-officedocument.presentationml.slideLayout+xml"/>
  <Override PartName="/ppt/slideLayouts/slideLayout2526.xml" ContentType="application/vnd.openxmlformats-officedocument.presentationml.slideLayout+xml"/>
  <Override PartName="/ppt/slideLayouts/slideLayout2527.xml" ContentType="application/vnd.openxmlformats-officedocument.presentationml.slideLayout+xml"/>
  <Override PartName="/ppt/slideLayouts/slideLayout2528.xml" ContentType="application/vnd.openxmlformats-officedocument.presentationml.slideLayout+xml"/>
  <Override PartName="/ppt/slideLayouts/slideLayout2529.xml" ContentType="application/vnd.openxmlformats-officedocument.presentationml.slideLayout+xml"/>
  <Override PartName="/ppt/slideLayouts/slideLayout253.xml" ContentType="application/vnd.openxmlformats-officedocument.presentationml.slideLayout+xml"/>
  <Override PartName="/ppt/slideLayouts/slideLayout2530.xml" ContentType="application/vnd.openxmlformats-officedocument.presentationml.slideLayout+xml"/>
  <Override PartName="/ppt/slideLayouts/slideLayout2531.xml" ContentType="application/vnd.openxmlformats-officedocument.presentationml.slideLayout+xml"/>
  <Override PartName="/ppt/slideLayouts/slideLayout2532.xml" ContentType="application/vnd.openxmlformats-officedocument.presentationml.slideLayout+xml"/>
  <Override PartName="/ppt/slideLayouts/slideLayout2533.xml" ContentType="application/vnd.openxmlformats-officedocument.presentationml.slideLayout+xml"/>
  <Override PartName="/ppt/slideLayouts/slideLayout2534.xml" ContentType="application/vnd.openxmlformats-officedocument.presentationml.slideLayout+xml"/>
  <Override PartName="/ppt/slideLayouts/slideLayout2535.xml" ContentType="application/vnd.openxmlformats-officedocument.presentationml.slideLayout+xml"/>
  <Override PartName="/ppt/slideLayouts/slideLayout2536.xml" ContentType="application/vnd.openxmlformats-officedocument.presentationml.slideLayout+xml"/>
  <Override PartName="/ppt/slideLayouts/slideLayout2537.xml" ContentType="application/vnd.openxmlformats-officedocument.presentationml.slideLayout+xml"/>
  <Override PartName="/ppt/slideLayouts/slideLayout2538.xml" ContentType="application/vnd.openxmlformats-officedocument.presentationml.slideLayout+xml"/>
  <Override PartName="/ppt/slideLayouts/slideLayout2539.xml" ContentType="application/vnd.openxmlformats-officedocument.presentationml.slideLayout+xml"/>
  <Override PartName="/ppt/slideLayouts/slideLayout254.xml" ContentType="application/vnd.openxmlformats-officedocument.presentationml.slideLayout+xml"/>
  <Override PartName="/ppt/slideLayouts/slideLayout2540.xml" ContentType="application/vnd.openxmlformats-officedocument.presentationml.slideLayout+xml"/>
  <Override PartName="/ppt/slideLayouts/slideLayout2541.xml" ContentType="application/vnd.openxmlformats-officedocument.presentationml.slideLayout+xml"/>
  <Override PartName="/ppt/slideLayouts/slideLayout2542.xml" ContentType="application/vnd.openxmlformats-officedocument.presentationml.slideLayout+xml"/>
  <Override PartName="/ppt/slideLayouts/slideLayout2543.xml" ContentType="application/vnd.openxmlformats-officedocument.presentationml.slideLayout+xml"/>
  <Override PartName="/ppt/slideLayouts/slideLayout2544.xml" ContentType="application/vnd.openxmlformats-officedocument.presentationml.slideLayout+xml"/>
  <Override PartName="/ppt/slideLayouts/slideLayout2545.xml" ContentType="application/vnd.openxmlformats-officedocument.presentationml.slideLayout+xml"/>
  <Override PartName="/ppt/slideLayouts/slideLayout2546.xml" ContentType="application/vnd.openxmlformats-officedocument.presentationml.slideLayout+xml"/>
  <Override PartName="/ppt/slideLayouts/slideLayout2547.xml" ContentType="application/vnd.openxmlformats-officedocument.presentationml.slideLayout+xml"/>
  <Override PartName="/ppt/slideLayouts/slideLayout2548.xml" ContentType="application/vnd.openxmlformats-officedocument.presentationml.slideLayout+xml"/>
  <Override PartName="/ppt/slideLayouts/slideLayout2549.xml" ContentType="application/vnd.openxmlformats-officedocument.presentationml.slideLayout+xml"/>
  <Override PartName="/ppt/slideLayouts/slideLayout255.xml" ContentType="application/vnd.openxmlformats-officedocument.presentationml.slideLayout+xml"/>
  <Override PartName="/ppt/slideLayouts/slideLayout2550.xml" ContentType="application/vnd.openxmlformats-officedocument.presentationml.slideLayout+xml"/>
  <Override PartName="/ppt/slideLayouts/slideLayout2551.xml" ContentType="application/vnd.openxmlformats-officedocument.presentationml.slideLayout+xml"/>
  <Override PartName="/ppt/slideLayouts/slideLayout2552.xml" ContentType="application/vnd.openxmlformats-officedocument.presentationml.slideLayout+xml"/>
  <Override PartName="/ppt/slideLayouts/slideLayout2553.xml" ContentType="application/vnd.openxmlformats-officedocument.presentationml.slideLayout+xml"/>
  <Override PartName="/ppt/slideLayouts/slideLayout2554.xml" ContentType="application/vnd.openxmlformats-officedocument.presentationml.slideLayout+xml"/>
  <Override PartName="/ppt/slideLayouts/slideLayout2555.xml" ContentType="application/vnd.openxmlformats-officedocument.presentationml.slideLayout+xml"/>
  <Override PartName="/ppt/slideLayouts/slideLayout2556.xml" ContentType="application/vnd.openxmlformats-officedocument.presentationml.slideLayout+xml"/>
  <Override PartName="/ppt/slideLayouts/slideLayout2557.xml" ContentType="application/vnd.openxmlformats-officedocument.presentationml.slideLayout+xml"/>
  <Override PartName="/ppt/slideLayouts/slideLayout2558.xml" ContentType="application/vnd.openxmlformats-officedocument.presentationml.slideLayout+xml"/>
  <Override PartName="/ppt/slideLayouts/slideLayout2559.xml" ContentType="application/vnd.openxmlformats-officedocument.presentationml.slideLayout+xml"/>
  <Override PartName="/ppt/slideLayouts/slideLayout256.xml" ContentType="application/vnd.openxmlformats-officedocument.presentationml.slideLayout+xml"/>
  <Override PartName="/ppt/slideLayouts/slideLayout2560.xml" ContentType="application/vnd.openxmlformats-officedocument.presentationml.slideLayout+xml"/>
  <Override PartName="/ppt/slideLayouts/slideLayout2561.xml" ContentType="application/vnd.openxmlformats-officedocument.presentationml.slideLayout+xml"/>
  <Override PartName="/ppt/slideLayouts/slideLayout2562.xml" ContentType="application/vnd.openxmlformats-officedocument.presentationml.slideLayout+xml"/>
  <Override PartName="/ppt/slideLayouts/slideLayout2563.xml" ContentType="application/vnd.openxmlformats-officedocument.presentationml.slideLayout+xml"/>
  <Override PartName="/ppt/slideLayouts/slideLayout2564.xml" ContentType="application/vnd.openxmlformats-officedocument.presentationml.slideLayout+xml"/>
  <Override PartName="/ppt/slideLayouts/slideLayout2565.xml" ContentType="application/vnd.openxmlformats-officedocument.presentationml.slideLayout+xml"/>
  <Override PartName="/ppt/slideLayouts/slideLayout2566.xml" ContentType="application/vnd.openxmlformats-officedocument.presentationml.slideLayout+xml"/>
  <Override PartName="/ppt/slideLayouts/slideLayout2567.xml" ContentType="application/vnd.openxmlformats-officedocument.presentationml.slideLayout+xml"/>
  <Override PartName="/ppt/slideLayouts/slideLayout2568.xml" ContentType="application/vnd.openxmlformats-officedocument.presentationml.slideLayout+xml"/>
  <Override PartName="/ppt/slideLayouts/slideLayout2569.xml" ContentType="application/vnd.openxmlformats-officedocument.presentationml.slideLayout+xml"/>
  <Override PartName="/ppt/slideLayouts/slideLayout257.xml" ContentType="application/vnd.openxmlformats-officedocument.presentationml.slideLayout+xml"/>
  <Override PartName="/ppt/slideLayouts/slideLayout2570.xml" ContentType="application/vnd.openxmlformats-officedocument.presentationml.slideLayout+xml"/>
  <Override PartName="/ppt/slideLayouts/slideLayout2571.xml" ContentType="application/vnd.openxmlformats-officedocument.presentationml.slideLayout+xml"/>
  <Override PartName="/ppt/slideLayouts/slideLayout2572.xml" ContentType="application/vnd.openxmlformats-officedocument.presentationml.slideLayout+xml"/>
  <Override PartName="/ppt/slideLayouts/slideLayout2573.xml" ContentType="application/vnd.openxmlformats-officedocument.presentationml.slideLayout+xml"/>
  <Override PartName="/ppt/slideLayouts/slideLayout2574.xml" ContentType="application/vnd.openxmlformats-officedocument.presentationml.slideLayout+xml"/>
  <Override PartName="/ppt/slideLayouts/slideLayout2575.xml" ContentType="application/vnd.openxmlformats-officedocument.presentationml.slideLayout+xml"/>
  <Override PartName="/ppt/slideLayouts/slideLayout2576.xml" ContentType="application/vnd.openxmlformats-officedocument.presentationml.slideLayout+xml"/>
  <Override PartName="/ppt/slideLayouts/slideLayout2577.xml" ContentType="application/vnd.openxmlformats-officedocument.presentationml.slideLayout+xml"/>
  <Override PartName="/ppt/slideLayouts/slideLayout2578.xml" ContentType="application/vnd.openxmlformats-officedocument.presentationml.slideLayout+xml"/>
  <Override PartName="/ppt/slideLayouts/slideLayout2579.xml" ContentType="application/vnd.openxmlformats-officedocument.presentationml.slideLayout+xml"/>
  <Override PartName="/ppt/slideLayouts/slideLayout258.xml" ContentType="application/vnd.openxmlformats-officedocument.presentationml.slideLayout+xml"/>
  <Override PartName="/ppt/slideLayouts/slideLayout2580.xml" ContentType="application/vnd.openxmlformats-officedocument.presentationml.slideLayout+xml"/>
  <Override PartName="/ppt/slideLayouts/slideLayout2581.xml" ContentType="application/vnd.openxmlformats-officedocument.presentationml.slideLayout+xml"/>
  <Override PartName="/ppt/slideLayouts/slideLayout2582.xml" ContentType="application/vnd.openxmlformats-officedocument.presentationml.slideLayout+xml"/>
  <Override PartName="/ppt/slideLayouts/slideLayout2583.xml" ContentType="application/vnd.openxmlformats-officedocument.presentationml.slideLayout+xml"/>
  <Override PartName="/ppt/slideLayouts/slideLayout2584.xml" ContentType="application/vnd.openxmlformats-officedocument.presentationml.slideLayout+xml"/>
  <Override PartName="/ppt/slideLayouts/slideLayout2585.xml" ContentType="application/vnd.openxmlformats-officedocument.presentationml.slideLayout+xml"/>
  <Override PartName="/ppt/slideLayouts/slideLayout2586.xml" ContentType="application/vnd.openxmlformats-officedocument.presentationml.slideLayout+xml"/>
  <Override PartName="/ppt/slideLayouts/slideLayout2587.xml" ContentType="application/vnd.openxmlformats-officedocument.presentationml.slideLayout+xml"/>
  <Override PartName="/ppt/slideLayouts/slideLayout2588.xml" ContentType="application/vnd.openxmlformats-officedocument.presentationml.slideLayout+xml"/>
  <Override PartName="/ppt/slideLayouts/slideLayout2589.xml" ContentType="application/vnd.openxmlformats-officedocument.presentationml.slideLayout+xml"/>
  <Override PartName="/ppt/slideLayouts/slideLayout259.xml" ContentType="application/vnd.openxmlformats-officedocument.presentationml.slideLayout+xml"/>
  <Override PartName="/ppt/slideLayouts/slideLayout2590.xml" ContentType="application/vnd.openxmlformats-officedocument.presentationml.slideLayout+xml"/>
  <Override PartName="/ppt/slideLayouts/slideLayout2591.xml" ContentType="application/vnd.openxmlformats-officedocument.presentationml.slideLayout+xml"/>
  <Override PartName="/ppt/slideLayouts/slideLayout2592.xml" ContentType="application/vnd.openxmlformats-officedocument.presentationml.slideLayout+xml"/>
  <Override PartName="/ppt/slideLayouts/slideLayout2593.xml" ContentType="application/vnd.openxmlformats-officedocument.presentationml.slideLayout+xml"/>
  <Override PartName="/ppt/slideLayouts/slideLayout2594.xml" ContentType="application/vnd.openxmlformats-officedocument.presentationml.slideLayout+xml"/>
  <Override PartName="/ppt/slideLayouts/slideLayout2595.xml" ContentType="application/vnd.openxmlformats-officedocument.presentationml.slideLayout+xml"/>
  <Override PartName="/ppt/slideLayouts/slideLayout2596.xml" ContentType="application/vnd.openxmlformats-officedocument.presentationml.slideLayout+xml"/>
  <Override PartName="/ppt/slideLayouts/slideLayout2597.xml" ContentType="application/vnd.openxmlformats-officedocument.presentationml.slideLayout+xml"/>
  <Override PartName="/ppt/slideLayouts/slideLayout2598.xml" ContentType="application/vnd.openxmlformats-officedocument.presentationml.slideLayout+xml"/>
  <Override PartName="/ppt/slideLayouts/slideLayout2599.xml" ContentType="application/vnd.openxmlformats-officedocument.presentationml.slideLayout+xml"/>
  <Override PartName="/ppt/slideLayouts/slideLayout26.xml" ContentType="application/vnd.openxmlformats-officedocument.presentationml.slideLayout+xml"/>
  <Override PartName="/ppt/slideLayouts/slideLayout260.xml" ContentType="application/vnd.openxmlformats-officedocument.presentationml.slideLayout+xml"/>
  <Override PartName="/ppt/slideLayouts/slideLayout2600.xml" ContentType="application/vnd.openxmlformats-officedocument.presentationml.slideLayout+xml"/>
  <Override PartName="/ppt/slideLayouts/slideLayout2601.xml" ContentType="application/vnd.openxmlformats-officedocument.presentationml.slideLayout+xml"/>
  <Override PartName="/ppt/slideLayouts/slideLayout2602.xml" ContentType="application/vnd.openxmlformats-officedocument.presentationml.slideLayout+xml"/>
  <Override PartName="/ppt/slideLayouts/slideLayout2603.xml" ContentType="application/vnd.openxmlformats-officedocument.presentationml.slideLayout+xml"/>
  <Override PartName="/ppt/slideLayouts/slideLayout2604.xml" ContentType="application/vnd.openxmlformats-officedocument.presentationml.slideLayout+xml"/>
  <Override PartName="/ppt/slideLayouts/slideLayout2605.xml" ContentType="application/vnd.openxmlformats-officedocument.presentationml.slideLayout+xml"/>
  <Override PartName="/ppt/slideLayouts/slideLayout2606.xml" ContentType="application/vnd.openxmlformats-officedocument.presentationml.slideLayout+xml"/>
  <Override PartName="/ppt/slideLayouts/slideLayout2607.xml" ContentType="application/vnd.openxmlformats-officedocument.presentationml.slideLayout+xml"/>
  <Override PartName="/ppt/slideLayouts/slideLayout2608.xml" ContentType="application/vnd.openxmlformats-officedocument.presentationml.slideLayout+xml"/>
  <Override PartName="/ppt/slideLayouts/slideLayout2609.xml" ContentType="application/vnd.openxmlformats-officedocument.presentationml.slideLayout+xml"/>
  <Override PartName="/ppt/slideLayouts/slideLayout261.xml" ContentType="application/vnd.openxmlformats-officedocument.presentationml.slideLayout+xml"/>
  <Override PartName="/ppt/slideLayouts/slideLayout2610.xml" ContentType="application/vnd.openxmlformats-officedocument.presentationml.slideLayout+xml"/>
  <Override PartName="/ppt/slideLayouts/slideLayout2611.xml" ContentType="application/vnd.openxmlformats-officedocument.presentationml.slideLayout+xml"/>
  <Override PartName="/ppt/slideLayouts/slideLayout2612.xml" ContentType="application/vnd.openxmlformats-officedocument.presentationml.slideLayout+xml"/>
  <Override PartName="/ppt/slideLayouts/slideLayout2613.xml" ContentType="application/vnd.openxmlformats-officedocument.presentationml.slideLayout+xml"/>
  <Override PartName="/ppt/slideLayouts/slideLayout2614.xml" ContentType="application/vnd.openxmlformats-officedocument.presentationml.slideLayout+xml"/>
  <Override PartName="/ppt/slideLayouts/slideLayout2615.xml" ContentType="application/vnd.openxmlformats-officedocument.presentationml.slideLayout+xml"/>
  <Override PartName="/ppt/slideLayouts/slideLayout2616.xml" ContentType="application/vnd.openxmlformats-officedocument.presentationml.slideLayout+xml"/>
  <Override PartName="/ppt/slideLayouts/slideLayout2617.xml" ContentType="application/vnd.openxmlformats-officedocument.presentationml.slideLayout+xml"/>
  <Override PartName="/ppt/slideLayouts/slideLayout2618.xml" ContentType="application/vnd.openxmlformats-officedocument.presentationml.slideLayout+xml"/>
  <Override PartName="/ppt/slideLayouts/slideLayout2619.xml" ContentType="application/vnd.openxmlformats-officedocument.presentationml.slideLayout+xml"/>
  <Override PartName="/ppt/slideLayouts/slideLayout262.xml" ContentType="application/vnd.openxmlformats-officedocument.presentationml.slideLayout+xml"/>
  <Override PartName="/ppt/slideLayouts/slideLayout2620.xml" ContentType="application/vnd.openxmlformats-officedocument.presentationml.slideLayout+xml"/>
  <Override PartName="/ppt/slideLayouts/slideLayout2621.xml" ContentType="application/vnd.openxmlformats-officedocument.presentationml.slideLayout+xml"/>
  <Override PartName="/ppt/slideLayouts/slideLayout2622.xml" ContentType="application/vnd.openxmlformats-officedocument.presentationml.slideLayout+xml"/>
  <Override PartName="/ppt/slideLayouts/slideLayout2623.xml" ContentType="application/vnd.openxmlformats-officedocument.presentationml.slideLayout+xml"/>
  <Override PartName="/ppt/slideLayouts/slideLayout2624.xml" ContentType="application/vnd.openxmlformats-officedocument.presentationml.slideLayout+xml"/>
  <Override PartName="/ppt/slideLayouts/slideLayout2625.xml" ContentType="application/vnd.openxmlformats-officedocument.presentationml.slideLayout+xml"/>
  <Override PartName="/ppt/slideLayouts/slideLayout2626.xml" ContentType="application/vnd.openxmlformats-officedocument.presentationml.slideLayout+xml"/>
  <Override PartName="/ppt/slideLayouts/slideLayout2627.xml" ContentType="application/vnd.openxmlformats-officedocument.presentationml.slideLayout+xml"/>
  <Override PartName="/ppt/slideLayouts/slideLayout2628.xml" ContentType="application/vnd.openxmlformats-officedocument.presentationml.slideLayout+xml"/>
  <Override PartName="/ppt/slideLayouts/slideLayout2629.xml" ContentType="application/vnd.openxmlformats-officedocument.presentationml.slideLayout+xml"/>
  <Override PartName="/ppt/slideLayouts/slideLayout263.xml" ContentType="application/vnd.openxmlformats-officedocument.presentationml.slideLayout+xml"/>
  <Override PartName="/ppt/slideLayouts/slideLayout2630.xml" ContentType="application/vnd.openxmlformats-officedocument.presentationml.slideLayout+xml"/>
  <Override PartName="/ppt/slideLayouts/slideLayout2631.xml" ContentType="application/vnd.openxmlformats-officedocument.presentationml.slideLayout+xml"/>
  <Override PartName="/ppt/slideLayouts/slideLayout2632.xml" ContentType="application/vnd.openxmlformats-officedocument.presentationml.slideLayout+xml"/>
  <Override PartName="/ppt/slideLayouts/slideLayout2633.xml" ContentType="application/vnd.openxmlformats-officedocument.presentationml.slideLayout+xml"/>
  <Override PartName="/ppt/slideLayouts/slideLayout2634.xml" ContentType="application/vnd.openxmlformats-officedocument.presentationml.slideLayout+xml"/>
  <Override PartName="/ppt/slideLayouts/slideLayout2635.xml" ContentType="application/vnd.openxmlformats-officedocument.presentationml.slideLayout+xml"/>
  <Override PartName="/ppt/slideLayouts/slideLayout2636.xml" ContentType="application/vnd.openxmlformats-officedocument.presentationml.slideLayout+xml"/>
  <Override PartName="/ppt/slideLayouts/slideLayout2637.xml" ContentType="application/vnd.openxmlformats-officedocument.presentationml.slideLayout+xml"/>
  <Override PartName="/ppt/slideLayouts/slideLayout2638.xml" ContentType="application/vnd.openxmlformats-officedocument.presentationml.slideLayout+xml"/>
  <Override PartName="/ppt/slideLayouts/slideLayout2639.xml" ContentType="application/vnd.openxmlformats-officedocument.presentationml.slideLayout+xml"/>
  <Override PartName="/ppt/slideLayouts/slideLayout264.xml" ContentType="application/vnd.openxmlformats-officedocument.presentationml.slideLayout+xml"/>
  <Override PartName="/ppt/slideLayouts/slideLayout2640.xml" ContentType="application/vnd.openxmlformats-officedocument.presentationml.slideLayout+xml"/>
  <Override PartName="/ppt/slideLayouts/slideLayout2641.xml" ContentType="application/vnd.openxmlformats-officedocument.presentationml.slideLayout+xml"/>
  <Override PartName="/ppt/slideLayouts/slideLayout2642.xml" ContentType="application/vnd.openxmlformats-officedocument.presentationml.slideLayout+xml"/>
  <Override PartName="/ppt/slideLayouts/slideLayout2643.xml" ContentType="application/vnd.openxmlformats-officedocument.presentationml.slideLayout+xml"/>
  <Override PartName="/ppt/slideLayouts/slideLayout2644.xml" ContentType="application/vnd.openxmlformats-officedocument.presentationml.slideLayout+xml"/>
  <Override PartName="/ppt/slideLayouts/slideLayout2645.xml" ContentType="application/vnd.openxmlformats-officedocument.presentationml.slideLayout+xml"/>
  <Override PartName="/ppt/slideLayouts/slideLayout2646.xml" ContentType="application/vnd.openxmlformats-officedocument.presentationml.slideLayout+xml"/>
  <Override PartName="/ppt/slideLayouts/slideLayout2647.xml" ContentType="application/vnd.openxmlformats-officedocument.presentationml.slideLayout+xml"/>
  <Override PartName="/ppt/slideLayouts/slideLayout2648.xml" ContentType="application/vnd.openxmlformats-officedocument.presentationml.slideLayout+xml"/>
  <Override PartName="/ppt/slideLayouts/slideLayout2649.xml" ContentType="application/vnd.openxmlformats-officedocument.presentationml.slideLayout+xml"/>
  <Override PartName="/ppt/slideLayouts/slideLayout265.xml" ContentType="application/vnd.openxmlformats-officedocument.presentationml.slideLayout+xml"/>
  <Override PartName="/ppt/slideLayouts/slideLayout2650.xml" ContentType="application/vnd.openxmlformats-officedocument.presentationml.slideLayout+xml"/>
  <Override PartName="/ppt/slideLayouts/slideLayout2651.xml" ContentType="application/vnd.openxmlformats-officedocument.presentationml.slideLayout+xml"/>
  <Override PartName="/ppt/slideLayouts/slideLayout2652.xml" ContentType="application/vnd.openxmlformats-officedocument.presentationml.slideLayout+xml"/>
  <Override PartName="/ppt/slideLayouts/slideLayout2653.xml" ContentType="application/vnd.openxmlformats-officedocument.presentationml.slideLayout+xml"/>
  <Override PartName="/ppt/slideLayouts/slideLayout2654.xml" ContentType="application/vnd.openxmlformats-officedocument.presentationml.slideLayout+xml"/>
  <Override PartName="/ppt/slideLayouts/slideLayout2655.xml" ContentType="application/vnd.openxmlformats-officedocument.presentationml.slideLayout+xml"/>
  <Override PartName="/ppt/slideLayouts/slideLayout2656.xml" ContentType="application/vnd.openxmlformats-officedocument.presentationml.slideLayout+xml"/>
  <Override PartName="/ppt/slideLayouts/slideLayout2657.xml" ContentType="application/vnd.openxmlformats-officedocument.presentationml.slideLayout+xml"/>
  <Override PartName="/ppt/slideLayouts/slideLayout2658.xml" ContentType="application/vnd.openxmlformats-officedocument.presentationml.slideLayout+xml"/>
  <Override PartName="/ppt/slideLayouts/slideLayout2659.xml" ContentType="application/vnd.openxmlformats-officedocument.presentationml.slideLayout+xml"/>
  <Override PartName="/ppt/slideLayouts/slideLayout266.xml" ContentType="application/vnd.openxmlformats-officedocument.presentationml.slideLayout+xml"/>
  <Override PartName="/ppt/slideLayouts/slideLayout2660.xml" ContentType="application/vnd.openxmlformats-officedocument.presentationml.slideLayout+xml"/>
  <Override PartName="/ppt/slideLayouts/slideLayout2661.xml" ContentType="application/vnd.openxmlformats-officedocument.presentationml.slideLayout+xml"/>
  <Override PartName="/ppt/slideLayouts/slideLayout2662.xml" ContentType="application/vnd.openxmlformats-officedocument.presentationml.slideLayout+xml"/>
  <Override PartName="/ppt/slideLayouts/slideLayout2663.xml" ContentType="application/vnd.openxmlformats-officedocument.presentationml.slideLayout+xml"/>
  <Override PartName="/ppt/slideLayouts/slideLayout2664.xml" ContentType="application/vnd.openxmlformats-officedocument.presentationml.slideLayout+xml"/>
  <Override PartName="/ppt/slideLayouts/slideLayout2665.xml" ContentType="application/vnd.openxmlformats-officedocument.presentationml.slideLayout+xml"/>
  <Override PartName="/ppt/slideLayouts/slideLayout2666.xml" ContentType="application/vnd.openxmlformats-officedocument.presentationml.slideLayout+xml"/>
  <Override PartName="/ppt/slideLayouts/slideLayout2667.xml" ContentType="application/vnd.openxmlformats-officedocument.presentationml.slideLayout+xml"/>
  <Override PartName="/ppt/slideLayouts/slideLayout2668.xml" ContentType="application/vnd.openxmlformats-officedocument.presentationml.slideLayout+xml"/>
  <Override PartName="/ppt/slideLayouts/slideLayout2669.xml" ContentType="application/vnd.openxmlformats-officedocument.presentationml.slideLayout+xml"/>
  <Override PartName="/ppt/slideLayouts/slideLayout267.xml" ContentType="application/vnd.openxmlformats-officedocument.presentationml.slideLayout+xml"/>
  <Override PartName="/ppt/slideLayouts/slideLayout2670.xml" ContentType="application/vnd.openxmlformats-officedocument.presentationml.slideLayout+xml"/>
  <Override PartName="/ppt/slideLayouts/slideLayout2671.xml" ContentType="application/vnd.openxmlformats-officedocument.presentationml.slideLayout+xml"/>
  <Override PartName="/ppt/slideLayouts/slideLayout2672.xml" ContentType="application/vnd.openxmlformats-officedocument.presentationml.slideLayout+xml"/>
  <Override PartName="/ppt/slideLayouts/slideLayout2673.xml" ContentType="application/vnd.openxmlformats-officedocument.presentationml.slideLayout+xml"/>
  <Override PartName="/ppt/slideLayouts/slideLayout2674.xml" ContentType="application/vnd.openxmlformats-officedocument.presentationml.slideLayout+xml"/>
  <Override PartName="/ppt/slideLayouts/slideLayout2675.xml" ContentType="application/vnd.openxmlformats-officedocument.presentationml.slideLayout+xml"/>
  <Override PartName="/ppt/slideLayouts/slideLayout2676.xml" ContentType="application/vnd.openxmlformats-officedocument.presentationml.slideLayout+xml"/>
  <Override PartName="/ppt/slideLayouts/slideLayout2677.xml" ContentType="application/vnd.openxmlformats-officedocument.presentationml.slideLayout+xml"/>
  <Override PartName="/ppt/slideLayouts/slideLayout2678.xml" ContentType="application/vnd.openxmlformats-officedocument.presentationml.slideLayout+xml"/>
  <Override PartName="/ppt/slideLayouts/slideLayout2679.xml" ContentType="application/vnd.openxmlformats-officedocument.presentationml.slideLayout+xml"/>
  <Override PartName="/ppt/slideLayouts/slideLayout268.xml" ContentType="application/vnd.openxmlformats-officedocument.presentationml.slideLayout+xml"/>
  <Override PartName="/ppt/slideLayouts/slideLayout2680.xml" ContentType="application/vnd.openxmlformats-officedocument.presentationml.slideLayout+xml"/>
  <Override PartName="/ppt/slideLayouts/slideLayout2681.xml" ContentType="application/vnd.openxmlformats-officedocument.presentationml.slideLayout+xml"/>
  <Override PartName="/ppt/slideLayouts/slideLayout2682.xml" ContentType="application/vnd.openxmlformats-officedocument.presentationml.slideLayout+xml"/>
  <Override PartName="/ppt/slideLayouts/slideLayout2683.xml" ContentType="application/vnd.openxmlformats-officedocument.presentationml.slideLayout+xml"/>
  <Override PartName="/ppt/slideLayouts/slideLayout2684.xml" ContentType="application/vnd.openxmlformats-officedocument.presentationml.slideLayout+xml"/>
  <Override PartName="/ppt/slideLayouts/slideLayout2685.xml" ContentType="application/vnd.openxmlformats-officedocument.presentationml.slideLayout+xml"/>
  <Override PartName="/ppt/slideLayouts/slideLayout2686.xml" ContentType="application/vnd.openxmlformats-officedocument.presentationml.slideLayout+xml"/>
  <Override PartName="/ppt/slideLayouts/slideLayout2687.xml" ContentType="application/vnd.openxmlformats-officedocument.presentationml.slideLayout+xml"/>
  <Override PartName="/ppt/slideLayouts/slideLayout2688.xml" ContentType="application/vnd.openxmlformats-officedocument.presentationml.slideLayout+xml"/>
  <Override PartName="/ppt/slideLayouts/slideLayout2689.xml" ContentType="application/vnd.openxmlformats-officedocument.presentationml.slideLayout+xml"/>
  <Override PartName="/ppt/slideLayouts/slideLayout269.xml" ContentType="application/vnd.openxmlformats-officedocument.presentationml.slideLayout+xml"/>
  <Override PartName="/ppt/slideLayouts/slideLayout2690.xml" ContentType="application/vnd.openxmlformats-officedocument.presentationml.slideLayout+xml"/>
  <Override PartName="/ppt/slideLayouts/slideLayout2691.xml" ContentType="application/vnd.openxmlformats-officedocument.presentationml.slideLayout+xml"/>
  <Override PartName="/ppt/slideLayouts/slideLayout2692.xml" ContentType="application/vnd.openxmlformats-officedocument.presentationml.slideLayout+xml"/>
  <Override PartName="/ppt/slideLayouts/slideLayout2693.xml" ContentType="application/vnd.openxmlformats-officedocument.presentationml.slideLayout+xml"/>
  <Override PartName="/ppt/slideLayouts/slideLayout2694.xml" ContentType="application/vnd.openxmlformats-officedocument.presentationml.slideLayout+xml"/>
  <Override PartName="/ppt/slideLayouts/slideLayout2695.xml" ContentType="application/vnd.openxmlformats-officedocument.presentationml.slideLayout+xml"/>
  <Override PartName="/ppt/slideLayouts/slideLayout2696.xml" ContentType="application/vnd.openxmlformats-officedocument.presentationml.slideLayout+xml"/>
  <Override PartName="/ppt/slideLayouts/slideLayout2697.xml" ContentType="application/vnd.openxmlformats-officedocument.presentationml.slideLayout+xml"/>
  <Override PartName="/ppt/slideLayouts/slideLayout2698.xml" ContentType="application/vnd.openxmlformats-officedocument.presentationml.slideLayout+xml"/>
  <Override PartName="/ppt/slideLayouts/slideLayout2699.xml" ContentType="application/vnd.openxmlformats-officedocument.presentationml.slideLayout+xml"/>
  <Override PartName="/ppt/slideLayouts/slideLayout27.xml" ContentType="application/vnd.openxmlformats-officedocument.presentationml.slideLayout+xml"/>
  <Override PartName="/ppt/slideLayouts/slideLayout270.xml" ContentType="application/vnd.openxmlformats-officedocument.presentationml.slideLayout+xml"/>
  <Override PartName="/ppt/slideLayouts/slideLayout2700.xml" ContentType="application/vnd.openxmlformats-officedocument.presentationml.slideLayout+xml"/>
  <Override PartName="/ppt/slideLayouts/slideLayout2701.xml" ContentType="application/vnd.openxmlformats-officedocument.presentationml.slideLayout+xml"/>
  <Override PartName="/ppt/slideLayouts/slideLayout2702.xml" ContentType="application/vnd.openxmlformats-officedocument.presentationml.slideLayout+xml"/>
  <Override PartName="/ppt/slideLayouts/slideLayout2703.xml" ContentType="application/vnd.openxmlformats-officedocument.presentationml.slideLayout+xml"/>
  <Override PartName="/ppt/slideLayouts/slideLayout2704.xml" ContentType="application/vnd.openxmlformats-officedocument.presentationml.slideLayout+xml"/>
  <Override PartName="/ppt/slideLayouts/slideLayout2705.xml" ContentType="application/vnd.openxmlformats-officedocument.presentationml.slideLayout+xml"/>
  <Override PartName="/ppt/slideLayouts/slideLayout2706.xml" ContentType="application/vnd.openxmlformats-officedocument.presentationml.slideLayout+xml"/>
  <Override PartName="/ppt/slideLayouts/slideLayout2707.xml" ContentType="application/vnd.openxmlformats-officedocument.presentationml.slideLayout+xml"/>
  <Override PartName="/ppt/slideLayouts/slideLayout2708.xml" ContentType="application/vnd.openxmlformats-officedocument.presentationml.slideLayout+xml"/>
  <Override PartName="/ppt/slideLayouts/slideLayout2709.xml" ContentType="application/vnd.openxmlformats-officedocument.presentationml.slideLayout+xml"/>
  <Override PartName="/ppt/slideLayouts/slideLayout271.xml" ContentType="application/vnd.openxmlformats-officedocument.presentationml.slideLayout+xml"/>
  <Override PartName="/ppt/slideLayouts/slideLayout2710.xml" ContentType="application/vnd.openxmlformats-officedocument.presentationml.slideLayout+xml"/>
  <Override PartName="/ppt/slideLayouts/slideLayout2711.xml" ContentType="application/vnd.openxmlformats-officedocument.presentationml.slideLayout+xml"/>
  <Override PartName="/ppt/slideLayouts/slideLayout2712.xml" ContentType="application/vnd.openxmlformats-officedocument.presentationml.slideLayout+xml"/>
  <Override PartName="/ppt/slideLayouts/slideLayout2713.xml" ContentType="application/vnd.openxmlformats-officedocument.presentationml.slideLayout+xml"/>
  <Override PartName="/ppt/slideLayouts/slideLayout2714.xml" ContentType="application/vnd.openxmlformats-officedocument.presentationml.slideLayout+xml"/>
  <Override PartName="/ppt/slideLayouts/slideLayout2715.xml" ContentType="application/vnd.openxmlformats-officedocument.presentationml.slideLayout+xml"/>
  <Override PartName="/ppt/slideLayouts/slideLayout2716.xml" ContentType="application/vnd.openxmlformats-officedocument.presentationml.slideLayout+xml"/>
  <Override PartName="/ppt/slideLayouts/slideLayout2717.xml" ContentType="application/vnd.openxmlformats-officedocument.presentationml.slideLayout+xml"/>
  <Override PartName="/ppt/slideLayouts/slideLayout2718.xml" ContentType="application/vnd.openxmlformats-officedocument.presentationml.slideLayout+xml"/>
  <Override PartName="/ppt/slideLayouts/slideLayout2719.xml" ContentType="application/vnd.openxmlformats-officedocument.presentationml.slideLayout+xml"/>
  <Override PartName="/ppt/slideLayouts/slideLayout272.xml" ContentType="application/vnd.openxmlformats-officedocument.presentationml.slideLayout+xml"/>
  <Override PartName="/ppt/slideLayouts/slideLayout2720.xml" ContentType="application/vnd.openxmlformats-officedocument.presentationml.slideLayout+xml"/>
  <Override PartName="/ppt/slideLayouts/slideLayout2721.xml" ContentType="application/vnd.openxmlformats-officedocument.presentationml.slideLayout+xml"/>
  <Override PartName="/ppt/slideLayouts/slideLayout2722.xml" ContentType="application/vnd.openxmlformats-officedocument.presentationml.slideLayout+xml"/>
  <Override PartName="/ppt/slideLayouts/slideLayout2723.xml" ContentType="application/vnd.openxmlformats-officedocument.presentationml.slideLayout+xml"/>
  <Override PartName="/ppt/slideLayouts/slideLayout2724.xml" ContentType="application/vnd.openxmlformats-officedocument.presentationml.slideLayout+xml"/>
  <Override PartName="/ppt/slideLayouts/slideLayout2725.xml" ContentType="application/vnd.openxmlformats-officedocument.presentationml.slideLayout+xml"/>
  <Override PartName="/ppt/slideLayouts/slideLayout2726.xml" ContentType="application/vnd.openxmlformats-officedocument.presentationml.slideLayout+xml"/>
  <Override PartName="/ppt/slideLayouts/slideLayout2727.xml" ContentType="application/vnd.openxmlformats-officedocument.presentationml.slideLayout+xml"/>
  <Override PartName="/ppt/slideLayouts/slideLayout2728.xml" ContentType="application/vnd.openxmlformats-officedocument.presentationml.slideLayout+xml"/>
  <Override PartName="/ppt/slideLayouts/slideLayout2729.xml" ContentType="application/vnd.openxmlformats-officedocument.presentationml.slideLayout+xml"/>
  <Override PartName="/ppt/slideLayouts/slideLayout273.xml" ContentType="application/vnd.openxmlformats-officedocument.presentationml.slideLayout+xml"/>
  <Override PartName="/ppt/slideLayouts/slideLayout2730.xml" ContentType="application/vnd.openxmlformats-officedocument.presentationml.slideLayout+xml"/>
  <Override PartName="/ppt/slideLayouts/slideLayout2731.xml" ContentType="application/vnd.openxmlformats-officedocument.presentationml.slideLayout+xml"/>
  <Override PartName="/ppt/slideLayouts/slideLayout2732.xml" ContentType="application/vnd.openxmlformats-officedocument.presentationml.slideLayout+xml"/>
  <Override PartName="/ppt/slideLayouts/slideLayout2733.xml" ContentType="application/vnd.openxmlformats-officedocument.presentationml.slideLayout+xml"/>
  <Override PartName="/ppt/slideLayouts/slideLayout2734.xml" ContentType="application/vnd.openxmlformats-officedocument.presentationml.slideLayout+xml"/>
  <Override PartName="/ppt/slideLayouts/slideLayout2735.xml" ContentType="application/vnd.openxmlformats-officedocument.presentationml.slideLayout+xml"/>
  <Override PartName="/ppt/slideLayouts/slideLayout2736.xml" ContentType="application/vnd.openxmlformats-officedocument.presentationml.slideLayout+xml"/>
  <Override PartName="/ppt/slideLayouts/slideLayout2737.xml" ContentType="application/vnd.openxmlformats-officedocument.presentationml.slideLayout+xml"/>
  <Override PartName="/ppt/slideLayouts/slideLayout2738.xml" ContentType="application/vnd.openxmlformats-officedocument.presentationml.slideLayout+xml"/>
  <Override PartName="/ppt/slideLayouts/slideLayout2739.xml" ContentType="application/vnd.openxmlformats-officedocument.presentationml.slideLayout+xml"/>
  <Override PartName="/ppt/slideLayouts/slideLayout274.xml" ContentType="application/vnd.openxmlformats-officedocument.presentationml.slideLayout+xml"/>
  <Override PartName="/ppt/slideLayouts/slideLayout2740.xml" ContentType="application/vnd.openxmlformats-officedocument.presentationml.slideLayout+xml"/>
  <Override PartName="/ppt/slideLayouts/slideLayout2741.xml" ContentType="application/vnd.openxmlformats-officedocument.presentationml.slideLayout+xml"/>
  <Override PartName="/ppt/slideLayouts/slideLayout2742.xml" ContentType="application/vnd.openxmlformats-officedocument.presentationml.slideLayout+xml"/>
  <Override PartName="/ppt/slideLayouts/slideLayout2743.xml" ContentType="application/vnd.openxmlformats-officedocument.presentationml.slideLayout+xml"/>
  <Override PartName="/ppt/slideLayouts/slideLayout2744.xml" ContentType="application/vnd.openxmlformats-officedocument.presentationml.slideLayout+xml"/>
  <Override PartName="/ppt/slideLayouts/slideLayout2745.xml" ContentType="application/vnd.openxmlformats-officedocument.presentationml.slideLayout+xml"/>
  <Override PartName="/ppt/slideLayouts/slideLayout2746.xml" ContentType="application/vnd.openxmlformats-officedocument.presentationml.slideLayout+xml"/>
  <Override PartName="/ppt/slideLayouts/slideLayout2747.xml" ContentType="application/vnd.openxmlformats-officedocument.presentationml.slideLayout+xml"/>
  <Override PartName="/ppt/slideLayouts/slideLayout2748.xml" ContentType="application/vnd.openxmlformats-officedocument.presentationml.slideLayout+xml"/>
  <Override PartName="/ppt/slideLayouts/slideLayout2749.xml" ContentType="application/vnd.openxmlformats-officedocument.presentationml.slideLayout+xml"/>
  <Override PartName="/ppt/slideLayouts/slideLayout275.xml" ContentType="application/vnd.openxmlformats-officedocument.presentationml.slideLayout+xml"/>
  <Override PartName="/ppt/slideLayouts/slideLayout2750.xml" ContentType="application/vnd.openxmlformats-officedocument.presentationml.slideLayout+xml"/>
  <Override PartName="/ppt/slideLayouts/slideLayout2751.xml" ContentType="application/vnd.openxmlformats-officedocument.presentationml.slideLayout+xml"/>
  <Override PartName="/ppt/slideLayouts/slideLayout2752.xml" ContentType="application/vnd.openxmlformats-officedocument.presentationml.slideLayout+xml"/>
  <Override PartName="/ppt/slideLayouts/slideLayout2753.xml" ContentType="application/vnd.openxmlformats-officedocument.presentationml.slideLayout+xml"/>
  <Override PartName="/ppt/slideLayouts/slideLayout2754.xml" ContentType="application/vnd.openxmlformats-officedocument.presentationml.slideLayout+xml"/>
  <Override PartName="/ppt/slideLayouts/slideLayout2755.xml" ContentType="application/vnd.openxmlformats-officedocument.presentationml.slideLayout+xml"/>
  <Override PartName="/ppt/slideLayouts/slideLayout2756.xml" ContentType="application/vnd.openxmlformats-officedocument.presentationml.slideLayout+xml"/>
  <Override PartName="/ppt/slideLayouts/slideLayout2757.xml" ContentType="application/vnd.openxmlformats-officedocument.presentationml.slideLayout+xml"/>
  <Override PartName="/ppt/slideLayouts/slideLayout2758.xml" ContentType="application/vnd.openxmlformats-officedocument.presentationml.slideLayout+xml"/>
  <Override PartName="/ppt/slideLayouts/slideLayout2759.xml" ContentType="application/vnd.openxmlformats-officedocument.presentationml.slideLayout+xml"/>
  <Override PartName="/ppt/slideLayouts/slideLayout276.xml" ContentType="application/vnd.openxmlformats-officedocument.presentationml.slideLayout+xml"/>
  <Override PartName="/ppt/slideLayouts/slideLayout2760.xml" ContentType="application/vnd.openxmlformats-officedocument.presentationml.slideLayout+xml"/>
  <Override PartName="/ppt/slideLayouts/slideLayout2761.xml" ContentType="application/vnd.openxmlformats-officedocument.presentationml.slideLayout+xml"/>
  <Override PartName="/ppt/slideLayouts/slideLayout2762.xml" ContentType="application/vnd.openxmlformats-officedocument.presentationml.slideLayout+xml"/>
  <Override PartName="/ppt/slideLayouts/slideLayout2763.xml" ContentType="application/vnd.openxmlformats-officedocument.presentationml.slideLayout+xml"/>
  <Override PartName="/ppt/slideLayouts/slideLayout2764.xml" ContentType="application/vnd.openxmlformats-officedocument.presentationml.slideLayout+xml"/>
  <Override PartName="/ppt/slideLayouts/slideLayout2765.xml" ContentType="application/vnd.openxmlformats-officedocument.presentationml.slideLayout+xml"/>
  <Override PartName="/ppt/slideLayouts/slideLayout2766.xml" ContentType="application/vnd.openxmlformats-officedocument.presentationml.slideLayout+xml"/>
  <Override PartName="/ppt/slideLayouts/slideLayout2767.xml" ContentType="application/vnd.openxmlformats-officedocument.presentationml.slideLayout+xml"/>
  <Override PartName="/ppt/slideLayouts/slideLayout2768.xml" ContentType="application/vnd.openxmlformats-officedocument.presentationml.slideLayout+xml"/>
  <Override PartName="/ppt/slideLayouts/slideLayout2769.xml" ContentType="application/vnd.openxmlformats-officedocument.presentationml.slideLayout+xml"/>
  <Override PartName="/ppt/slideLayouts/slideLayout277.xml" ContentType="application/vnd.openxmlformats-officedocument.presentationml.slideLayout+xml"/>
  <Override PartName="/ppt/slideLayouts/slideLayout2770.xml" ContentType="application/vnd.openxmlformats-officedocument.presentationml.slideLayout+xml"/>
  <Override PartName="/ppt/slideLayouts/slideLayout2771.xml" ContentType="application/vnd.openxmlformats-officedocument.presentationml.slideLayout+xml"/>
  <Override PartName="/ppt/slideLayouts/slideLayout2772.xml" ContentType="application/vnd.openxmlformats-officedocument.presentationml.slideLayout+xml"/>
  <Override PartName="/ppt/slideLayouts/slideLayout2773.xml" ContentType="application/vnd.openxmlformats-officedocument.presentationml.slideLayout+xml"/>
  <Override PartName="/ppt/slideLayouts/slideLayout2774.xml" ContentType="application/vnd.openxmlformats-officedocument.presentationml.slideLayout+xml"/>
  <Override PartName="/ppt/slideLayouts/slideLayout2775.xml" ContentType="application/vnd.openxmlformats-officedocument.presentationml.slideLayout+xml"/>
  <Override PartName="/ppt/slideLayouts/slideLayout2776.xml" ContentType="application/vnd.openxmlformats-officedocument.presentationml.slideLayout+xml"/>
  <Override PartName="/ppt/slideLayouts/slideLayout2777.xml" ContentType="application/vnd.openxmlformats-officedocument.presentationml.slideLayout+xml"/>
  <Override PartName="/ppt/slideLayouts/slideLayout2778.xml" ContentType="application/vnd.openxmlformats-officedocument.presentationml.slideLayout+xml"/>
  <Override PartName="/ppt/slideLayouts/slideLayout2779.xml" ContentType="application/vnd.openxmlformats-officedocument.presentationml.slideLayout+xml"/>
  <Override PartName="/ppt/slideLayouts/slideLayout278.xml" ContentType="application/vnd.openxmlformats-officedocument.presentationml.slideLayout+xml"/>
  <Override PartName="/ppt/slideLayouts/slideLayout2780.xml" ContentType="application/vnd.openxmlformats-officedocument.presentationml.slideLayout+xml"/>
  <Override PartName="/ppt/slideLayouts/slideLayout2781.xml" ContentType="application/vnd.openxmlformats-officedocument.presentationml.slideLayout+xml"/>
  <Override PartName="/ppt/slideLayouts/slideLayout2782.xml" ContentType="application/vnd.openxmlformats-officedocument.presentationml.slideLayout+xml"/>
  <Override PartName="/ppt/slideLayouts/slideLayout2783.xml" ContentType="application/vnd.openxmlformats-officedocument.presentationml.slideLayout+xml"/>
  <Override PartName="/ppt/slideLayouts/slideLayout2784.xml" ContentType="application/vnd.openxmlformats-officedocument.presentationml.slideLayout+xml"/>
  <Override PartName="/ppt/slideLayouts/slideLayout2785.xml" ContentType="application/vnd.openxmlformats-officedocument.presentationml.slideLayout+xml"/>
  <Override PartName="/ppt/slideLayouts/slideLayout2786.xml" ContentType="application/vnd.openxmlformats-officedocument.presentationml.slideLayout+xml"/>
  <Override PartName="/ppt/slideLayouts/slideLayout2787.xml" ContentType="application/vnd.openxmlformats-officedocument.presentationml.slideLayout+xml"/>
  <Override PartName="/ppt/slideLayouts/slideLayout2788.xml" ContentType="application/vnd.openxmlformats-officedocument.presentationml.slideLayout+xml"/>
  <Override PartName="/ppt/slideLayouts/slideLayout2789.xml" ContentType="application/vnd.openxmlformats-officedocument.presentationml.slideLayout+xml"/>
  <Override PartName="/ppt/slideLayouts/slideLayout279.xml" ContentType="application/vnd.openxmlformats-officedocument.presentationml.slideLayout+xml"/>
  <Override PartName="/ppt/slideLayouts/slideLayout2790.xml" ContentType="application/vnd.openxmlformats-officedocument.presentationml.slideLayout+xml"/>
  <Override PartName="/ppt/slideLayouts/slideLayout2791.xml" ContentType="application/vnd.openxmlformats-officedocument.presentationml.slideLayout+xml"/>
  <Override PartName="/ppt/slideLayouts/slideLayout2792.xml" ContentType="application/vnd.openxmlformats-officedocument.presentationml.slideLayout+xml"/>
  <Override PartName="/ppt/slideLayouts/slideLayout2793.xml" ContentType="application/vnd.openxmlformats-officedocument.presentationml.slideLayout+xml"/>
  <Override PartName="/ppt/slideLayouts/slideLayout2794.xml" ContentType="application/vnd.openxmlformats-officedocument.presentationml.slideLayout+xml"/>
  <Override PartName="/ppt/slideLayouts/slideLayout2795.xml" ContentType="application/vnd.openxmlformats-officedocument.presentationml.slideLayout+xml"/>
  <Override PartName="/ppt/slideLayouts/slideLayout2796.xml" ContentType="application/vnd.openxmlformats-officedocument.presentationml.slideLayout+xml"/>
  <Override PartName="/ppt/slideLayouts/slideLayout2797.xml" ContentType="application/vnd.openxmlformats-officedocument.presentationml.slideLayout+xml"/>
  <Override PartName="/ppt/slideLayouts/slideLayout2798.xml" ContentType="application/vnd.openxmlformats-officedocument.presentationml.slideLayout+xml"/>
  <Override PartName="/ppt/slideLayouts/slideLayout2799.xml" ContentType="application/vnd.openxmlformats-officedocument.presentationml.slideLayout+xml"/>
  <Override PartName="/ppt/slideLayouts/slideLayout28.xml" ContentType="application/vnd.openxmlformats-officedocument.presentationml.slideLayout+xml"/>
  <Override PartName="/ppt/slideLayouts/slideLayout280.xml" ContentType="application/vnd.openxmlformats-officedocument.presentationml.slideLayout+xml"/>
  <Override PartName="/ppt/slideLayouts/slideLayout2800.xml" ContentType="application/vnd.openxmlformats-officedocument.presentationml.slideLayout+xml"/>
  <Override PartName="/ppt/slideLayouts/slideLayout2801.xml" ContentType="application/vnd.openxmlformats-officedocument.presentationml.slideLayout+xml"/>
  <Override PartName="/ppt/slideLayouts/slideLayout2802.xml" ContentType="application/vnd.openxmlformats-officedocument.presentationml.slideLayout+xml"/>
  <Override PartName="/ppt/slideLayouts/slideLayout2803.xml" ContentType="application/vnd.openxmlformats-officedocument.presentationml.slideLayout+xml"/>
  <Override PartName="/ppt/slideLayouts/slideLayout2804.xml" ContentType="application/vnd.openxmlformats-officedocument.presentationml.slideLayout+xml"/>
  <Override PartName="/ppt/slideLayouts/slideLayout2805.xml" ContentType="application/vnd.openxmlformats-officedocument.presentationml.slideLayout+xml"/>
  <Override PartName="/ppt/slideLayouts/slideLayout2806.xml" ContentType="application/vnd.openxmlformats-officedocument.presentationml.slideLayout+xml"/>
  <Override PartName="/ppt/slideLayouts/slideLayout2807.xml" ContentType="application/vnd.openxmlformats-officedocument.presentationml.slideLayout+xml"/>
  <Override PartName="/ppt/slideLayouts/slideLayout2808.xml" ContentType="application/vnd.openxmlformats-officedocument.presentationml.slideLayout+xml"/>
  <Override PartName="/ppt/slideLayouts/slideLayout2809.xml" ContentType="application/vnd.openxmlformats-officedocument.presentationml.slideLayout+xml"/>
  <Override PartName="/ppt/slideLayouts/slideLayout281.xml" ContentType="application/vnd.openxmlformats-officedocument.presentationml.slideLayout+xml"/>
  <Override PartName="/ppt/slideLayouts/slideLayout2810.xml" ContentType="application/vnd.openxmlformats-officedocument.presentationml.slideLayout+xml"/>
  <Override PartName="/ppt/slideLayouts/slideLayout2811.xml" ContentType="application/vnd.openxmlformats-officedocument.presentationml.slideLayout+xml"/>
  <Override PartName="/ppt/slideLayouts/slideLayout2812.xml" ContentType="application/vnd.openxmlformats-officedocument.presentationml.slideLayout+xml"/>
  <Override PartName="/ppt/slideLayouts/slideLayout2813.xml" ContentType="application/vnd.openxmlformats-officedocument.presentationml.slideLayout+xml"/>
  <Override PartName="/ppt/slideLayouts/slideLayout2814.xml" ContentType="application/vnd.openxmlformats-officedocument.presentationml.slideLayout+xml"/>
  <Override PartName="/ppt/slideLayouts/slideLayout2815.xml" ContentType="application/vnd.openxmlformats-officedocument.presentationml.slideLayout+xml"/>
  <Override PartName="/ppt/slideLayouts/slideLayout2816.xml" ContentType="application/vnd.openxmlformats-officedocument.presentationml.slideLayout+xml"/>
  <Override PartName="/ppt/slideLayouts/slideLayout2817.xml" ContentType="application/vnd.openxmlformats-officedocument.presentationml.slideLayout+xml"/>
  <Override PartName="/ppt/slideLayouts/slideLayout2818.xml" ContentType="application/vnd.openxmlformats-officedocument.presentationml.slideLayout+xml"/>
  <Override PartName="/ppt/slideLayouts/slideLayout2819.xml" ContentType="application/vnd.openxmlformats-officedocument.presentationml.slideLayout+xml"/>
  <Override PartName="/ppt/slideLayouts/slideLayout282.xml" ContentType="application/vnd.openxmlformats-officedocument.presentationml.slideLayout+xml"/>
  <Override PartName="/ppt/slideLayouts/slideLayout2820.xml" ContentType="application/vnd.openxmlformats-officedocument.presentationml.slideLayout+xml"/>
  <Override PartName="/ppt/slideLayouts/slideLayout2821.xml" ContentType="application/vnd.openxmlformats-officedocument.presentationml.slideLayout+xml"/>
  <Override PartName="/ppt/slideLayouts/slideLayout2822.xml" ContentType="application/vnd.openxmlformats-officedocument.presentationml.slideLayout+xml"/>
  <Override PartName="/ppt/slideLayouts/slideLayout2823.xml" ContentType="application/vnd.openxmlformats-officedocument.presentationml.slideLayout+xml"/>
  <Override PartName="/ppt/slideLayouts/slideLayout2824.xml" ContentType="application/vnd.openxmlformats-officedocument.presentationml.slideLayout+xml"/>
  <Override PartName="/ppt/slideLayouts/slideLayout2825.xml" ContentType="application/vnd.openxmlformats-officedocument.presentationml.slideLayout+xml"/>
  <Override PartName="/ppt/slideLayouts/slideLayout2826.xml" ContentType="application/vnd.openxmlformats-officedocument.presentationml.slideLayout+xml"/>
  <Override PartName="/ppt/slideLayouts/slideLayout2827.xml" ContentType="application/vnd.openxmlformats-officedocument.presentationml.slideLayout+xml"/>
  <Override PartName="/ppt/slideLayouts/slideLayout2828.xml" ContentType="application/vnd.openxmlformats-officedocument.presentationml.slideLayout+xml"/>
  <Override PartName="/ppt/slideLayouts/slideLayout2829.xml" ContentType="application/vnd.openxmlformats-officedocument.presentationml.slideLayout+xml"/>
  <Override PartName="/ppt/slideLayouts/slideLayout283.xml" ContentType="application/vnd.openxmlformats-officedocument.presentationml.slideLayout+xml"/>
  <Override PartName="/ppt/slideLayouts/slideLayout2830.xml" ContentType="application/vnd.openxmlformats-officedocument.presentationml.slideLayout+xml"/>
  <Override PartName="/ppt/slideLayouts/slideLayout2831.xml" ContentType="application/vnd.openxmlformats-officedocument.presentationml.slideLayout+xml"/>
  <Override PartName="/ppt/slideLayouts/slideLayout2832.xml" ContentType="application/vnd.openxmlformats-officedocument.presentationml.slideLayout+xml"/>
  <Override PartName="/ppt/slideLayouts/slideLayout2833.xml" ContentType="application/vnd.openxmlformats-officedocument.presentationml.slideLayout+xml"/>
  <Override PartName="/ppt/slideLayouts/slideLayout2834.xml" ContentType="application/vnd.openxmlformats-officedocument.presentationml.slideLayout+xml"/>
  <Override PartName="/ppt/slideLayouts/slideLayout2835.xml" ContentType="application/vnd.openxmlformats-officedocument.presentationml.slideLayout+xml"/>
  <Override PartName="/ppt/slideLayouts/slideLayout2836.xml" ContentType="application/vnd.openxmlformats-officedocument.presentationml.slideLayout+xml"/>
  <Override PartName="/ppt/slideLayouts/slideLayout2837.xml" ContentType="application/vnd.openxmlformats-officedocument.presentationml.slideLayout+xml"/>
  <Override PartName="/ppt/slideLayouts/slideLayout2838.xml" ContentType="application/vnd.openxmlformats-officedocument.presentationml.slideLayout+xml"/>
  <Override PartName="/ppt/slideLayouts/slideLayout2839.xml" ContentType="application/vnd.openxmlformats-officedocument.presentationml.slideLayout+xml"/>
  <Override PartName="/ppt/slideLayouts/slideLayout284.xml" ContentType="application/vnd.openxmlformats-officedocument.presentationml.slideLayout+xml"/>
  <Override PartName="/ppt/slideLayouts/slideLayout2840.xml" ContentType="application/vnd.openxmlformats-officedocument.presentationml.slideLayout+xml"/>
  <Override PartName="/ppt/slideLayouts/slideLayout2841.xml" ContentType="application/vnd.openxmlformats-officedocument.presentationml.slideLayout+xml"/>
  <Override PartName="/ppt/slideLayouts/slideLayout2842.xml" ContentType="application/vnd.openxmlformats-officedocument.presentationml.slideLayout+xml"/>
  <Override PartName="/ppt/slideLayouts/slideLayout2843.xml" ContentType="application/vnd.openxmlformats-officedocument.presentationml.slideLayout+xml"/>
  <Override PartName="/ppt/slideLayouts/slideLayout2844.xml" ContentType="application/vnd.openxmlformats-officedocument.presentationml.slideLayout+xml"/>
  <Override PartName="/ppt/slideLayouts/slideLayout2845.xml" ContentType="application/vnd.openxmlformats-officedocument.presentationml.slideLayout+xml"/>
  <Override PartName="/ppt/slideLayouts/slideLayout2846.xml" ContentType="application/vnd.openxmlformats-officedocument.presentationml.slideLayout+xml"/>
  <Override PartName="/ppt/slideLayouts/slideLayout2847.xml" ContentType="application/vnd.openxmlformats-officedocument.presentationml.slideLayout+xml"/>
  <Override PartName="/ppt/slideLayouts/slideLayout2848.xml" ContentType="application/vnd.openxmlformats-officedocument.presentationml.slideLayout+xml"/>
  <Override PartName="/ppt/slideLayouts/slideLayout2849.xml" ContentType="application/vnd.openxmlformats-officedocument.presentationml.slideLayout+xml"/>
  <Override PartName="/ppt/slideLayouts/slideLayout285.xml" ContentType="application/vnd.openxmlformats-officedocument.presentationml.slideLayout+xml"/>
  <Override PartName="/ppt/slideLayouts/slideLayout2850.xml" ContentType="application/vnd.openxmlformats-officedocument.presentationml.slideLayout+xml"/>
  <Override PartName="/ppt/slideLayouts/slideLayout2851.xml" ContentType="application/vnd.openxmlformats-officedocument.presentationml.slideLayout+xml"/>
  <Override PartName="/ppt/slideLayouts/slideLayout2852.xml" ContentType="application/vnd.openxmlformats-officedocument.presentationml.slideLayout+xml"/>
  <Override PartName="/ppt/slideLayouts/slideLayout2853.xml" ContentType="application/vnd.openxmlformats-officedocument.presentationml.slideLayout+xml"/>
  <Override PartName="/ppt/slideLayouts/slideLayout2854.xml" ContentType="application/vnd.openxmlformats-officedocument.presentationml.slideLayout+xml"/>
  <Override PartName="/ppt/slideLayouts/slideLayout2855.xml" ContentType="application/vnd.openxmlformats-officedocument.presentationml.slideLayout+xml"/>
  <Override PartName="/ppt/slideLayouts/slideLayout2856.xml" ContentType="application/vnd.openxmlformats-officedocument.presentationml.slideLayout+xml"/>
  <Override PartName="/ppt/slideLayouts/slideLayout2857.xml" ContentType="application/vnd.openxmlformats-officedocument.presentationml.slideLayout+xml"/>
  <Override PartName="/ppt/slideLayouts/slideLayout2858.xml" ContentType="application/vnd.openxmlformats-officedocument.presentationml.slideLayout+xml"/>
  <Override PartName="/ppt/slideLayouts/slideLayout2859.xml" ContentType="application/vnd.openxmlformats-officedocument.presentationml.slideLayout+xml"/>
  <Override PartName="/ppt/slideLayouts/slideLayout286.xml" ContentType="application/vnd.openxmlformats-officedocument.presentationml.slideLayout+xml"/>
  <Override PartName="/ppt/slideLayouts/slideLayout2860.xml" ContentType="application/vnd.openxmlformats-officedocument.presentationml.slideLayout+xml"/>
  <Override PartName="/ppt/slideLayouts/slideLayout2861.xml" ContentType="application/vnd.openxmlformats-officedocument.presentationml.slideLayout+xml"/>
  <Override PartName="/ppt/slideLayouts/slideLayout2862.xml" ContentType="application/vnd.openxmlformats-officedocument.presentationml.slideLayout+xml"/>
  <Override PartName="/ppt/slideLayouts/slideLayout2863.xml" ContentType="application/vnd.openxmlformats-officedocument.presentationml.slideLayout+xml"/>
  <Override PartName="/ppt/slideLayouts/slideLayout2864.xml" ContentType="application/vnd.openxmlformats-officedocument.presentationml.slideLayout+xml"/>
  <Override PartName="/ppt/slideLayouts/slideLayout2865.xml" ContentType="application/vnd.openxmlformats-officedocument.presentationml.slideLayout+xml"/>
  <Override PartName="/ppt/slideLayouts/slideLayout2866.xml" ContentType="application/vnd.openxmlformats-officedocument.presentationml.slideLayout+xml"/>
  <Override PartName="/ppt/slideLayouts/slideLayout2867.xml" ContentType="application/vnd.openxmlformats-officedocument.presentationml.slideLayout+xml"/>
  <Override PartName="/ppt/slideLayouts/slideLayout2868.xml" ContentType="application/vnd.openxmlformats-officedocument.presentationml.slideLayout+xml"/>
  <Override PartName="/ppt/slideLayouts/slideLayout2869.xml" ContentType="application/vnd.openxmlformats-officedocument.presentationml.slideLayout+xml"/>
  <Override PartName="/ppt/slideLayouts/slideLayout287.xml" ContentType="application/vnd.openxmlformats-officedocument.presentationml.slideLayout+xml"/>
  <Override PartName="/ppt/slideLayouts/slideLayout2870.xml" ContentType="application/vnd.openxmlformats-officedocument.presentationml.slideLayout+xml"/>
  <Override PartName="/ppt/slideLayouts/slideLayout2871.xml" ContentType="application/vnd.openxmlformats-officedocument.presentationml.slideLayout+xml"/>
  <Override PartName="/ppt/slideLayouts/slideLayout2872.xml" ContentType="application/vnd.openxmlformats-officedocument.presentationml.slideLayout+xml"/>
  <Override PartName="/ppt/slideLayouts/slideLayout2873.xml" ContentType="application/vnd.openxmlformats-officedocument.presentationml.slideLayout+xml"/>
  <Override PartName="/ppt/slideLayouts/slideLayout2874.xml" ContentType="application/vnd.openxmlformats-officedocument.presentationml.slideLayout+xml"/>
  <Override PartName="/ppt/slideLayouts/slideLayout2875.xml" ContentType="application/vnd.openxmlformats-officedocument.presentationml.slideLayout+xml"/>
  <Override PartName="/ppt/slideLayouts/slideLayout2876.xml" ContentType="application/vnd.openxmlformats-officedocument.presentationml.slideLayout+xml"/>
  <Override PartName="/ppt/slideLayouts/slideLayout2877.xml" ContentType="application/vnd.openxmlformats-officedocument.presentationml.slideLayout+xml"/>
  <Override PartName="/ppt/slideLayouts/slideLayout2878.xml" ContentType="application/vnd.openxmlformats-officedocument.presentationml.slideLayout+xml"/>
  <Override PartName="/ppt/slideLayouts/slideLayout2879.xml" ContentType="application/vnd.openxmlformats-officedocument.presentationml.slideLayout+xml"/>
  <Override PartName="/ppt/slideLayouts/slideLayout288.xml" ContentType="application/vnd.openxmlformats-officedocument.presentationml.slideLayout+xml"/>
  <Override PartName="/ppt/slideLayouts/slideLayout2880.xml" ContentType="application/vnd.openxmlformats-officedocument.presentationml.slideLayout+xml"/>
  <Override PartName="/ppt/slideLayouts/slideLayout2881.xml" ContentType="application/vnd.openxmlformats-officedocument.presentationml.slideLayout+xml"/>
  <Override PartName="/ppt/slideLayouts/slideLayout2882.xml" ContentType="application/vnd.openxmlformats-officedocument.presentationml.slideLayout+xml"/>
  <Override PartName="/ppt/slideLayouts/slideLayout2883.xml" ContentType="application/vnd.openxmlformats-officedocument.presentationml.slideLayout+xml"/>
  <Override PartName="/ppt/slideLayouts/slideLayout2884.xml" ContentType="application/vnd.openxmlformats-officedocument.presentationml.slideLayout+xml"/>
  <Override PartName="/ppt/slideLayouts/slideLayout2885.xml" ContentType="application/vnd.openxmlformats-officedocument.presentationml.slideLayout+xml"/>
  <Override PartName="/ppt/slideLayouts/slideLayout2886.xml" ContentType="application/vnd.openxmlformats-officedocument.presentationml.slideLayout+xml"/>
  <Override PartName="/ppt/slideLayouts/slideLayout2887.xml" ContentType="application/vnd.openxmlformats-officedocument.presentationml.slideLayout+xml"/>
  <Override PartName="/ppt/slideLayouts/slideLayout2888.xml" ContentType="application/vnd.openxmlformats-officedocument.presentationml.slideLayout+xml"/>
  <Override PartName="/ppt/slideLayouts/slideLayout2889.xml" ContentType="application/vnd.openxmlformats-officedocument.presentationml.slideLayout+xml"/>
  <Override PartName="/ppt/slideLayouts/slideLayout289.xml" ContentType="application/vnd.openxmlformats-officedocument.presentationml.slideLayout+xml"/>
  <Override PartName="/ppt/slideLayouts/slideLayout2890.xml" ContentType="application/vnd.openxmlformats-officedocument.presentationml.slideLayout+xml"/>
  <Override PartName="/ppt/slideLayouts/slideLayout2891.xml" ContentType="application/vnd.openxmlformats-officedocument.presentationml.slideLayout+xml"/>
  <Override PartName="/ppt/slideLayouts/slideLayout2892.xml" ContentType="application/vnd.openxmlformats-officedocument.presentationml.slideLayout+xml"/>
  <Override PartName="/ppt/slideLayouts/slideLayout2893.xml" ContentType="application/vnd.openxmlformats-officedocument.presentationml.slideLayout+xml"/>
  <Override PartName="/ppt/slideLayouts/slideLayout2894.xml" ContentType="application/vnd.openxmlformats-officedocument.presentationml.slideLayout+xml"/>
  <Override PartName="/ppt/slideLayouts/slideLayout2895.xml" ContentType="application/vnd.openxmlformats-officedocument.presentationml.slideLayout+xml"/>
  <Override PartName="/ppt/slideLayouts/slideLayout2896.xml" ContentType="application/vnd.openxmlformats-officedocument.presentationml.slideLayout+xml"/>
  <Override PartName="/ppt/slideLayouts/slideLayout2897.xml" ContentType="application/vnd.openxmlformats-officedocument.presentationml.slideLayout+xml"/>
  <Override PartName="/ppt/slideLayouts/slideLayout2898.xml" ContentType="application/vnd.openxmlformats-officedocument.presentationml.slideLayout+xml"/>
  <Override PartName="/ppt/slideLayouts/slideLayout2899.xml" ContentType="application/vnd.openxmlformats-officedocument.presentationml.slideLayout+xml"/>
  <Override PartName="/ppt/slideLayouts/slideLayout29.xml" ContentType="application/vnd.openxmlformats-officedocument.presentationml.slideLayout+xml"/>
  <Override PartName="/ppt/slideLayouts/slideLayout290.xml" ContentType="application/vnd.openxmlformats-officedocument.presentationml.slideLayout+xml"/>
  <Override PartName="/ppt/slideLayouts/slideLayout2900.xml" ContentType="application/vnd.openxmlformats-officedocument.presentationml.slideLayout+xml"/>
  <Override PartName="/ppt/slideLayouts/slideLayout2901.xml" ContentType="application/vnd.openxmlformats-officedocument.presentationml.slideLayout+xml"/>
  <Override PartName="/ppt/slideLayouts/slideLayout2902.xml" ContentType="application/vnd.openxmlformats-officedocument.presentationml.slideLayout+xml"/>
  <Override PartName="/ppt/slideLayouts/slideLayout2903.xml" ContentType="application/vnd.openxmlformats-officedocument.presentationml.slideLayout+xml"/>
  <Override PartName="/ppt/slideLayouts/slideLayout2904.xml" ContentType="application/vnd.openxmlformats-officedocument.presentationml.slideLayout+xml"/>
  <Override PartName="/ppt/slideLayouts/slideLayout2905.xml" ContentType="application/vnd.openxmlformats-officedocument.presentationml.slideLayout+xml"/>
  <Override PartName="/ppt/slideLayouts/slideLayout2906.xml" ContentType="application/vnd.openxmlformats-officedocument.presentationml.slideLayout+xml"/>
  <Override PartName="/ppt/slideLayouts/slideLayout2907.xml" ContentType="application/vnd.openxmlformats-officedocument.presentationml.slideLayout+xml"/>
  <Override PartName="/ppt/slideLayouts/slideLayout2908.xml" ContentType="application/vnd.openxmlformats-officedocument.presentationml.slideLayout+xml"/>
  <Override PartName="/ppt/slideLayouts/slideLayout2909.xml" ContentType="application/vnd.openxmlformats-officedocument.presentationml.slideLayout+xml"/>
  <Override PartName="/ppt/slideLayouts/slideLayout291.xml" ContentType="application/vnd.openxmlformats-officedocument.presentationml.slideLayout+xml"/>
  <Override PartName="/ppt/slideLayouts/slideLayout2910.xml" ContentType="application/vnd.openxmlformats-officedocument.presentationml.slideLayout+xml"/>
  <Override PartName="/ppt/slideLayouts/slideLayout2911.xml" ContentType="application/vnd.openxmlformats-officedocument.presentationml.slideLayout+xml"/>
  <Override PartName="/ppt/slideLayouts/slideLayout2912.xml" ContentType="application/vnd.openxmlformats-officedocument.presentationml.slideLayout+xml"/>
  <Override PartName="/ppt/slideLayouts/slideLayout2913.xml" ContentType="application/vnd.openxmlformats-officedocument.presentationml.slideLayout+xml"/>
  <Override PartName="/ppt/slideLayouts/slideLayout2914.xml" ContentType="application/vnd.openxmlformats-officedocument.presentationml.slideLayout+xml"/>
  <Override PartName="/ppt/slideLayouts/slideLayout2915.xml" ContentType="application/vnd.openxmlformats-officedocument.presentationml.slideLayout+xml"/>
  <Override PartName="/ppt/slideLayouts/slideLayout2916.xml" ContentType="application/vnd.openxmlformats-officedocument.presentationml.slideLayout+xml"/>
  <Override PartName="/ppt/slideLayouts/slideLayout2917.xml" ContentType="application/vnd.openxmlformats-officedocument.presentationml.slideLayout+xml"/>
  <Override PartName="/ppt/slideLayouts/slideLayout2918.xml" ContentType="application/vnd.openxmlformats-officedocument.presentationml.slideLayout+xml"/>
  <Override PartName="/ppt/slideLayouts/slideLayout2919.xml" ContentType="application/vnd.openxmlformats-officedocument.presentationml.slideLayout+xml"/>
  <Override PartName="/ppt/slideLayouts/slideLayout292.xml" ContentType="application/vnd.openxmlformats-officedocument.presentationml.slideLayout+xml"/>
  <Override PartName="/ppt/slideLayouts/slideLayout2920.xml" ContentType="application/vnd.openxmlformats-officedocument.presentationml.slideLayout+xml"/>
  <Override PartName="/ppt/slideLayouts/slideLayout2921.xml" ContentType="application/vnd.openxmlformats-officedocument.presentationml.slideLayout+xml"/>
  <Override PartName="/ppt/slideLayouts/slideLayout2922.xml" ContentType="application/vnd.openxmlformats-officedocument.presentationml.slideLayout+xml"/>
  <Override PartName="/ppt/slideLayouts/slideLayout2923.xml" ContentType="application/vnd.openxmlformats-officedocument.presentationml.slideLayout+xml"/>
  <Override PartName="/ppt/slideLayouts/slideLayout2924.xml" ContentType="application/vnd.openxmlformats-officedocument.presentationml.slideLayout+xml"/>
  <Override PartName="/ppt/slideLayouts/slideLayout2925.xml" ContentType="application/vnd.openxmlformats-officedocument.presentationml.slideLayout+xml"/>
  <Override PartName="/ppt/slideLayouts/slideLayout2926.xml" ContentType="application/vnd.openxmlformats-officedocument.presentationml.slideLayout+xml"/>
  <Override PartName="/ppt/slideLayouts/slideLayout2927.xml" ContentType="application/vnd.openxmlformats-officedocument.presentationml.slideLayout+xml"/>
  <Override PartName="/ppt/slideLayouts/slideLayout2928.xml" ContentType="application/vnd.openxmlformats-officedocument.presentationml.slideLayout+xml"/>
  <Override PartName="/ppt/slideLayouts/slideLayout2929.xml" ContentType="application/vnd.openxmlformats-officedocument.presentationml.slideLayout+xml"/>
  <Override PartName="/ppt/slideLayouts/slideLayout293.xml" ContentType="application/vnd.openxmlformats-officedocument.presentationml.slideLayout+xml"/>
  <Override PartName="/ppt/slideLayouts/slideLayout2930.xml" ContentType="application/vnd.openxmlformats-officedocument.presentationml.slideLayout+xml"/>
  <Override PartName="/ppt/slideLayouts/slideLayout2931.xml" ContentType="application/vnd.openxmlformats-officedocument.presentationml.slideLayout+xml"/>
  <Override PartName="/ppt/slideLayouts/slideLayout2932.xml" ContentType="application/vnd.openxmlformats-officedocument.presentationml.slideLayout+xml"/>
  <Override PartName="/ppt/slideLayouts/slideLayout2933.xml" ContentType="application/vnd.openxmlformats-officedocument.presentationml.slideLayout+xml"/>
  <Override PartName="/ppt/slideLayouts/slideLayout2934.xml" ContentType="application/vnd.openxmlformats-officedocument.presentationml.slideLayout+xml"/>
  <Override PartName="/ppt/slideLayouts/slideLayout2935.xml" ContentType="application/vnd.openxmlformats-officedocument.presentationml.slideLayout+xml"/>
  <Override PartName="/ppt/slideLayouts/slideLayout2936.xml" ContentType="application/vnd.openxmlformats-officedocument.presentationml.slideLayout+xml"/>
  <Override PartName="/ppt/slideLayouts/slideLayout2937.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xml" ContentType="application/vnd.openxmlformats-officedocument.presentationml.slideLayout+xml"/>
  <Override PartName="/ppt/slideLayouts/slideLayout30.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xml" ContentType="application/vnd.openxmlformats-officedocument.presentationml.slideLayout+xml"/>
  <Override PartName="/ppt/slideLayouts/slideLayout40.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xml" ContentType="application/vnd.openxmlformats-officedocument.presentationml.slideLayout+xml"/>
  <Override PartName="/ppt/slideLayouts/slideLayout50.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xml" ContentType="application/vnd.openxmlformats-officedocument.presentationml.slideLayout+xml"/>
  <Override PartName="/ppt/slideLayouts/slideLayout60.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xml" ContentType="application/vnd.openxmlformats-officedocument.presentationml.slideLayout+xml"/>
  <Override PartName="/ppt/slideLayouts/slideLayout70.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xml" ContentType="application/vnd.openxmlformats-officedocument.presentationml.slideLayout+xml"/>
  <Override PartName="/ppt/slideLayouts/slideLayout80.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xml" ContentType="application/vnd.openxmlformats-officedocument.presentationml.slideLayout+xml"/>
  <Override PartName="/ppt/slideLayouts/slideLayout90.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Masters/slideMaster1.xml" ContentType="application/vnd.openxmlformats-officedocument.presentationml.slideMaster+xml"/>
  <Override PartName="/ppt/slideMasters/slideMaster10.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Masters/slideMaster102.xml" ContentType="application/vnd.openxmlformats-officedocument.presentationml.slideMaster+xml"/>
  <Override PartName="/ppt/slideMasters/slideMaster103.xml" ContentType="application/vnd.openxmlformats-officedocument.presentationml.slideMaster+xml"/>
  <Override PartName="/ppt/slideMasters/slideMaster104.xml" ContentType="application/vnd.openxmlformats-officedocument.presentationml.slideMaster+xml"/>
  <Override PartName="/ppt/slideMasters/slideMaster105.xml" ContentType="application/vnd.openxmlformats-officedocument.presentationml.slideMaster+xml"/>
  <Override PartName="/ppt/slideMasters/slideMaster106.xml" ContentType="application/vnd.openxmlformats-officedocument.presentationml.slideMaster+xml"/>
  <Override PartName="/ppt/slideMasters/slideMaster107.xml" ContentType="application/vnd.openxmlformats-officedocument.presentationml.slideMaster+xml"/>
  <Override PartName="/ppt/slideMasters/slideMaster108.xml" ContentType="application/vnd.openxmlformats-officedocument.presentationml.slideMaster+xml"/>
  <Override PartName="/ppt/slideMasters/slideMaster109.xml" ContentType="application/vnd.openxmlformats-officedocument.presentationml.slideMaster+xml"/>
  <Override PartName="/ppt/slideMasters/slideMaster11.xml" ContentType="application/vnd.openxmlformats-officedocument.presentationml.slideMaster+xml"/>
  <Override PartName="/ppt/slideMasters/slideMaster110.xml" ContentType="application/vnd.openxmlformats-officedocument.presentationml.slideMaster+xml"/>
  <Override PartName="/ppt/slideMasters/slideMaster111.xml" ContentType="application/vnd.openxmlformats-officedocument.presentationml.slideMaster+xml"/>
  <Override PartName="/ppt/slideMasters/slideMaster112.xml" ContentType="application/vnd.openxmlformats-officedocument.presentationml.slideMaster+xml"/>
  <Override PartName="/ppt/slideMasters/slideMaster113.xml" ContentType="application/vnd.openxmlformats-officedocument.presentationml.slideMaster+xml"/>
  <Override PartName="/ppt/slideMasters/slideMaster114.xml" ContentType="application/vnd.openxmlformats-officedocument.presentationml.slideMaster+xml"/>
  <Override PartName="/ppt/slideMasters/slideMaster115.xml" ContentType="application/vnd.openxmlformats-officedocument.presentationml.slideMaster+xml"/>
  <Override PartName="/ppt/slideMasters/slideMaster116.xml" ContentType="application/vnd.openxmlformats-officedocument.presentationml.slideMaster+xml"/>
  <Override PartName="/ppt/slideMasters/slideMaster117.xml" ContentType="application/vnd.openxmlformats-officedocument.presentationml.slideMaster+xml"/>
  <Override PartName="/ppt/slideMasters/slideMaster118.xml" ContentType="application/vnd.openxmlformats-officedocument.presentationml.slideMaster+xml"/>
  <Override PartName="/ppt/slideMasters/slideMaster119.xml" ContentType="application/vnd.openxmlformats-officedocument.presentationml.slideMaster+xml"/>
  <Override PartName="/ppt/slideMasters/slideMaster12.xml" ContentType="application/vnd.openxmlformats-officedocument.presentationml.slideMaster+xml"/>
  <Override PartName="/ppt/slideMasters/slideMaster120.xml" ContentType="application/vnd.openxmlformats-officedocument.presentationml.slideMaster+xml"/>
  <Override PartName="/ppt/slideMasters/slideMaster121.xml" ContentType="application/vnd.openxmlformats-officedocument.presentationml.slideMaster+xml"/>
  <Override PartName="/ppt/slideMasters/slideMaster122.xml" ContentType="application/vnd.openxmlformats-officedocument.presentationml.slideMaster+xml"/>
  <Override PartName="/ppt/slideMasters/slideMaster123.xml" ContentType="application/vnd.openxmlformats-officedocument.presentationml.slideMaster+xml"/>
  <Override PartName="/ppt/slideMasters/slideMaster124.xml" ContentType="application/vnd.openxmlformats-officedocument.presentationml.slideMaster+xml"/>
  <Override PartName="/ppt/slideMasters/slideMaster125.xml" ContentType="application/vnd.openxmlformats-officedocument.presentationml.slideMaster+xml"/>
  <Override PartName="/ppt/slideMasters/slideMaster126.xml" ContentType="application/vnd.openxmlformats-officedocument.presentationml.slideMaster+xml"/>
  <Override PartName="/ppt/slideMasters/slideMaster127.xml" ContentType="application/vnd.openxmlformats-officedocument.presentationml.slideMaster+xml"/>
  <Override PartName="/ppt/slideMasters/slideMaster128.xml" ContentType="application/vnd.openxmlformats-officedocument.presentationml.slideMaster+xml"/>
  <Override PartName="/ppt/slideMasters/slideMaster129.xml" ContentType="application/vnd.openxmlformats-officedocument.presentationml.slideMaster+xml"/>
  <Override PartName="/ppt/slideMasters/slideMaster13.xml" ContentType="application/vnd.openxmlformats-officedocument.presentationml.slideMaster+xml"/>
  <Override PartName="/ppt/slideMasters/slideMaster130.xml" ContentType="application/vnd.openxmlformats-officedocument.presentationml.slideMaster+xml"/>
  <Override PartName="/ppt/slideMasters/slideMaster131.xml" ContentType="application/vnd.openxmlformats-officedocument.presentationml.slideMaster+xml"/>
  <Override PartName="/ppt/slideMasters/slideMaster132.xml" ContentType="application/vnd.openxmlformats-officedocument.presentationml.slideMaster+xml"/>
  <Override PartName="/ppt/slideMasters/slideMaster133.xml" ContentType="application/vnd.openxmlformats-officedocument.presentationml.slideMaster+xml"/>
  <Override PartName="/ppt/slideMasters/slideMaster134.xml" ContentType="application/vnd.openxmlformats-officedocument.presentationml.slideMaster+xml"/>
  <Override PartName="/ppt/slideMasters/slideMaster135.xml" ContentType="application/vnd.openxmlformats-officedocument.presentationml.slideMaster+xml"/>
  <Override PartName="/ppt/slideMasters/slideMaster136.xml" ContentType="application/vnd.openxmlformats-officedocument.presentationml.slideMaster+xml"/>
  <Override PartName="/ppt/slideMasters/slideMaster137.xml" ContentType="application/vnd.openxmlformats-officedocument.presentationml.slideMaster+xml"/>
  <Override PartName="/ppt/slideMasters/slideMaster138.xml" ContentType="application/vnd.openxmlformats-officedocument.presentationml.slideMaster+xml"/>
  <Override PartName="/ppt/slideMasters/slideMaster139.xml" ContentType="application/vnd.openxmlformats-officedocument.presentationml.slideMaster+xml"/>
  <Override PartName="/ppt/slideMasters/slideMaster14.xml" ContentType="application/vnd.openxmlformats-officedocument.presentationml.slideMaster+xml"/>
  <Override PartName="/ppt/slideMasters/slideMaster140.xml" ContentType="application/vnd.openxmlformats-officedocument.presentationml.slideMaster+xml"/>
  <Override PartName="/ppt/slideMasters/slideMaster141.xml" ContentType="application/vnd.openxmlformats-officedocument.presentationml.slideMaster+xml"/>
  <Override PartName="/ppt/slideMasters/slideMaster142.xml" ContentType="application/vnd.openxmlformats-officedocument.presentationml.slideMaster+xml"/>
  <Override PartName="/ppt/slideMasters/slideMaster143.xml" ContentType="application/vnd.openxmlformats-officedocument.presentationml.slideMaster+xml"/>
  <Override PartName="/ppt/slideMasters/slideMaster144.xml" ContentType="application/vnd.openxmlformats-officedocument.presentationml.slideMaster+xml"/>
  <Override PartName="/ppt/slideMasters/slideMaster145.xml" ContentType="application/vnd.openxmlformats-officedocument.presentationml.slideMaster+xml"/>
  <Override PartName="/ppt/slideMasters/slideMaster146.xml" ContentType="application/vnd.openxmlformats-officedocument.presentationml.slideMaster+xml"/>
  <Override PartName="/ppt/slideMasters/slideMaster147.xml" ContentType="application/vnd.openxmlformats-officedocument.presentationml.slideMaster+xml"/>
  <Override PartName="/ppt/slideMasters/slideMaster148.xml" ContentType="application/vnd.openxmlformats-officedocument.presentationml.slideMaster+xml"/>
  <Override PartName="/ppt/slideMasters/slideMaster149.xml" ContentType="application/vnd.openxmlformats-officedocument.presentationml.slideMaster+xml"/>
  <Override PartName="/ppt/slideMasters/slideMaster15.xml" ContentType="application/vnd.openxmlformats-officedocument.presentationml.slideMaster+xml"/>
  <Override PartName="/ppt/slideMasters/slideMaster150.xml" ContentType="application/vnd.openxmlformats-officedocument.presentationml.slideMaster+xml"/>
  <Override PartName="/ppt/slideMasters/slideMaster151.xml" ContentType="application/vnd.openxmlformats-officedocument.presentationml.slideMaster+xml"/>
  <Override PartName="/ppt/slideMasters/slideMaster152.xml" ContentType="application/vnd.openxmlformats-officedocument.presentationml.slideMaster+xml"/>
  <Override PartName="/ppt/slideMasters/slideMaster153.xml" ContentType="application/vnd.openxmlformats-officedocument.presentationml.slideMaster+xml"/>
  <Override PartName="/ppt/slideMasters/slideMaster154.xml" ContentType="application/vnd.openxmlformats-officedocument.presentationml.slideMaster+xml"/>
  <Override PartName="/ppt/slideMasters/slideMaster155.xml" ContentType="application/vnd.openxmlformats-officedocument.presentationml.slideMaster+xml"/>
  <Override PartName="/ppt/slideMasters/slideMaster156.xml" ContentType="application/vnd.openxmlformats-officedocument.presentationml.slideMaster+xml"/>
  <Override PartName="/ppt/slideMasters/slideMaster157.xml" ContentType="application/vnd.openxmlformats-officedocument.presentationml.slideMaster+xml"/>
  <Override PartName="/ppt/slideMasters/slideMaster158.xml" ContentType="application/vnd.openxmlformats-officedocument.presentationml.slideMaster+xml"/>
  <Override PartName="/ppt/slideMasters/slideMaster159.xml" ContentType="application/vnd.openxmlformats-officedocument.presentationml.slideMaster+xml"/>
  <Override PartName="/ppt/slideMasters/slideMaster16.xml" ContentType="application/vnd.openxmlformats-officedocument.presentationml.slideMaster+xml"/>
  <Override PartName="/ppt/slideMasters/slideMaster160.xml" ContentType="application/vnd.openxmlformats-officedocument.presentationml.slideMaster+xml"/>
  <Override PartName="/ppt/slideMasters/slideMaster161.xml" ContentType="application/vnd.openxmlformats-officedocument.presentationml.slideMaster+xml"/>
  <Override PartName="/ppt/slideMasters/slideMaster162.xml" ContentType="application/vnd.openxmlformats-officedocument.presentationml.slideMaster+xml"/>
  <Override PartName="/ppt/slideMasters/slideMaster163.xml" ContentType="application/vnd.openxmlformats-officedocument.presentationml.slideMaster+xml"/>
  <Override PartName="/ppt/slideMasters/slideMaster164.xml" ContentType="application/vnd.openxmlformats-officedocument.presentationml.slideMaster+xml"/>
  <Override PartName="/ppt/slideMasters/slideMaster165.xml" ContentType="application/vnd.openxmlformats-officedocument.presentationml.slideMaster+xml"/>
  <Override PartName="/ppt/slideMasters/slideMaster166.xml" ContentType="application/vnd.openxmlformats-officedocument.presentationml.slideMaster+xml"/>
  <Override PartName="/ppt/slideMasters/slideMaster167.xml" ContentType="application/vnd.openxmlformats-officedocument.presentationml.slideMaster+xml"/>
  <Override PartName="/ppt/slideMasters/slideMaster168.xml" ContentType="application/vnd.openxmlformats-officedocument.presentationml.slideMaster+xml"/>
  <Override PartName="/ppt/slideMasters/slideMaster169.xml" ContentType="application/vnd.openxmlformats-officedocument.presentationml.slideMaster+xml"/>
  <Override PartName="/ppt/slideMasters/slideMaster17.xml" ContentType="application/vnd.openxmlformats-officedocument.presentationml.slideMaster+xml"/>
  <Override PartName="/ppt/slideMasters/slideMaster170.xml" ContentType="application/vnd.openxmlformats-officedocument.presentationml.slideMaster+xml"/>
  <Override PartName="/ppt/slideMasters/slideMaster171.xml" ContentType="application/vnd.openxmlformats-officedocument.presentationml.slideMaster+xml"/>
  <Override PartName="/ppt/slideMasters/slideMaster172.xml" ContentType="application/vnd.openxmlformats-officedocument.presentationml.slideMaster+xml"/>
  <Override PartName="/ppt/slideMasters/slideMaster173.xml" ContentType="application/vnd.openxmlformats-officedocument.presentationml.slideMaster+xml"/>
  <Override PartName="/ppt/slideMasters/slideMaster174.xml" ContentType="application/vnd.openxmlformats-officedocument.presentationml.slideMaster+xml"/>
  <Override PartName="/ppt/slideMasters/slideMaster175.xml" ContentType="application/vnd.openxmlformats-officedocument.presentationml.slideMaster+xml"/>
  <Override PartName="/ppt/slideMasters/slideMaster176.xml" ContentType="application/vnd.openxmlformats-officedocument.presentationml.slideMaster+xml"/>
  <Override PartName="/ppt/slideMasters/slideMaster177.xml" ContentType="application/vnd.openxmlformats-officedocument.presentationml.slideMaster+xml"/>
  <Override PartName="/ppt/slideMasters/slideMaster178.xml" ContentType="application/vnd.openxmlformats-officedocument.presentationml.slideMaster+xml"/>
  <Override PartName="/ppt/slideMasters/slideMaster179.xml" ContentType="application/vnd.openxmlformats-officedocument.presentationml.slideMaster+xml"/>
  <Override PartName="/ppt/slideMasters/slideMaster18.xml" ContentType="application/vnd.openxmlformats-officedocument.presentationml.slideMaster+xml"/>
  <Override PartName="/ppt/slideMasters/slideMaster180.xml" ContentType="application/vnd.openxmlformats-officedocument.presentationml.slideMaster+xml"/>
  <Override PartName="/ppt/slideMasters/slideMaster181.xml" ContentType="application/vnd.openxmlformats-officedocument.presentationml.slideMaster+xml"/>
  <Override PartName="/ppt/slideMasters/slideMaster182.xml" ContentType="application/vnd.openxmlformats-officedocument.presentationml.slideMaster+xml"/>
  <Override PartName="/ppt/slideMasters/slideMaster183.xml" ContentType="application/vnd.openxmlformats-officedocument.presentationml.slideMaster+xml"/>
  <Override PartName="/ppt/slideMasters/slideMaster184.xml" ContentType="application/vnd.openxmlformats-officedocument.presentationml.slideMaster+xml"/>
  <Override PartName="/ppt/slideMasters/slideMaster185.xml" ContentType="application/vnd.openxmlformats-officedocument.presentationml.slideMaster+xml"/>
  <Override PartName="/ppt/slideMasters/slideMaster186.xml" ContentType="application/vnd.openxmlformats-officedocument.presentationml.slideMaster+xml"/>
  <Override PartName="/ppt/slideMasters/slideMaster187.xml" ContentType="application/vnd.openxmlformats-officedocument.presentationml.slideMaster+xml"/>
  <Override PartName="/ppt/slideMasters/slideMaster188.xml" ContentType="application/vnd.openxmlformats-officedocument.presentationml.slideMaster+xml"/>
  <Override PartName="/ppt/slideMasters/slideMaster189.xml" ContentType="application/vnd.openxmlformats-officedocument.presentationml.slideMaster+xml"/>
  <Override PartName="/ppt/slideMasters/slideMaster19.xml" ContentType="application/vnd.openxmlformats-officedocument.presentationml.slideMaster+xml"/>
  <Override PartName="/ppt/slideMasters/slideMaster190.xml" ContentType="application/vnd.openxmlformats-officedocument.presentationml.slideMaster+xml"/>
  <Override PartName="/ppt/slideMasters/slideMaster191.xml" ContentType="application/vnd.openxmlformats-officedocument.presentationml.slideMaster+xml"/>
  <Override PartName="/ppt/slideMasters/slideMaster192.xml" ContentType="application/vnd.openxmlformats-officedocument.presentationml.slideMaster+xml"/>
  <Override PartName="/ppt/slideMasters/slideMaster193.xml" ContentType="application/vnd.openxmlformats-officedocument.presentationml.slideMaster+xml"/>
  <Override PartName="/ppt/slideMasters/slideMaster194.xml" ContentType="application/vnd.openxmlformats-officedocument.presentationml.slideMaster+xml"/>
  <Override PartName="/ppt/slideMasters/slideMaster195.xml" ContentType="application/vnd.openxmlformats-officedocument.presentationml.slideMaster+xml"/>
  <Override PartName="/ppt/slideMasters/slideMaster196.xml" ContentType="application/vnd.openxmlformats-officedocument.presentationml.slideMaster+xml"/>
  <Override PartName="/ppt/slideMasters/slideMaster197.xml" ContentType="application/vnd.openxmlformats-officedocument.presentationml.slideMaster+xml"/>
  <Override PartName="/ppt/slideMasters/slideMaster198.xml" ContentType="application/vnd.openxmlformats-officedocument.presentationml.slideMaster+xml"/>
  <Override PartName="/ppt/slideMasters/slideMaster199.xml" ContentType="application/vnd.openxmlformats-officedocument.presentationml.slideMaster+xml"/>
  <Override PartName="/ppt/slideMasters/slideMaster2.xml" ContentType="application/vnd.openxmlformats-officedocument.presentationml.slideMaster+xml"/>
  <Override PartName="/ppt/slideMasters/slideMaster20.xml" ContentType="application/vnd.openxmlformats-officedocument.presentationml.slideMaster+xml"/>
  <Override PartName="/ppt/slideMasters/slideMaster200.xml" ContentType="application/vnd.openxmlformats-officedocument.presentationml.slideMaster+xml"/>
  <Override PartName="/ppt/slideMasters/slideMaster201.xml" ContentType="application/vnd.openxmlformats-officedocument.presentationml.slideMaster+xml"/>
  <Override PartName="/ppt/slideMasters/slideMaster202.xml" ContentType="application/vnd.openxmlformats-officedocument.presentationml.slideMaster+xml"/>
  <Override PartName="/ppt/slideMasters/slideMaster203.xml" ContentType="application/vnd.openxmlformats-officedocument.presentationml.slideMaster+xml"/>
  <Override PartName="/ppt/slideMasters/slideMaster204.xml" ContentType="application/vnd.openxmlformats-officedocument.presentationml.slideMaster+xml"/>
  <Override PartName="/ppt/slideMasters/slideMaster205.xml" ContentType="application/vnd.openxmlformats-officedocument.presentationml.slideMaster+xml"/>
  <Override PartName="/ppt/slideMasters/slideMaster206.xml" ContentType="application/vnd.openxmlformats-officedocument.presentationml.slideMaster+xml"/>
  <Override PartName="/ppt/slideMasters/slideMaster207.xml" ContentType="application/vnd.openxmlformats-officedocument.presentationml.slideMaster+xml"/>
  <Override PartName="/ppt/slideMasters/slideMaster208.xml" ContentType="application/vnd.openxmlformats-officedocument.presentationml.slideMaster+xml"/>
  <Override PartName="/ppt/slideMasters/slideMaster209.xml" ContentType="application/vnd.openxmlformats-officedocument.presentationml.slideMaster+xml"/>
  <Override PartName="/ppt/slideMasters/slideMaster21.xml" ContentType="application/vnd.openxmlformats-officedocument.presentationml.slideMaster+xml"/>
  <Override PartName="/ppt/slideMasters/slideMaster210.xml" ContentType="application/vnd.openxmlformats-officedocument.presentationml.slideMaster+xml"/>
  <Override PartName="/ppt/slideMasters/slideMaster211.xml" ContentType="application/vnd.openxmlformats-officedocument.presentationml.slideMaster+xml"/>
  <Override PartName="/ppt/slideMasters/slideMaster212.xml" ContentType="application/vnd.openxmlformats-officedocument.presentationml.slideMaster+xml"/>
  <Override PartName="/ppt/slideMasters/slideMaster213.xml" ContentType="application/vnd.openxmlformats-officedocument.presentationml.slideMaster+xml"/>
  <Override PartName="/ppt/slideMasters/slideMaster214.xml" ContentType="application/vnd.openxmlformats-officedocument.presentationml.slideMaster+xml"/>
  <Override PartName="/ppt/slideMasters/slideMaster215.xml" ContentType="application/vnd.openxmlformats-officedocument.presentationml.slideMaster+xml"/>
  <Override PartName="/ppt/slideMasters/slideMaster216.xml" ContentType="application/vnd.openxmlformats-officedocument.presentationml.slideMaster+xml"/>
  <Override PartName="/ppt/slideMasters/slideMaster217.xml" ContentType="application/vnd.openxmlformats-officedocument.presentationml.slideMaster+xml"/>
  <Override PartName="/ppt/slideMasters/slideMaster218.xml" ContentType="application/vnd.openxmlformats-officedocument.presentationml.slideMaster+xml"/>
  <Override PartName="/ppt/slideMasters/slideMaster219.xml" ContentType="application/vnd.openxmlformats-officedocument.presentationml.slideMaster+xml"/>
  <Override PartName="/ppt/slideMasters/slideMaster22.xml" ContentType="application/vnd.openxmlformats-officedocument.presentationml.slideMaster+xml"/>
  <Override PartName="/ppt/slideMasters/slideMaster220.xml" ContentType="application/vnd.openxmlformats-officedocument.presentationml.slideMaster+xml"/>
  <Override PartName="/ppt/slideMasters/slideMaster221.xml" ContentType="application/vnd.openxmlformats-officedocument.presentationml.slideMaster+xml"/>
  <Override PartName="/ppt/slideMasters/slideMaster222.xml" ContentType="application/vnd.openxmlformats-officedocument.presentationml.slideMaster+xml"/>
  <Override PartName="/ppt/slideMasters/slideMaster223.xml" ContentType="application/vnd.openxmlformats-officedocument.presentationml.slideMaster+xml"/>
  <Override PartName="/ppt/slideMasters/slideMaster224.xml" ContentType="application/vnd.openxmlformats-officedocument.presentationml.slideMaster+xml"/>
  <Override PartName="/ppt/slideMasters/slideMaster225.xml" ContentType="application/vnd.openxmlformats-officedocument.presentationml.slideMaster+xml"/>
  <Override PartName="/ppt/slideMasters/slideMaster226.xml" ContentType="application/vnd.openxmlformats-officedocument.presentationml.slideMaster+xml"/>
  <Override PartName="/ppt/slideMasters/slideMaster227.xml" ContentType="application/vnd.openxmlformats-officedocument.presentationml.slideMaster+xml"/>
  <Override PartName="/ppt/slideMasters/slideMaster228.xml" ContentType="application/vnd.openxmlformats-officedocument.presentationml.slideMaster+xml"/>
  <Override PartName="/ppt/slideMasters/slideMaster229.xml" ContentType="application/vnd.openxmlformats-officedocument.presentationml.slideMaster+xml"/>
  <Override PartName="/ppt/slideMasters/slideMaster23.xml" ContentType="application/vnd.openxmlformats-officedocument.presentationml.slideMaster+xml"/>
  <Override PartName="/ppt/slideMasters/slideMaster230.xml" ContentType="application/vnd.openxmlformats-officedocument.presentationml.slideMaster+xml"/>
  <Override PartName="/ppt/slideMasters/slideMaster231.xml" ContentType="application/vnd.openxmlformats-officedocument.presentationml.slideMaster+xml"/>
  <Override PartName="/ppt/slideMasters/slideMaster232.xml" ContentType="application/vnd.openxmlformats-officedocument.presentationml.slideMaster+xml"/>
  <Override PartName="/ppt/slideMasters/slideMaster233.xml" ContentType="application/vnd.openxmlformats-officedocument.presentationml.slideMaster+xml"/>
  <Override PartName="/ppt/slideMasters/slideMaster234.xml" ContentType="application/vnd.openxmlformats-officedocument.presentationml.slideMaster+xml"/>
  <Override PartName="/ppt/slideMasters/slideMaster235.xml" ContentType="application/vnd.openxmlformats-officedocument.presentationml.slideMaster+xml"/>
  <Override PartName="/ppt/slideMasters/slideMaster236.xml" ContentType="application/vnd.openxmlformats-officedocument.presentationml.slideMaster+xml"/>
  <Override PartName="/ppt/slideMasters/slideMaster237.xml" ContentType="application/vnd.openxmlformats-officedocument.presentationml.slideMaster+xml"/>
  <Override PartName="/ppt/slideMasters/slideMaster238.xml" ContentType="application/vnd.openxmlformats-officedocument.presentationml.slideMaster+xml"/>
  <Override PartName="/ppt/slideMasters/slideMaster239.xml" ContentType="application/vnd.openxmlformats-officedocument.presentationml.slideMaster+xml"/>
  <Override PartName="/ppt/slideMasters/slideMaster24.xml" ContentType="application/vnd.openxmlformats-officedocument.presentationml.slideMaster+xml"/>
  <Override PartName="/ppt/slideMasters/slideMaster240.xml" ContentType="application/vnd.openxmlformats-officedocument.presentationml.slideMaster+xml"/>
  <Override PartName="/ppt/slideMasters/slideMaster241.xml" ContentType="application/vnd.openxmlformats-officedocument.presentationml.slideMaster+xml"/>
  <Override PartName="/ppt/slideMasters/slideMaster242.xml" ContentType="application/vnd.openxmlformats-officedocument.presentationml.slideMaster+xml"/>
  <Override PartName="/ppt/slideMasters/slideMaster243.xml" ContentType="application/vnd.openxmlformats-officedocument.presentationml.slideMaster+xml"/>
  <Override PartName="/ppt/slideMasters/slideMaster244.xml" ContentType="application/vnd.openxmlformats-officedocument.presentationml.slideMaster+xml"/>
  <Override PartName="/ppt/slideMasters/slideMaster245.xml" ContentType="application/vnd.openxmlformats-officedocument.presentationml.slideMaster+xml"/>
  <Override PartName="/ppt/slideMasters/slideMaster246.xml" ContentType="application/vnd.openxmlformats-officedocument.presentationml.slideMaster+xml"/>
  <Override PartName="/ppt/slideMasters/slideMaster247.xml" ContentType="application/vnd.openxmlformats-officedocument.presentationml.slideMaster+xml"/>
  <Override PartName="/ppt/slideMasters/slideMaster248.xml" ContentType="application/vnd.openxmlformats-officedocument.presentationml.slideMaster+xml"/>
  <Override PartName="/ppt/slideMasters/slideMaster249.xml" ContentType="application/vnd.openxmlformats-officedocument.presentationml.slideMaster+xml"/>
  <Override PartName="/ppt/slideMasters/slideMaster25.xml" ContentType="application/vnd.openxmlformats-officedocument.presentationml.slideMaster+xml"/>
  <Override PartName="/ppt/slideMasters/slideMaster250.xml" ContentType="application/vnd.openxmlformats-officedocument.presentationml.slideMaster+xml"/>
  <Override PartName="/ppt/slideMasters/slideMaster251.xml" ContentType="application/vnd.openxmlformats-officedocument.presentationml.slideMaster+xml"/>
  <Override PartName="/ppt/slideMasters/slideMaster252.xml" ContentType="application/vnd.openxmlformats-officedocument.presentationml.slideMaster+xml"/>
  <Override PartName="/ppt/slideMasters/slideMaster253.xml" ContentType="application/vnd.openxmlformats-officedocument.presentationml.slideMaster+xml"/>
  <Override PartName="/ppt/slideMasters/slideMaster254.xml" ContentType="application/vnd.openxmlformats-officedocument.presentationml.slideMaster+xml"/>
  <Override PartName="/ppt/slideMasters/slideMaster255.xml" ContentType="application/vnd.openxmlformats-officedocument.presentationml.slideMaster+xml"/>
  <Override PartName="/ppt/slideMasters/slideMaster256.xml" ContentType="application/vnd.openxmlformats-officedocument.presentationml.slideMaster+xml"/>
  <Override PartName="/ppt/slideMasters/slideMaster257.xml" ContentType="application/vnd.openxmlformats-officedocument.presentationml.slideMaster+xml"/>
  <Override PartName="/ppt/slideMasters/slideMaster258.xml" ContentType="application/vnd.openxmlformats-officedocument.presentationml.slideMaster+xml"/>
  <Override PartName="/ppt/slideMasters/slideMaster259.xml" ContentType="application/vnd.openxmlformats-officedocument.presentationml.slideMaster+xml"/>
  <Override PartName="/ppt/slideMasters/slideMaster26.xml" ContentType="application/vnd.openxmlformats-officedocument.presentationml.slideMaster+xml"/>
  <Override PartName="/ppt/slideMasters/slideMaster260.xml" ContentType="application/vnd.openxmlformats-officedocument.presentationml.slideMaster+xml"/>
  <Override PartName="/ppt/slideMasters/slideMaster261.xml" ContentType="application/vnd.openxmlformats-officedocument.presentationml.slideMaster+xml"/>
  <Override PartName="/ppt/slideMasters/slideMaster262.xml" ContentType="application/vnd.openxmlformats-officedocument.presentationml.slideMaster+xml"/>
  <Override PartName="/ppt/slideMasters/slideMaster263.xml" ContentType="application/vnd.openxmlformats-officedocument.presentationml.slideMaster+xml"/>
  <Override PartName="/ppt/slideMasters/slideMaster264.xml" ContentType="application/vnd.openxmlformats-officedocument.presentationml.slideMaster+xml"/>
  <Override PartName="/ppt/slideMasters/slideMaster265.xml" ContentType="application/vnd.openxmlformats-officedocument.presentationml.slideMaster+xml"/>
  <Override PartName="/ppt/slideMasters/slideMaster266.xml" ContentType="application/vnd.openxmlformats-officedocument.presentationml.slideMaster+xml"/>
  <Override PartName="/ppt/slideMasters/slideMaster267.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heme/theme1.xml" ContentType="application/vnd.openxmlformats-officedocument.theme+xml"/>
  <Override PartName="/ppt/theme/theme10.xml" ContentType="application/vnd.openxmlformats-officedocument.theme+xml"/>
  <Override PartName="/ppt/theme/theme100.xml" ContentType="application/vnd.openxmlformats-officedocument.theme+xml"/>
  <Override PartName="/ppt/theme/theme101.xml" ContentType="application/vnd.openxmlformats-officedocument.theme+xml"/>
  <Override PartName="/ppt/theme/theme102.xml" ContentType="application/vnd.openxmlformats-officedocument.theme+xml"/>
  <Override PartName="/ppt/theme/theme103.xml" ContentType="application/vnd.openxmlformats-officedocument.theme+xml"/>
  <Override PartName="/ppt/theme/theme104.xml" ContentType="application/vnd.openxmlformats-officedocument.theme+xml"/>
  <Override PartName="/ppt/theme/theme105.xml" ContentType="application/vnd.openxmlformats-officedocument.theme+xml"/>
  <Override PartName="/ppt/theme/theme106.xml" ContentType="application/vnd.openxmlformats-officedocument.theme+xml"/>
  <Override PartName="/ppt/theme/theme107.xml" ContentType="application/vnd.openxmlformats-officedocument.theme+xml"/>
  <Override PartName="/ppt/theme/theme108.xml" ContentType="application/vnd.openxmlformats-officedocument.theme+xml"/>
  <Override PartName="/ppt/theme/theme109.xml" ContentType="application/vnd.openxmlformats-officedocument.theme+xml"/>
  <Override PartName="/ppt/theme/theme11.xml" ContentType="application/vnd.openxmlformats-officedocument.theme+xml"/>
  <Override PartName="/ppt/theme/theme110.xml" ContentType="application/vnd.openxmlformats-officedocument.theme+xml"/>
  <Override PartName="/ppt/theme/theme111.xml" ContentType="application/vnd.openxmlformats-officedocument.theme+xml"/>
  <Override PartName="/ppt/theme/theme112.xml" ContentType="application/vnd.openxmlformats-officedocument.theme+xml"/>
  <Override PartName="/ppt/theme/theme113.xml" ContentType="application/vnd.openxmlformats-officedocument.theme+xml"/>
  <Override PartName="/ppt/theme/theme114.xml" ContentType="application/vnd.openxmlformats-officedocument.theme+xml"/>
  <Override PartName="/ppt/theme/theme115.xml" ContentType="application/vnd.openxmlformats-officedocument.theme+xml"/>
  <Override PartName="/ppt/theme/theme116.xml" ContentType="application/vnd.openxmlformats-officedocument.theme+xml"/>
  <Override PartName="/ppt/theme/theme117.xml" ContentType="application/vnd.openxmlformats-officedocument.theme+xml"/>
  <Override PartName="/ppt/theme/theme118.xml" ContentType="application/vnd.openxmlformats-officedocument.theme+xml"/>
  <Override PartName="/ppt/theme/theme119.xml" ContentType="application/vnd.openxmlformats-officedocument.theme+xml"/>
  <Override PartName="/ppt/theme/theme12.xml" ContentType="application/vnd.openxmlformats-officedocument.theme+xml"/>
  <Override PartName="/ppt/theme/theme120.xml" ContentType="application/vnd.openxmlformats-officedocument.theme+xml"/>
  <Override PartName="/ppt/theme/theme121.xml" ContentType="application/vnd.openxmlformats-officedocument.theme+xml"/>
  <Override PartName="/ppt/theme/theme122.xml" ContentType="application/vnd.openxmlformats-officedocument.theme+xml"/>
  <Override PartName="/ppt/theme/theme123.xml" ContentType="application/vnd.openxmlformats-officedocument.theme+xml"/>
  <Override PartName="/ppt/theme/theme124.xml" ContentType="application/vnd.openxmlformats-officedocument.theme+xml"/>
  <Override PartName="/ppt/theme/theme125.xml" ContentType="application/vnd.openxmlformats-officedocument.theme+xml"/>
  <Override PartName="/ppt/theme/theme126.xml" ContentType="application/vnd.openxmlformats-officedocument.theme+xml"/>
  <Override PartName="/ppt/theme/theme127.xml" ContentType="application/vnd.openxmlformats-officedocument.theme+xml"/>
  <Override PartName="/ppt/theme/theme128.xml" ContentType="application/vnd.openxmlformats-officedocument.theme+xml"/>
  <Override PartName="/ppt/theme/theme129.xml" ContentType="application/vnd.openxmlformats-officedocument.theme+xml"/>
  <Override PartName="/ppt/theme/theme13.xml" ContentType="application/vnd.openxmlformats-officedocument.theme+xml"/>
  <Override PartName="/ppt/theme/theme130.xml" ContentType="application/vnd.openxmlformats-officedocument.theme+xml"/>
  <Override PartName="/ppt/theme/theme131.xml" ContentType="application/vnd.openxmlformats-officedocument.theme+xml"/>
  <Override PartName="/ppt/theme/theme132.xml" ContentType="application/vnd.openxmlformats-officedocument.theme+xml"/>
  <Override PartName="/ppt/theme/theme133.xml" ContentType="application/vnd.openxmlformats-officedocument.theme+xml"/>
  <Override PartName="/ppt/theme/theme134.xml" ContentType="application/vnd.openxmlformats-officedocument.theme+xml"/>
  <Override PartName="/ppt/theme/theme135.xml" ContentType="application/vnd.openxmlformats-officedocument.theme+xml"/>
  <Override PartName="/ppt/theme/theme136.xml" ContentType="application/vnd.openxmlformats-officedocument.theme+xml"/>
  <Override PartName="/ppt/theme/theme137.xml" ContentType="application/vnd.openxmlformats-officedocument.theme+xml"/>
  <Override PartName="/ppt/theme/theme138.xml" ContentType="application/vnd.openxmlformats-officedocument.theme+xml"/>
  <Override PartName="/ppt/theme/theme139.xml" ContentType="application/vnd.openxmlformats-officedocument.theme+xml"/>
  <Override PartName="/ppt/theme/theme14.xml" ContentType="application/vnd.openxmlformats-officedocument.theme+xml"/>
  <Override PartName="/ppt/theme/theme140.xml" ContentType="application/vnd.openxmlformats-officedocument.theme+xml"/>
  <Override PartName="/ppt/theme/theme141.xml" ContentType="application/vnd.openxmlformats-officedocument.theme+xml"/>
  <Override PartName="/ppt/theme/theme142.xml" ContentType="application/vnd.openxmlformats-officedocument.theme+xml"/>
  <Override PartName="/ppt/theme/theme143.xml" ContentType="application/vnd.openxmlformats-officedocument.theme+xml"/>
  <Override PartName="/ppt/theme/theme144.xml" ContentType="application/vnd.openxmlformats-officedocument.theme+xml"/>
  <Override PartName="/ppt/theme/theme145.xml" ContentType="application/vnd.openxmlformats-officedocument.theme+xml"/>
  <Override PartName="/ppt/theme/theme146.xml" ContentType="application/vnd.openxmlformats-officedocument.theme+xml"/>
  <Override PartName="/ppt/theme/theme147.xml" ContentType="application/vnd.openxmlformats-officedocument.theme+xml"/>
  <Override PartName="/ppt/theme/theme148.xml" ContentType="application/vnd.openxmlformats-officedocument.theme+xml"/>
  <Override PartName="/ppt/theme/theme149.xml" ContentType="application/vnd.openxmlformats-officedocument.theme+xml"/>
  <Override PartName="/ppt/theme/theme15.xml" ContentType="application/vnd.openxmlformats-officedocument.theme+xml"/>
  <Override PartName="/ppt/theme/theme150.xml" ContentType="application/vnd.openxmlformats-officedocument.theme+xml"/>
  <Override PartName="/ppt/theme/theme151.xml" ContentType="application/vnd.openxmlformats-officedocument.theme+xml"/>
  <Override PartName="/ppt/theme/theme152.xml" ContentType="application/vnd.openxmlformats-officedocument.theme+xml"/>
  <Override PartName="/ppt/theme/theme153.xml" ContentType="application/vnd.openxmlformats-officedocument.theme+xml"/>
  <Override PartName="/ppt/theme/theme154.xml" ContentType="application/vnd.openxmlformats-officedocument.theme+xml"/>
  <Override PartName="/ppt/theme/theme155.xml" ContentType="application/vnd.openxmlformats-officedocument.theme+xml"/>
  <Override PartName="/ppt/theme/theme156.xml" ContentType="application/vnd.openxmlformats-officedocument.theme+xml"/>
  <Override PartName="/ppt/theme/theme157.xml" ContentType="application/vnd.openxmlformats-officedocument.theme+xml"/>
  <Override PartName="/ppt/theme/theme158.xml" ContentType="application/vnd.openxmlformats-officedocument.theme+xml"/>
  <Override PartName="/ppt/theme/theme159.xml" ContentType="application/vnd.openxmlformats-officedocument.theme+xml"/>
  <Override PartName="/ppt/theme/theme16.xml" ContentType="application/vnd.openxmlformats-officedocument.theme+xml"/>
  <Override PartName="/ppt/theme/theme160.xml" ContentType="application/vnd.openxmlformats-officedocument.theme+xml"/>
  <Override PartName="/ppt/theme/theme161.xml" ContentType="application/vnd.openxmlformats-officedocument.theme+xml"/>
  <Override PartName="/ppt/theme/theme162.xml" ContentType="application/vnd.openxmlformats-officedocument.theme+xml"/>
  <Override PartName="/ppt/theme/theme163.xml" ContentType="application/vnd.openxmlformats-officedocument.theme+xml"/>
  <Override PartName="/ppt/theme/theme164.xml" ContentType="application/vnd.openxmlformats-officedocument.theme+xml"/>
  <Override PartName="/ppt/theme/theme165.xml" ContentType="application/vnd.openxmlformats-officedocument.theme+xml"/>
  <Override PartName="/ppt/theme/theme166.xml" ContentType="application/vnd.openxmlformats-officedocument.theme+xml"/>
  <Override PartName="/ppt/theme/theme167.xml" ContentType="application/vnd.openxmlformats-officedocument.theme+xml"/>
  <Override PartName="/ppt/theme/theme168.xml" ContentType="application/vnd.openxmlformats-officedocument.theme+xml"/>
  <Override PartName="/ppt/theme/theme169.xml" ContentType="application/vnd.openxmlformats-officedocument.theme+xml"/>
  <Override PartName="/ppt/theme/theme17.xml" ContentType="application/vnd.openxmlformats-officedocument.theme+xml"/>
  <Override PartName="/ppt/theme/theme170.xml" ContentType="application/vnd.openxmlformats-officedocument.theme+xml"/>
  <Override PartName="/ppt/theme/theme171.xml" ContentType="application/vnd.openxmlformats-officedocument.theme+xml"/>
  <Override PartName="/ppt/theme/theme172.xml" ContentType="application/vnd.openxmlformats-officedocument.theme+xml"/>
  <Override PartName="/ppt/theme/theme173.xml" ContentType="application/vnd.openxmlformats-officedocument.theme+xml"/>
  <Override PartName="/ppt/theme/theme174.xml" ContentType="application/vnd.openxmlformats-officedocument.theme+xml"/>
  <Override PartName="/ppt/theme/theme175.xml" ContentType="application/vnd.openxmlformats-officedocument.theme+xml"/>
  <Override PartName="/ppt/theme/theme176.xml" ContentType="application/vnd.openxmlformats-officedocument.theme+xml"/>
  <Override PartName="/ppt/theme/theme177.xml" ContentType="application/vnd.openxmlformats-officedocument.theme+xml"/>
  <Override PartName="/ppt/theme/theme178.xml" ContentType="application/vnd.openxmlformats-officedocument.theme+xml"/>
  <Override PartName="/ppt/theme/theme179.xml" ContentType="application/vnd.openxmlformats-officedocument.theme+xml"/>
  <Override PartName="/ppt/theme/theme18.xml" ContentType="application/vnd.openxmlformats-officedocument.theme+xml"/>
  <Override PartName="/ppt/theme/theme180.xml" ContentType="application/vnd.openxmlformats-officedocument.theme+xml"/>
  <Override PartName="/ppt/theme/theme181.xml" ContentType="application/vnd.openxmlformats-officedocument.theme+xml"/>
  <Override PartName="/ppt/theme/theme182.xml" ContentType="application/vnd.openxmlformats-officedocument.theme+xml"/>
  <Override PartName="/ppt/theme/theme183.xml" ContentType="application/vnd.openxmlformats-officedocument.theme+xml"/>
  <Override PartName="/ppt/theme/theme184.xml" ContentType="application/vnd.openxmlformats-officedocument.theme+xml"/>
  <Override PartName="/ppt/theme/theme185.xml" ContentType="application/vnd.openxmlformats-officedocument.theme+xml"/>
  <Override PartName="/ppt/theme/theme186.xml" ContentType="application/vnd.openxmlformats-officedocument.theme+xml"/>
  <Override PartName="/ppt/theme/theme187.xml" ContentType="application/vnd.openxmlformats-officedocument.theme+xml"/>
  <Override PartName="/ppt/theme/theme188.xml" ContentType="application/vnd.openxmlformats-officedocument.theme+xml"/>
  <Override PartName="/ppt/theme/theme189.xml" ContentType="application/vnd.openxmlformats-officedocument.theme+xml"/>
  <Override PartName="/ppt/theme/theme19.xml" ContentType="application/vnd.openxmlformats-officedocument.theme+xml"/>
  <Override PartName="/ppt/theme/theme190.xml" ContentType="application/vnd.openxmlformats-officedocument.theme+xml"/>
  <Override PartName="/ppt/theme/theme191.xml" ContentType="application/vnd.openxmlformats-officedocument.theme+xml"/>
  <Override PartName="/ppt/theme/theme192.xml" ContentType="application/vnd.openxmlformats-officedocument.theme+xml"/>
  <Override PartName="/ppt/theme/theme193.xml" ContentType="application/vnd.openxmlformats-officedocument.theme+xml"/>
  <Override PartName="/ppt/theme/theme194.xml" ContentType="application/vnd.openxmlformats-officedocument.theme+xml"/>
  <Override PartName="/ppt/theme/theme195.xml" ContentType="application/vnd.openxmlformats-officedocument.theme+xml"/>
  <Override PartName="/ppt/theme/theme196.xml" ContentType="application/vnd.openxmlformats-officedocument.theme+xml"/>
  <Override PartName="/ppt/theme/theme197.xml" ContentType="application/vnd.openxmlformats-officedocument.theme+xml"/>
  <Override PartName="/ppt/theme/theme198.xml" ContentType="application/vnd.openxmlformats-officedocument.theme+xml"/>
  <Override PartName="/ppt/theme/theme199.xml" ContentType="application/vnd.openxmlformats-officedocument.theme+xml"/>
  <Override PartName="/ppt/theme/theme2.xml" ContentType="application/vnd.openxmlformats-officedocument.theme+xml"/>
  <Override PartName="/ppt/theme/theme20.xml" ContentType="application/vnd.openxmlformats-officedocument.theme+xml"/>
  <Override PartName="/ppt/theme/theme200.xml" ContentType="application/vnd.openxmlformats-officedocument.theme+xml"/>
  <Override PartName="/ppt/theme/theme201.xml" ContentType="application/vnd.openxmlformats-officedocument.theme+xml"/>
  <Override PartName="/ppt/theme/theme202.xml" ContentType="application/vnd.openxmlformats-officedocument.theme+xml"/>
  <Override PartName="/ppt/theme/theme203.xml" ContentType="application/vnd.openxmlformats-officedocument.theme+xml"/>
  <Override PartName="/ppt/theme/theme204.xml" ContentType="application/vnd.openxmlformats-officedocument.theme+xml"/>
  <Override PartName="/ppt/theme/theme205.xml" ContentType="application/vnd.openxmlformats-officedocument.theme+xml"/>
  <Override PartName="/ppt/theme/theme206.xml" ContentType="application/vnd.openxmlformats-officedocument.theme+xml"/>
  <Override PartName="/ppt/theme/theme207.xml" ContentType="application/vnd.openxmlformats-officedocument.theme+xml"/>
  <Override PartName="/ppt/theme/theme208.xml" ContentType="application/vnd.openxmlformats-officedocument.theme+xml"/>
  <Override PartName="/ppt/theme/theme209.xml" ContentType="application/vnd.openxmlformats-officedocument.theme+xml"/>
  <Override PartName="/ppt/theme/theme21.xml" ContentType="application/vnd.openxmlformats-officedocument.theme+xml"/>
  <Override PartName="/ppt/theme/theme210.xml" ContentType="application/vnd.openxmlformats-officedocument.theme+xml"/>
  <Override PartName="/ppt/theme/theme211.xml" ContentType="application/vnd.openxmlformats-officedocument.theme+xml"/>
  <Override PartName="/ppt/theme/theme212.xml" ContentType="application/vnd.openxmlformats-officedocument.theme+xml"/>
  <Override PartName="/ppt/theme/theme213.xml" ContentType="application/vnd.openxmlformats-officedocument.theme+xml"/>
  <Override PartName="/ppt/theme/theme214.xml" ContentType="application/vnd.openxmlformats-officedocument.theme+xml"/>
  <Override PartName="/ppt/theme/theme215.xml" ContentType="application/vnd.openxmlformats-officedocument.theme+xml"/>
  <Override PartName="/ppt/theme/theme216.xml" ContentType="application/vnd.openxmlformats-officedocument.theme+xml"/>
  <Override PartName="/ppt/theme/theme217.xml" ContentType="application/vnd.openxmlformats-officedocument.theme+xml"/>
  <Override PartName="/ppt/theme/theme218.xml" ContentType="application/vnd.openxmlformats-officedocument.theme+xml"/>
  <Override PartName="/ppt/theme/theme219.xml" ContentType="application/vnd.openxmlformats-officedocument.theme+xml"/>
  <Override PartName="/ppt/theme/theme22.xml" ContentType="application/vnd.openxmlformats-officedocument.theme+xml"/>
  <Override PartName="/ppt/theme/theme220.xml" ContentType="application/vnd.openxmlformats-officedocument.theme+xml"/>
  <Override PartName="/ppt/theme/theme221.xml" ContentType="application/vnd.openxmlformats-officedocument.theme+xml"/>
  <Override PartName="/ppt/theme/theme222.xml" ContentType="application/vnd.openxmlformats-officedocument.theme+xml"/>
  <Override PartName="/ppt/theme/theme223.xml" ContentType="application/vnd.openxmlformats-officedocument.theme+xml"/>
  <Override PartName="/ppt/theme/theme224.xml" ContentType="application/vnd.openxmlformats-officedocument.theme+xml"/>
  <Override PartName="/ppt/theme/theme225.xml" ContentType="application/vnd.openxmlformats-officedocument.theme+xml"/>
  <Override PartName="/ppt/theme/theme226.xml" ContentType="application/vnd.openxmlformats-officedocument.theme+xml"/>
  <Override PartName="/ppt/theme/theme227.xml" ContentType="application/vnd.openxmlformats-officedocument.theme+xml"/>
  <Override PartName="/ppt/theme/theme228.xml" ContentType="application/vnd.openxmlformats-officedocument.theme+xml"/>
  <Override PartName="/ppt/theme/theme229.xml" ContentType="application/vnd.openxmlformats-officedocument.theme+xml"/>
  <Override PartName="/ppt/theme/theme23.xml" ContentType="application/vnd.openxmlformats-officedocument.theme+xml"/>
  <Override PartName="/ppt/theme/theme230.xml" ContentType="application/vnd.openxmlformats-officedocument.theme+xml"/>
  <Override PartName="/ppt/theme/theme231.xml" ContentType="application/vnd.openxmlformats-officedocument.theme+xml"/>
  <Override PartName="/ppt/theme/theme232.xml" ContentType="application/vnd.openxmlformats-officedocument.theme+xml"/>
  <Override PartName="/ppt/theme/theme233.xml" ContentType="application/vnd.openxmlformats-officedocument.theme+xml"/>
  <Override PartName="/ppt/theme/theme234.xml" ContentType="application/vnd.openxmlformats-officedocument.theme+xml"/>
  <Override PartName="/ppt/theme/theme235.xml" ContentType="application/vnd.openxmlformats-officedocument.theme+xml"/>
  <Override PartName="/ppt/theme/theme236.xml" ContentType="application/vnd.openxmlformats-officedocument.theme+xml"/>
  <Override PartName="/ppt/theme/theme237.xml" ContentType="application/vnd.openxmlformats-officedocument.theme+xml"/>
  <Override PartName="/ppt/theme/theme238.xml" ContentType="application/vnd.openxmlformats-officedocument.theme+xml"/>
  <Override PartName="/ppt/theme/theme239.xml" ContentType="application/vnd.openxmlformats-officedocument.theme+xml"/>
  <Override PartName="/ppt/theme/theme24.xml" ContentType="application/vnd.openxmlformats-officedocument.theme+xml"/>
  <Override PartName="/ppt/theme/theme240.xml" ContentType="application/vnd.openxmlformats-officedocument.theme+xml"/>
  <Override PartName="/ppt/theme/theme241.xml" ContentType="application/vnd.openxmlformats-officedocument.theme+xml"/>
  <Override PartName="/ppt/theme/theme242.xml" ContentType="application/vnd.openxmlformats-officedocument.theme+xml"/>
  <Override PartName="/ppt/theme/theme243.xml" ContentType="application/vnd.openxmlformats-officedocument.theme+xml"/>
  <Override PartName="/ppt/theme/theme244.xml" ContentType="application/vnd.openxmlformats-officedocument.theme+xml"/>
  <Override PartName="/ppt/theme/theme245.xml" ContentType="application/vnd.openxmlformats-officedocument.theme+xml"/>
  <Override PartName="/ppt/theme/theme246.xml" ContentType="application/vnd.openxmlformats-officedocument.theme+xml"/>
  <Override PartName="/ppt/theme/theme247.xml" ContentType="application/vnd.openxmlformats-officedocument.theme+xml"/>
  <Override PartName="/ppt/theme/theme248.xml" ContentType="application/vnd.openxmlformats-officedocument.theme+xml"/>
  <Override PartName="/ppt/theme/theme249.xml" ContentType="application/vnd.openxmlformats-officedocument.theme+xml"/>
  <Override PartName="/ppt/theme/theme25.xml" ContentType="application/vnd.openxmlformats-officedocument.theme+xml"/>
  <Override PartName="/ppt/theme/theme250.xml" ContentType="application/vnd.openxmlformats-officedocument.theme+xml"/>
  <Override PartName="/ppt/theme/theme251.xml" ContentType="application/vnd.openxmlformats-officedocument.theme+xml"/>
  <Override PartName="/ppt/theme/theme252.xml" ContentType="application/vnd.openxmlformats-officedocument.theme+xml"/>
  <Override PartName="/ppt/theme/theme253.xml" ContentType="application/vnd.openxmlformats-officedocument.theme+xml"/>
  <Override PartName="/ppt/theme/theme254.xml" ContentType="application/vnd.openxmlformats-officedocument.theme+xml"/>
  <Override PartName="/ppt/theme/theme255.xml" ContentType="application/vnd.openxmlformats-officedocument.theme+xml"/>
  <Override PartName="/ppt/theme/theme256.xml" ContentType="application/vnd.openxmlformats-officedocument.theme+xml"/>
  <Override PartName="/ppt/theme/theme257.xml" ContentType="application/vnd.openxmlformats-officedocument.theme+xml"/>
  <Override PartName="/ppt/theme/theme258.xml" ContentType="application/vnd.openxmlformats-officedocument.theme+xml"/>
  <Override PartName="/ppt/theme/theme259.xml" ContentType="application/vnd.openxmlformats-officedocument.theme+xml"/>
  <Override PartName="/ppt/theme/theme26.xml" ContentType="application/vnd.openxmlformats-officedocument.theme+xml"/>
  <Override PartName="/ppt/theme/theme260.xml" ContentType="application/vnd.openxmlformats-officedocument.theme+xml"/>
  <Override PartName="/ppt/theme/theme261.xml" ContentType="application/vnd.openxmlformats-officedocument.theme+xml"/>
  <Override PartName="/ppt/theme/theme262.xml" ContentType="application/vnd.openxmlformats-officedocument.theme+xml"/>
  <Override PartName="/ppt/theme/theme263.xml" ContentType="application/vnd.openxmlformats-officedocument.theme+xml"/>
  <Override PartName="/ppt/theme/theme264.xml" ContentType="application/vnd.openxmlformats-officedocument.theme+xml"/>
  <Override PartName="/ppt/theme/theme265.xml" ContentType="application/vnd.openxmlformats-officedocument.theme+xml"/>
  <Override PartName="/ppt/theme/theme266.xml" ContentType="application/vnd.openxmlformats-officedocument.theme+xml"/>
  <Override PartName="/ppt/theme/theme267.xml" ContentType="application/vnd.openxmlformats-officedocument.theme+xml"/>
  <Override PartName="/ppt/theme/theme268.xml" ContentType="application/vnd.openxmlformats-officedocument.theme+xml"/>
  <Override PartName="/ppt/theme/theme269.xml" ContentType="application/vnd.openxmlformats-officedocument.theme+xml"/>
  <Override PartName="/ppt/theme/theme27.xml" ContentType="application/vnd.openxmlformats-officedocument.theme+xml"/>
  <Override PartName="/ppt/theme/theme28.xml" ContentType="application/vnd.openxmlformats-officedocument.theme+xml"/>
  <Override PartName="/ppt/theme/theme29.xml" ContentType="application/vnd.openxmlformats-officedocument.theme+xml"/>
  <Override PartName="/ppt/theme/theme3.xml" ContentType="application/vnd.openxmlformats-officedocument.theme+xml"/>
  <Override PartName="/ppt/theme/theme30.xml" ContentType="application/vnd.openxmlformats-officedocument.theme+xml"/>
  <Override PartName="/ppt/theme/theme31.xml" ContentType="application/vnd.openxmlformats-officedocument.theme+xml"/>
  <Override PartName="/ppt/theme/theme32.xml" ContentType="application/vnd.openxmlformats-officedocument.theme+xml"/>
  <Override PartName="/ppt/theme/theme33.xml" ContentType="application/vnd.openxmlformats-officedocument.theme+xml"/>
  <Override PartName="/ppt/theme/theme34.xml" ContentType="application/vnd.openxmlformats-officedocument.theme+xml"/>
  <Override PartName="/ppt/theme/theme35.xml" ContentType="application/vnd.openxmlformats-officedocument.theme+xml"/>
  <Override PartName="/ppt/theme/theme36.xml" ContentType="application/vnd.openxmlformats-officedocument.theme+xml"/>
  <Override PartName="/ppt/theme/theme37.xml" ContentType="application/vnd.openxmlformats-officedocument.theme+xml"/>
  <Override PartName="/ppt/theme/theme38.xml" ContentType="application/vnd.openxmlformats-officedocument.theme+xml"/>
  <Override PartName="/ppt/theme/theme39.xml" ContentType="application/vnd.openxmlformats-officedocument.theme+xml"/>
  <Override PartName="/ppt/theme/theme4.xml" ContentType="application/vnd.openxmlformats-officedocument.theme+xml"/>
  <Override PartName="/ppt/theme/theme40.xml" ContentType="application/vnd.openxmlformats-officedocument.theme+xml"/>
  <Override PartName="/ppt/theme/theme41.xml" ContentType="application/vnd.openxmlformats-officedocument.theme+xml"/>
  <Override PartName="/ppt/theme/theme42.xml" ContentType="application/vnd.openxmlformats-officedocument.theme+xml"/>
  <Override PartName="/ppt/theme/theme43.xml" ContentType="application/vnd.openxmlformats-officedocument.theme+xml"/>
  <Override PartName="/ppt/theme/theme44.xml" ContentType="application/vnd.openxmlformats-officedocument.theme+xml"/>
  <Override PartName="/ppt/theme/theme45.xml" ContentType="application/vnd.openxmlformats-officedocument.theme+xml"/>
  <Override PartName="/ppt/theme/theme46.xml" ContentType="application/vnd.openxmlformats-officedocument.theme+xml"/>
  <Override PartName="/ppt/theme/theme47.xml" ContentType="application/vnd.openxmlformats-officedocument.theme+xml"/>
  <Override PartName="/ppt/theme/theme48.xml" ContentType="application/vnd.openxmlformats-officedocument.theme+xml"/>
  <Override PartName="/ppt/theme/theme49.xml" ContentType="application/vnd.openxmlformats-officedocument.theme+xml"/>
  <Override PartName="/ppt/theme/theme5.xml" ContentType="application/vnd.openxmlformats-officedocument.theme+xml"/>
  <Override PartName="/ppt/theme/theme50.xml" ContentType="application/vnd.openxmlformats-officedocument.theme+xml"/>
  <Override PartName="/ppt/theme/theme51.xml" ContentType="application/vnd.openxmlformats-officedocument.theme+xml"/>
  <Override PartName="/ppt/theme/theme52.xml" ContentType="application/vnd.openxmlformats-officedocument.theme+xml"/>
  <Override PartName="/ppt/theme/theme53.xml" ContentType="application/vnd.openxmlformats-officedocument.theme+xml"/>
  <Override PartName="/ppt/theme/theme54.xml" ContentType="application/vnd.openxmlformats-officedocument.theme+xml"/>
  <Override PartName="/ppt/theme/theme55.xml" ContentType="application/vnd.openxmlformats-officedocument.theme+xml"/>
  <Override PartName="/ppt/theme/theme56.xml" ContentType="application/vnd.openxmlformats-officedocument.theme+xml"/>
  <Override PartName="/ppt/theme/theme57.xml" ContentType="application/vnd.openxmlformats-officedocument.theme+xml"/>
  <Override PartName="/ppt/theme/theme58.xml" ContentType="application/vnd.openxmlformats-officedocument.theme+xml"/>
  <Override PartName="/ppt/theme/theme59.xml" ContentType="application/vnd.openxmlformats-officedocument.theme+xml"/>
  <Override PartName="/ppt/theme/theme6.xml" ContentType="application/vnd.openxmlformats-officedocument.theme+xml"/>
  <Override PartName="/ppt/theme/theme60.xml" ContentType="application/vnd.openxmlformats-officedocument.theme+xml"/>
  <Override PartName="/ppt/theme/theme61.xml" ContentType="application/vnd.openxmlformats-officedocument.theme+xml"/>
  <Override PartName="/ppt/theme/theme62.xml" ContentType="application/vnd.openxmlformats-officedocument.theme+xml"/>
  <Override PartName="/ppt/theme/theme63.xml" ContentType="application/vnd.openxmlformats-officedocument.theme+xml"/>
  <Override PartName="/ppt/theme/theme64.xml" ContentType="application/vnd.openxmlformats-officedocument.theme+xml"/>
  <Override PartName="/ppt/theme/theme65.xml" ContentType="application/vnd.openxmlformats-officedocument.theme+xml"/>
  <Override PartName="/ppt/theme/theme66.xml" ContentType="application/vnd.openxmlformats-officedocument.theme+xml"/>
  <Override PartName="/ppt/theme/theme67.xml" ContentType="application/vnd.openxmlformats-officedocument.theme+xml"/>
  <Override PartName="/ppt/theme/theme68.xml" ContentType="application/vnd.openxmlformats-officedocument.theme+xml"/>
  <Override PartName="/ppt/theme/theme69.xml" ContentType="application/vnd.openxmlformats-officedocument.theme+xml"/>
  <Override PartName="/ppt/theme/theme7.xml" ContentType="application/vnd.openxmlformats-officedocument.theme+xml"/>
  <Override PartName="/ppt/theme/theme70.xml" ContentType="application/vnd.openxmlformats-officedocument.theme+xml"/>
  <Override PartName="/ppt/theme/theme71.xml" ContentType="application/vnd.openxmlformats-officedocument.theme+xml"/>
  <Override PartName="/ppt/theme/theme72.xml" ContentType="application/vnd.openxmlformats-officedocument.theme+xml"/>
  <Override PartName="/ppt/theme/theme73.xml" ContentType="application/vnd.openxmlformats-officedocument.theme+xml"/>
  <Override PartName="/ppt/theme/theme74.xml" ContentType="application/vnd.openxmlformats-officedocument.theme+xml"/>
  <Override PartName="/ppt/theme/theme75.xml" ContentType="application/vnd.openxmlformats-officedocument.theme+xml"/>
  <Override PartName="/ppt/theme/theme76.xml" ContentType="application/vnd.openxmlformats-officedocument.theme+xml"/>
  <Override PartName="/ppt/theme/theme77.xml" ContentType="application/vnd.openxmlformats-officedocument.theme+xml"/>
  <Override PartName="/ppt/theme/theme78.xml" ContentType="application/vnd.openxmlformats-officedocument.theme+xml"/>
  <Override PartName="/ppt/theme/theme79.xml" ContentType="application/vnd.openxmlformats-officedocument.theme+xml"/>
  <Override PartName="/ppt/theme/theme8.xml" ContentType="application/vnd.openxmlformats-officedocument.theme+xml"/>
  <Override PartName="/ppt/theme/theme80.xml" ContentType="application/vnd.openxmlformats-officedocument.theme+xml"/>
  <Override PartName="/ppt/theme/theme81.xml" ContentType="application/vnd.openxmlformats-officedocument.theme+xml"/>
  <Override PartName="/ppt/theme/theme82.xml" ContentType="application/vnd.openxmlformats-officedocument.theme+xml"/>
  <Override PartName="/ppt/theme/theme83.xml" ContentType="application/vnd.openxmlformats-officedocument.theme+xml"/>
  <Override PartName="/ppt/theme/theme84.xml" ContentType="application/vnd.openxmlformats-officedocument.theme+xml"/>
  <Override PartName="/ppt/theme/theme85.xml" ContentType="application/vnd.openxmlformats-officedocument.theme+xml"/>
  <Override PartName="/ppt/theme/theme86.xml" ContentType="application/vnd.openxmlformats-officedocument.theme+xml"/>
  <Override PartName="/ppt/theme/theme87.xml" ContentType="application/vnd.openxmlformats-officedocument.theme+xml"/>
  <Override PartName="/ppt/theme/theme88.xml" ContentType="application/vnd.openxmlformats-officedocument.theme+xml"/>
  <Override PartName="/ppt/theme/theme89.xml" ContentType="application/vnd.openxmlformats-officedocument.theme+xml"/>
  <Override PartName="/ppt/theme/theme9.xml" ContentType="application/vnd.openxmlformats-officedocument.theme+xml"/>
  <Override PartName="/ppt/theme/theme90.xml" ContentType="application/vnd.openxmlformats-officedocument.theme+xml"/>
  <Override PartName="/ppt/theme/theme91.xml" ContentType="application/vnd.openxmlformats-officedocument.theme+xml"/>
  <Override PartName="/ppt/theme/theme92.xml" ContentType="application/vnd.openxmlformats-officedocument.theme+xml"/>
  <Override PartName="/ppt/theme/theme93.xml" ContentType="application/vnd.openxmlformats-officedocument.theme+xml"/>
  <Override PartName="/ppt/theme/theme94.xml" ContentType="application/vnd.openxmlformats-officedocument.theme+xml"/>
  <Override PartName="/ppt/theme/theme95.xml" ContentType="application/vnd.openxmlformats-officedocument.theme+xml"/>
  <Override PartName="/ppt/theme/theme96.xml" ContentType="application/vnd.openxmlformats-officedocument.theme+xml"/>
  <Override PartName="/ppt/theme/theme97.xml" ContentType="application/vnd.openxmlformats-officedocument.theme+xml"/>
  <Override PartName="/ppt/theme/theme98.xml" ContentType="application/vnd.openxmlformats-officedocument.theme+xml"/>
  <Override PartName="/ppt/theme/theme99.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3" Type="http://schemas.openxmlformats.org/package/2006/relationships/metadata/core-properties" Target="docProps/core.xml"/><Relationship Id="rId2" Type="http://schemas.openxmlformats.org/officeDocument/2006/relationships/extended-properties" Target="docProps/app.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 id="2147483660" r:id="rId3"/>
    <p:sldMasterId id="2147483672" r:id="rId4"/>
    <p:sldMasterId id="2147483684" r:id="rId5"/>
    <p:sldMasterId id="2147483696" r:id="rId6"/>
    <p:sldMasterId id="2147483708" r:id="rId7"/>
    <p:sldMasterId id="2147483720" r:id="rId8"/>
    <p:sldMasterId id="2147483732" r:id="rId9"/>
    <p:sldMasterId id="2147483744" r:id="rId10"/>
    <p:sldMasterId id="2147483756" r:id="rId11"/>
    <p:sldMasterId id="2147483768" r:id="rId12"/>
    <p:sldMasterId id="2147483780" r:id="rId13"/>
    <p:sldMasterId id="2147483792" r:id="rId14"/>
    <p:sldMasterId id="2147483804" r:id="rId15"/>
    <p:sldMasterId id="2147483816" r:id="rId16"/>
    <p:sldMasterId id="2147483828" r:id="rId17"/>
    <p:sldMasterId id="2147483840" r:id="rId18"/>
    <p:sldMasterId id="2147483852" r:id="rId19"/>
    <p:sldMasterId id="2147483864" r:id="rId20"/>
    <p:sldMasterId id="2147483876" r:id="rId21"/>
    <p:sldMasterId id="2147483888" r:id="rId22"/>
    <p:sldMasterId id="2147483900" r:id="rId23"/>
    <p:sldMasterId id="2147483912" r:id="rId24"/>
    <p:sldMasterId id="2147483924" r:id="rId25"/>
    <p:sldMasterId id="2147483936" r:id="rId26"/>
    <p:sldMasterId id="2147483948" r:id="rId27"/>
    <p:sldMasterId id="2147483960" r:id="rId28"/>
    <p:sldMasterId id="2147483972" r:id="rId29"/>
    <p:sldMasterId id="2147483984" r:id="rId30"/>
    <p:sldMasterId id="2147483996" r:id="rId31"/>
    <p:sldMasterId id="2147484008" r:id="rId32"/>
    <p:sldMasterId id="2147484020" r:id="rId33"/>
    <p:sldMasterId id="2147484032" r:id="rId34"/>
    <p:sldMasterId id="2147484044" r:id="rId35"/>
    <p:sldMasterId id="2147484056" r:id="rId36"/>
    <p:sldMasterId id="2147484068" r:id="rId37"/>
    <p:sldMasterId id="2147484080" r:id="rId38"/>
    <p:sldMasterId id="2147484092" r:id="rId39"/>
    <p:sldMasterId id="2147484104" r:id="rId40"/>
    <p:sldMasterId id="2147484116" r:id="rId41"/>
    <p:sldMasterId id="2147484128" r:id="rId42"/>
    <p:sldMasterId id="2147484140" r:id="rId43"/>
    <p:sldMasterId id="2147484152" r:id="rId44"/>
    <p:sldMasterId id="2147484164" r:id="rId45"/>
    <p:sldMasterId id="2147484176" r:id="rId46"/>
    <p:sldMasterId id="2147484188" r:id="rId47"/>
    <p:sldMasterId id="2147484200" r:id="rId48"/>
    <p:sldMasterId id="2147484212" r:id="rId49"/>
    <p:sldMasterId id="2147484224" r:id="rId50"/>
    <p:sldMasterId id="2147484236" r:id="rId51"/>
    <p:sldMasterId id="2147484248" r:id="rId52"/>
    <p:sldMasterId id="2147484260" r:id="rId53"/>
    <p:sldMasterId id="2147484272" r:id="rId54"/>
    <p:sldMasterId id="2147484284" r:id="rId55"/>
    <p:sldMasterId id="2147484296" r:id="rId56"/>
    <p:sldMasterId id="2147484308" r:id="rId57"/>
    <p:sldMasterId id="2147484320" r:id="rId58"/>
    <p:sldMasterId id="2147484332" r:id="rId59"/>
    <p:sldMasterId id="2147484344" r:id="rId60"/>
    <p:sldMasterId id="2147484356" r:id="rId61"/>
    <p:sldMasterId id="2147484368" r:id="rId62"/>
    <p:sldMasterId id="2147484380" r:id="rId63"/>
    <p:sldMasterId id="2147484392" r:id="rId64"/>
    <p:sldMasterId id="2147484404" r:id="rId65"/>
    <p:sldMasterId id="2147484416" r:id="rId66"/>
    <p:sldMasterId id="2147484428" r:id="rId67"/>
    <p:sldMasterId id="2147484440" r:id="rId68"/>
    <p:sldMasterId id="2147484452" r:id="rId69"/>
    <p:sldMasterId id="2147484464" r:id="rId70"/>
    <p:sldMasterId id="2147484476" r:id="rId71"/>
    <p:sldMasterId id="2147484488" r:id="rId72"/>
    <p:sldMasterId id="2147484500" r:id="rId73"/>
    <p:sldMasterId id="2147484512" r:id="rId74"/>
    <p:sldMasterId id="2147484524" r:id="rId75"/>
    <p:sldMasterId id="2147484536" r:id="rId76"/>
    <p:sldMasterId id="2147484548" r:id="rId77"/>
    <p:sldMasterId id="2147484560" r:id="rId78"/>
    <p:sldMasterId id="2147484572" r:id="rId79"/>
    <p:sldMasterId id="2147484584" r:id="rId80"/>
    <p:sldMasterId id="2147484596" r:id="rId81"/>
    <p:sldMasterId id="2147484608" r:id="rId82"/>
    <p:sldMasterId id="2147484620" r:id="rId83"/>
    <p:sldMasterId id="2147484632" r:id="rId84"/>
    <p:sldMasterId id="2147484644" r:id="rId85"/>
    <p:sldMasterId id="2147484656" r:id="rId86"/>
    <p:sldMasterId id="2147484668" r:id="rId87"/>
    <p:sldMasterId id="2147484680" r:id="rId88"/>
    <p:sldMasterId id="2147484692" r:id="rId89"/>
    <p:sldMasterId id="2147484704" r:id="rId90"/>
    <p:sldMasterId id="2147484716" r:id="rId91"/>
    <p:sldMasterId id="2147484728" r:id="rId92"/>
    <p:sldMasterId id="2147484740" r:id="rId93"/>
    <p:sldMasterId id="2147484752" r:id="rId94"/>
    <p:sldMasterId id="2147484764" r:id="rId95"/>
    <p:sldMasterId id="2147484776" r:id="rId96"/>
    <p:sldMasterId id="2147484788" r:id="rId97"/>
    <p:sldMasterId id="2147484800" r:id="rId98"/>
    <p:sldMasterId id="2147484812" r:id="rId99"/>
    <p:sldMasterId id="2147484824" r:id="rId100"/>
    <p:sldMasterId id="2147484836" r:id="rId101"/>
    <p:sldMasterId id="2147484848" r:id="rId102"/>
    <p:sldMasterId id="2147484860" r:id="rId103"/>
    <p:sldMasterId id="2147484872" r:id="rId104"/>
    <p:sldMasterId id="2147484884" r:id="rId105"/>
    <p:sldMasterId id="2147484896" r:id="rId106"/>
    <p:sldMasterId id="2147484908" r:id="rId107"/>
    <p:sldMasterId id="2147484920" r:id="rId108"/>
    <p:sldMasterId id="2147484932" r:id="rId109"/>
    <p:sldMasterId id="2147484944" r:id="rId110"/>
    <p:sldMasterId id="2147484956" r:id="rId111"/>
    <p:sldMasterId id="2147484968" r:id="rId112"/>
    <p:sldMasterId id="2147484980" r:id="rId113"/>
    <p:sldMasterId id="2147484992" r:id="rId114"/>
    <p:sldMasterId id="2147485004" r:id="rId115"/>
    <p:sldMasterId id="2147485016" r:id="rId116"/>
    <p:sldMasterId id="2147485028" r:id="rId117"/>
    <p:sldMasterId id="2147485040" r:id="rId118"/>
    <p:sldMasterId id="2147485052" r:id="rId119"/>
    <p:sldMasterId id="2147485064" r:id="rId120"/>
    <p:sldMasterId id="2147485076" r:id="rId121"/>
    <p:sldMasterId id="2147485088" r:id="rId122"/>
    <p:sldMasterId id="2147485100" r:id="rId123"/>
    <p:sldMasterId id="2147485112" r:id="rId124"/>
    <p:sldMasterId id="2147485124" r:id="rId125"/>
    <p:sldMasterId id="2147485136" r:id="rId126"/>
    <p:sldMasterId id="2147485148" r:id="rId127"/>
    <p:sldMasterId id="2147485160" r:id="rId128"/>
    <p:sldMasterId id="2147485172" r:id="rId129"/>
    <p:sldMasterId id="2147485184" r:id="rId130"/>
    <p:sldMasterId id="2147485196" r:id="rId131"/>
    <p:sldMasterId id="2147485208" r:id="rId132"/>
    <p:sldMasterId id="2147485220" r:id="rId133"/>
    <p:sldMasterId id="2147485232" r:id="rId134"/>
    <p:sldMasterId id="2147485244" r:id="rId135"/>
    <p:sldMasterId id="2147485256" r:id="rId136"/>
    <p:sldMasterId id="2147485268" r:id="rId137"/>
    <p:sldMasterId id="2147485280" r:id="rId138"/>
    <p:sldMasterId id="2147485292" r:id="rId139"/>
    <p:sldMasterId id="2147485304" r:id="rId140"/>
    <p:sldMasterId id="2147485316" r:id="rId141"/>
    <p:sldMasterId id="2147485328" r:id="rId142"/>
    <p:sldMasterId id="2147485340" r:id="rId143"/>
    <p:sldMasterId id="2147485352" r:id="rId144"/>
    <p:sldMasterId id="2147485364" r:id="rId145"/>
    <p:sldMasterId id="2147485376" r:id="rId146"/>
    <p:sldMasterId id="2147485388" r:id="rId147"/>
    <p:sldMasterId id="2147485400" r:id="rId148"/>
    <p:sldMasterId id="2147485412" r:id="rId149"/>
    <p:sldMasterId id="2147485424" r:id="rId150"/>
    <p:sldMasterId id="2147485436" r:id="rId151"/>
    <p:sldMasterId id="2147485448" r:id="rId152"/>
    <p:sldMasterId id="2147485460" r:id="rId153"/>
    <p:sldMasterId id="2147485472" r:id="rId154"/>
    <p:sldMasterId id="2147485484" r:id="rId155"/>
    <p:sldMasterId id="2147485496" r:id="rId156"/>
    <p:sldMasterId id="2147485508" r:id="rId157"/>
    <p:sldMasterId id="2147485520" r:id="rId158"/>
    <p:sldMasterId id="2147485532" r:id="rId159"/>
    <p:sldMasterId id="2147485544" r:id="rId160"/>
    <p:sldMasterId id="2147485556" r:id="rId161"/>
    <p:sldMasterId id="2147485568" r:id="rId162"/>
    <p:sldMasterId id="2147485580" r:id="rId163"/>
    <p:sldMasterId id="2147485592" r:id="rId164"/>
    <p:sldMasterId id="2147485604" r:id="rId165"/>
    <p:sldMasterId id="2147485616" r:id="rId166"/>
    <p:sldMasterId id="2147485628" r:id="rId167"/>
    <p:sldMasterId id="2147485640" r:id="rId168"/>
    <p:sldMasterId id="2147485652" r:id="rId169"/>
    <p:sldMasterId id="2147485664" r:id="rId170"/>
    <p:sldMasterId id="2147485676" r:id="rId171"/>
    <p:sldMasterId id="2147485688" r:id="rId172"/>
    <p:sldMasterId id="2147485700" r:id="rId173"/>
    <p:sldMasterId id="2147485712" r:id="rId174"/>
    <p:sldMasterId id="2147485724" r:id="rId175"/>
    <p:sldMasterId id="2147485736" r:id="rId176"/>
    <p:sldMasterId id="2147485748" r:id="rId177"/>
    <p:sldMasterId id="2147485760" r:id="rId178"/>
    <p:sldMasterId id="2147485772" r:id="rId179"/>
    <p:sldMasterId id="2147485784" r:id="rId180"/>
    <p:sldMasterId id="2147485796" r:id="rId181"/>
    <p:sldMasterId id="2147485808" r:id="rId182"/>
    <p:sldMasterId id="2147485820" r:id="rId183"/>
    <p:sldMasterId id="2147485832" r:id="rId184"/>
    <p:sldMasterId id="2147485844" r:id="rId185"/>
    <p:sldMasterId id="2147485856" r:id="rId186"/>
    <p:sldMasterId id="2147485868" r:id="rId187"/>
    <p:sldMasterId id="2147485880" r:id="rId188"/>
    <p:sldMasterId id="2147485892" r:id="rId189"/>
    <p:sldMasterId id="2147485904" r:id="rId190"/>
    <p:sldMasterId id="2147485916" r:id="rId191"/>
    <p:sldMasterId id="2147485928" r:id="rId192"/>
    <p:sldMasterId id="2147485940" r:id="rId193"/>
    <p:sldMasterId id="2147485952" r:id="rId194"/>
    <p:sldMasterId id="2147485964" r:id="rId195"/>
    <p:sldMasterId id="2147485976" r:id="rId196"/>
    <p:sldMasterId id="2147485988" r:id="rId197"/>
    <p:sldMasterId id="2147486000" r:id="rId198"/>
    <p:sldMasterId id="2147486012" r:id="rId199"/>
    <p:sldMasterId id="2147486024" r:id="rId200"/>
    <p:sldMasterId id="2147486036" r:id="rId201"/>
    <p:sldMasterId id="2147486048" r:id="rId202"/>
    <p:sldMasterId id="2147486060" r:id="rId203"/>
    <p:sldMasterId id="2147486072" r:id="rId204"/>
    <p:sldMasterId id="2147486084" r:id="rId205"/>
    <p:sldMasterId id="2147486096" r:id="rId206"/>
    <p:sldMasterId id="2147486108" r:id="rId207"/>
    <p:sldMasterId id="2147486120" r:id="rId208"/>
    <p:sldMasterId id="2147486132" r:id="rId209"/>
    <p:sldMasterId id="2147486144" r:id="rId210"/>
    <p:sldMasterId id="2147486156" r:id="rId211"/>
    <p:sldMasterId id="2147486168" r:id="rId212"/>
    <p:sldMasterId id="2147486180" r:id="rId213"/>
    <p:sldMasterId id="2147486192" r:id="rId214"/>
    <p:sldMasterId id="2147486204" r:id="rId215"/>
    <p:sldMasterId id="2147486216" r:id="rId216"/>
    <p:sldMasterId id="2147486228" r:id="rId217"/>
    <p:sldMasterId id="2147486240" r:id="rId218"/>
    <p:sldMasterId id="2147486252" r:id="rId219"/>
    <p:sldMasterId id="2147486264" r:id="rId220"/>
    <p:sldMasterId id="2147486276" r:id="rId221"/>
    <p:sldMasterId id="2147486288" r:id="rId222"/>
    <p:sldMasterId id="2147486300" r:id="rId223"/>
    <p:sldMasterId id="2147486312" r:id="rId224"/>
    <p:sldMasterId id="2147486324" r:id="rId225"/>
    <p:sldMasterId id="2147486336" r:id="rId226"/>
    <p:sldMasterId id="2147486348" r:id="rId227"/>
    <p:sldMasterId id="2147486360" r:id="rId228"/>
    <p:sldMasterId id="2147486372" r:id="rId229"/>
    <p:sldMasterId id="2147486384" r:id="rId230"/>
    <p:sldMasterId id="2147486396" r:id="rId231"/>
    <p:sldMasterId id="2147486408" r:id="rId232"/>
    <p:sldMasterId id="2147486420" r:id="rId233"/>
    <p:sldMasterId id="2147486432" r:id="rId234"/>
    <p:sldMasterId id="2147486444" r:id="rId235"/>
    <p:sldMasterId id="2147486456" r:id="rId236"/>
    <p:sldMasterId id="2147486468" r:id="rId237"/>
    <p:sldMasterId id="2147486480" r:id="rId238"/>
    <p:sldMasterId id="2147486492" r:id="rId239"/>
    <p:sldMasterId id="2147486504" r:id="rId240"/>
    <p:sldMasterId id="2147486516" r:id="rId241"/>
    <p:sldMasterId id="2147486528" r:id="rId242"/>
    <p:sldMasterId id="2147486540" r:id="rId243"/>
    <p:sldMasterId id="2147486552" r:id="rId244"/>
    <p:sldMasterId id="2147486564" r:id="rId245"/>
    <p:sldMasterId id="2147486576" r:id="rId246"/>
    <p:sldMasterId id="2147486588" r:id="rId247"/>
    <p:sldMasterId id="2147486600" r:id="rId248"/>
    <p:sldMasterId id="2147486612" r:id="rId249"/>
    <p:sldMasterId id="2147486624" r:id="rId250"/>
    <p:sldMasterId id="2147486636" r:id="rId251"/>
    <p:sldMasterId id="2147486648" r:id="rId252"/>
    <p:sldMasterId id="2147486660" r:id="rId253"/>
    <p:sldMasterId id="2147486672" r:id="rId254"/>
    <p:sldMasterId id="2147486684" r:id="rId255"/>
    <p:sldMasterId id="2147486696" r:id="rId256"/>
    <p:sldMasterId id="2147486708" r:id="rId257"/>
    <p:sldMasterId id="2147486720" r:id="rId258"/>
    <p:sldMasterId id="2147486732" r:id="rId259"/>
    <p:sldMasterId id="2147486744" r:id="rId260"/>
    <p:sldMasterId id="2147486756" r:id="rId261"/>
    <p:sldMasterId id="2147486768" r:id="rId262"/>
    <p:sldMasterId id="2147486780" r:id="rId263"/>
    <p:sldMasterId id="2147486792" r:id="rId264"/>
    <p:sldMasterId id="2147486804" r:id="rId265"/>
    <p:sldMasterId id="2147486816" r:id="rId266"/>
    <p:sldMasterId id="2147486828" r:id="rId267"/>
    <p:sldMasterId id="2147486840" r:id="rId268"/>
  </p:sldMasterIdLst>
  <p:notesMasterIdLst>
    <p:notesMasterId r:id="rId282"/>
  </p:notesMasterIdLst>
  <p:handoutMasterIdLst>
    <p:handoutMasterId r:id="rId283"/>
  </p:handoutMasterIdLst>
  <p:sldIdLst>
    <p:sldId id="1032" r:id="rId269"/>
    <p:sldId id="1033" r:id="rId270"/>
    <p:sldId id="1034" r:id="rId271"/>
    <p:sldId id="1035" r:id="rId272"/>
    <p:sldId id="1036" r:id="rId273"/>
    <p:sldId id="924" r:id="rId274"/>
    <p:sldId id="823" r:id="rId275"/>
    <p:sldId id="893" r:id="rId276"/>
    <p:sldId id="789" r:id="rId277"/>
    <p:sldId id="781" r:id="rId278"/>
    <p:sldId id="851" r:id="rId279"/>
    <p:sldId id="947" r:id="rId280"/>
    <p:sldId id="1045" r:id="rId281"/>
  </p:sldIdLst>
  <p:sldSz cx="14039850" cy="7559675"/>
  <p:notesSz cx="6858000" cy="9144000"/>
  <p:defaultTextStyle>
    <a:defPPr>
      <a:defRPr lang="zh-CN"/>
    </a:defPPr>
    <a:lvl1pPr marL="0" lvl="0" indent="0" algn="l" defTabSz="914400" rtl="0" eaLnBrk="0" fontAlgn="base" latinLnBrk="0" hangingPunct="0">
      <a:lnSpc>
        <a:spcPct val="100000"/>
      </a:lnSpc>
      <a:spcBef>
        <a:spcPct val="0"/>
      </a:spcBef>
      <a:spcAft>
        <a:spcPct val="0"/>
      </a:spcAft>
      <a:buNone/>
      <a:defRPr b="0" i="0" u="none" kern="1200" baseline="0">
        <a:solidFill>
          <a:schemeClr val="tx1"/>
        </a:solidFill>
        <a:latin typeface="Calibri" panose="020F0502020204030204" pitchFamily="2" charset="-122"/>
        <a:ea typeface="宋体" panose="02010600030101010101" pitchFamily="2" charset="-122"/>
        <a:cs typeface="+mn-cs"/>
      </a:defRPr>
    </a:lvl1pPr>
    <a:lvl2pPr marL="663575" lvl="1" indent="-206375" algn="l" defTabSz="914400" rtl="0" eaLnBrk="0" fontAlgn="base" latinLnBrk="0" hangingPunct="0">
      <a:lnSpc>
        <a:spcPct val="100000"/>
      </a:lnSpc>
      <a:spcBef>
        <a:spcPct val="0"/>
      </a:spcBef>
      <a:spcAft>
        <a:spcPct val="0"/>
      </a:spcAft>
      <a:buNone/>
      <a:defRPr b="0" i="0" u="none" kern="1200" baseline="0">
        <a:solidFill>
          <a:schemeClr val="tx1"/>
        </a:solidFill>
        <a:latin typeface="Calibri" panose="020F0502020204030204" pitchFamily="2" charset="-122"/>
        <a:ea typeface="宋体" panose="02010600030101010101" pitchFamily="2" charset="-122"/>
        <a:cs typeface="+mn-cs"/>
      </a:defRPr>
    </a:lvl2pPr>
    <a:lvl3pPr marL="1327150" lvl="2" indent="-412750" algn="l" defTabSz="914400" rtl="0" eaLnBrk="0" fontAlgn="base" latinLnBrk="0" hangingPunct="0">
      <a:lnSpc>
        <a:spcPct val="100000"/>
      </a:lnSpc>
      <a:spcBef>
        <a:spcPct val="0"/>
      </a:spcBef>
      <a:spcAft>
        <a:spcPct val="0"/>
      </a:spcAft>
      <a:buNone/>
      <a:defRPr b="0" i="0" u="none" kern="1200" baseline="0">
        <a:solidFill>
          <a:schemeClr val="tx1"/>
        </a:solidFill>
        <a:latin typeface="Calibri" panose="020F0502020204030204" pitchFamily="2" charset="-122"/>
        <a:ea typeface="宋体" panose="02010600030101010101" pitchFamily="2" charset="-122"/>
        <a:cs typeface="+mn-cs"/>
      </a:defRPr>
    </a:lvl3pPr>
    <a:lvl4pPr marL="1990725" lvl="3" indent="-619125" algn="l" defTabSz="914400" rtl="0" eaLnBrk="0" fontAlgn="base" latinLnBrk="0" hangingPunct="0">
      <a:lnSpc>
        <a:spcPct val="100000"/>
      </a:lnSpc>
      <a:spcBef>
        <a:spcPct val="0"/>
      </a:spcBef>
      <a:spcAft>
        <a:spcPct val="0"/>
      </a:spcAft>
      <a:buNone/>
      <a:defRPr b="0" i="0" u="none" kern="1200" baseline="0">
        <a:solidFill>
          <a:schemeClr val="tx1"/>
        </a:solidFill>
        <a:latin typeface="Calibri" panose="020F0502020204030204" pitchFamily="2" charset="-122"/>
        <a:ea typeface="宋体" panose="02010600030101010101" pitchFamily="2" charset="-122"/>
        <a:cs typeface="+mn-cs"/>
      </a:defRPr>
    </a:lvl4pPr>
    <a:lvl5pPr marL="2657475" lvl="4" indent="-828675" algn="l" defTabSz="914400" rtl="0" eaLnBrk="0" fontAlgn="base" latinLnBrk="0" hangingPunct="0">
      <a:lnSpc>
        <a:spcPct val="100000"/>
      </a:lnSpc>
      <a:spcBef>
        <a:spcPct val="0"/>
      </a:spcBef>
      <a:spcAft>
        <a:spcPct val="0"/>
      </a:spcAft>
      <a:buNone/>
      <a:defRPr b="0" i="0" u="none" kern="1200" baseline="0">
        <a:solidFill>
          <a:schemeClr val="tx1"/>
        </a:solidFill>
        <a:latin typeface="Calibri" panose="020F0502020204030204" pitchFamily="2" charset="-122"/>
        <a:ea typeface="宋体" panose="02010600030101010101" pitchFamily="2" charset="-122"/>
        <a:cs typeface="+mn-cs"/>
      </a:defRPr>
    </a:lvl5pPr>
    <a:lvl6pPr marL="2286000" lvl="5" indent="-828675" algn="l" defTabSz="914400" rtl="0" eaLnBrk="0" fontAlgn="base" latinLnBrk="0" hangingPunct="0">
      <a:lnSpc>
        <a:spcPct val="100000"/>
      </a:lnSpc>
      <a:spcBef>
        <a:spcPct val="0"/>
      </a:spcBef>
      <a:spcAft>
        <a:spcPct val="0"/>
      </a:spcAft>
      <a:buNone/>
      <a:defRPr b="0" i="0" u="none" kern="1200" baseline="0">
        <a:solidFill>
          <a:schemeClr val="tx1"/>
        </a:solidFill>
        <a:latin typeface="Calibri" panose="020F0502020204030204" pitchFamily="2" charset="-122"/>
        <a:ea typeface="宋体" panose="02010600030101010101" pitchFamily="2" charset="-122"/>
        <a:cs typeface="+mn-cs"/>
      </a:defRPr>
    </a:lvl6pPr>
    <a:lvl7pPr marL="2743200" lvl="6" indent="-828675" algn="l" defTabSz="914400" rtl="0" eaLnBrk="0" fontAlgn="base" latinLnBrk="0" hangingPunct="0">
      <a:lnSpc>
        <a:spcPct val="100000"/>
      </a:lnSpc>
      <a:spcBef>
        <a:spcPct val="0"/>
      </a:spcBef>
      <a:spcAft>
        <a:spcPct val="0"/>
      </a:spcAft>
      <a:buNone/>
      <a:defRPr b="0" i="0" u="none" kern="1200" baseline="0">
        <a:solidFill>
          <a:schemeClr val="tx1"/>
        </a:solidFill>
        <a:latin typeface="Calibri" panose="020F0502020204030204" pitchFamily="2" charset="-122"/>
        <a:ea typeface="宋体" panose="02010600030101010101" pitchFamily="2" charset="-122"/>
        <a:cs typeface="+mn-cs"/>
      </a:defRPr>
    </a:lvl7pPr>
    <a:lvl8pPr marL="3200400" lvl="7" indent="-828675" algn="l" defTabSz="914400" rtl="0" eaLnBrk="0" fontAlgn="base" latinLnBrk="0" hangingPunct="0">
      <a:lnSpc>
        <a:spcPct val="100000"/>
      </a:lnSpc>
      <a:spcBef>
        <a:spcPct val="0"/>
      </a:spcBef>
      <a:spcAft>
        <a:spcPct val="0"/>
      </a:spcAft>
      <a:buNone/>
      <a:defRPr b="0" i="0" u="none" kern="1200" baseline="0">
        <a:solidFill>
          <a:schemeClr val="tx1"/>
        </a:solidFill>
        <a:latin typeface="Calibri" panose="020F0502020204030204" pitchFamily="2" charset="-122"/>
        <a:ea typeface="宋体" panose="02010600030101010101" pitchFamily="2" charset="-122"/>
        <a:cs typeface="+mn-cs"/>
      </a:defRPr>
    </a:lvl8pPr>
    <a:lvl9pPr marL="3657600" lvl="8" indent="-828675" algn="l" defTabSz="914400" rtl="0" eaLnBrk="0" fontAlgn="base" latinLnBrk="0" hangingPunct="0">
      <a:lnSpc>
        <a:spcPct val="100000"/>
      </a:lnSpc>
      <a:spcBef>
        <a:spcPct val="0"/>
      </a:spcBef>
      <a:spcAft>
        <a:spcPct val="0"/>
      </a:spcAft>
      <a:buNone/>
      <a:defRPr b="0" i="0" u="none" kern="1200" baseline="0">
        <a:solidFill>
          <a:schemeClr val="tx1"/>
        </a:solidFill>
        <a:latin typeface="Calibri" panose="020F0502020204030204" pitchFamily="2" charset="-122"/>
        <a:ea typeface="宋体" panose="02010600030101010101" pitchFamily="2" charset="-122"/>
        <a:cs typeface="+mn-cs"/>
      </a:defRPr>
    </a:lvl9pPr>
  </p:defaultTextStyle>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PLMM" initials="P" lastIdx="1" clrIdx="0"/>
  <p:cmAuthor id="2" name="Administrator" initials="A" lastIdx="1" clrIdx="1"/>
</p:cmAuthorLst>
</file>

<file path=ppt/presProps.xml><?xml version="1.0" encoding="utf-8"?>
<p:presentationPr xmlns:a="http://schemas.openxmlformats.org/drawingml/2006/main" xmlns:r="http://schemas.openxmlformats.org/officeDocument/2006/relationships" xmlns:p="http://schemas.openxmlformats.org/presentationml/2006/main">
  <p:showPr>
    <p:present/>
    <p:sldAll/>
    <p:penClr>
      <a:srgbClr val="FF0000"/>
    </p:penClr>
    <p:extLst>
      <p:ext uri="{2FDB2607-1784-4EEB-B798-7EB5836EED8A}">
        <p14:showMediaCtrls xmlns:p14="http://schemas.microsoft.com/office/powerpoint/2010/main" val="1"/>
      </p:ext>
    </p:extLst>
  </p:showPr>
  <p:clrMru>
    <a:srgbClr val="2AD2C9"/>
    <a:srgbClr val="000000"/>
    <a:srgbClr val="2563BB"/>
    <a:srgbClr val="90C7EE"/>
    <a:srgbClr val="5F5F5F"/>
    <a:srgbClr val="EAEAEA"/>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09"/>
    <p:restoredTop sz="94598"/>
  </p:normalViewPr>
  <p:slideViewPr>
    <p:cSldViewPr showGuides="1">
      <p:cViewPr varScale="1">
        <p:scale>
          <a:sx n="75" d="100"/>
          <a:sy n="75" d="100"/>
        </p:scale>
        <p:origin x="-509" y="-67"/>
      </p:cViewPr>
      <p:guideLst>
        <p:guide orient="horz" pos="2681"/>
        <p:guide pos="4448"/>
      </p:guideLst>
    </p:cSldViewPr>
  </p:slideViewPr>
  <p:notesTextViewPr>
    <p:cViewPr>
      <p:scale>
        <a:sx n="1" d="1"/>
        <a:sy n="1" d="1"/>
      </p:scale>
      <p:origin x="0" y="0"/>
    </p:cViewPr>
  </p:notesTextViewPr>
  <p:gridSpacing cx="72004" cy="72004"/>
</p:viewPr>
</file>

<file path=ppt/_rels/presentation.xml.rels><?xml version="1.0" encoding="UTF-8" standalone="yes"?>
<Relationships xmlns="http://schemas.openxmlformats.org/package/2006/relationships"><Relationship Id="rId99" Type="http://schemas.openxmlformats.org/officeDocument/2006/relationships/slideMaster" Target="slideMasters/slideMaster98.xml"/><Relationship Id="rId98" Type="http://schemas.openxmlformats.org/officeDocument/2006/relationships/slideMaster" Target="slideMasters/slideMaster97.xml"/><Relationship Id="rId97" Type="http://schemas.openxmlformats.org/officeDocument/2006/relationships/slideMaster" Target="slideMasters/slideMaster96.xml"/><Relationship Id="rId96" Type="http://schemas.openxmlformats.org/officeDocument/2006/relationships/slideMaster" Target="slideMasters/slideMaster95.xml"/><Relationship Id="rId95" Type="http://schemas.openxmlformats.org/officeDocument/2006/relationships/slideMaster" Target="slideMasters/slideMaster94.xml"/><Relationship Id="rId94" Type="http://schemas.openxmlformats.org/officeDocument/2006/relationships/slideMaster" Target="slideMasters/slideMaster93.xml"/><Relationship Id="rId93" Type="http://schemas.openxmlformats.org/officeDocument/2006/relationships/slideMaster" Target="slideMasters/slideMaster92.xml"/><Relationship Id="rId92" Type="http://schemas.openxmlformats.org/officeDocument/2006/relationships/slideMaster" Target="slideMasters/slideMaster91.xml"/><Relationship Id="rId91" Type="http://schemas.openxmlformats.org/officeDocument/2006/relationships/slideMaster" Target="slideMasters/slideMaster90.xml"/><Relationship Id="rId90" Type="http://schemas.openxmlformats.org/officeDocument/2006/relationships/slideMaster" Target="slideMasters/slideMaster89.xml"/><Relationship Id="rId9" Type="http://schemas.openxmlformats.org/officeDocument/2006/relationships/slideMaster" Target="slideMasters/slideMaster8.xml"/><Relationship Id="rId89" Type="http://schemas.openxmlformats.org/officeDocument/2006/relationships/slideMaster" Target="slideMasters/slideMaster88.xml"/><Relationship Id="rId88" Type="http://schemas.openxmlformats.org/officeDocument/2006/relationships/slideMaster" Target="slideMasters/slideMaster87.xml"/><Relationship Id="rId87" Type="http://schemas.openxmlformats.org/officeDocument/2006/relationships/slideMaster" Target="slideMasters/slideMaster86.xml"/><Relationship Id="rId86" Type="http://schemas.openxmlformats.org/officeDocument/2006/relationships/slideMaster" Target="slideMasters/slideMaster85.xml"/><Relationship Id="rId85" Type="http://schemas.openxmlformats.org/officeDocument/2006/relationships/slideMaster" Target="slideMasters/slideMaster84.xml"/><Relationship Id="rId84" Type="http://schemas.openxmlformats.org/officeDocument/2006/relationships/slideMaster" Target="slideMasters/slideMaster83.xml"/><Relationship Id="rId83" Type="http://schemas.openxmlformats.org/officeDocument/2006/relationships/slideMaster" Target="slideMasters/slideMaster82.xml"/><Relationship Id="rId82" Type="http://schemas.openxmlformats.org/officeDocument/2006/relationships/slideMaster" Target="slideMasters/slideMaster81.xml"/><Relationship Id="rId81" Type="http://schemas.openxmlformats.org/officeDocument/2006/relationships/slideMaster" Target="slideMasters/slideMaster80.xml"/><Relationship Id="rId80" Type="http://schemas.openxmlformats.org/officeDocument/2006/relationships/slideMaster" Target="slideMasters/slideMaster79.xml"/><Relationship Id="rId8" Type="http://schemas.openxmlformats.org/officeDocument/2006/relationships/slideMaster" Target="slideMasters/slideMaster7.xml"/><Relationship Id="rId79" Type="http://schemas.openxmlformats.org/officeDocument/2006/relationships/slideMaster" Target="slideMasters/slideMaster78.xml"/><Relationship Id="rId78" Type="http://schemas.openxmlformats.org/officeDocument/2006/relationships/slideMaster" Target="slideMasters/slideMaster77.xml"/><Relationship Id="rId77" Type="http://schemas.openxmlformats.org/officeDocument/2006/relationships/slideMaster" Target="slideMasters/slideMaster76.xml"/><Relationship Id="rId76" Type="http://schemas.openxmlformats.org/officeDocument/2006/relationships/slideMaster" Target="slideMasters/slideMaster75.xml"/><Relationship Id="rId75" Type="http://schemas.openxmlformats.org/officeDocument/2006/relationships/slideMaster" Target="slideMasters/slideMaster74.xml"/><Relationship Id="rId74" Type="http://schemas.openxmlformats.org/officeDocument/2006/relationships/slideMaster" Target="slideMasters/slideMaster73.xml"/><Relationship Id="rId73" Type="http://schemas.openxmlformats.org/officeDocument/2006/relationships/slideMaster" Target="slideMasters/slideMaster72.xml"/><Relationship Id="rId72" Type="http://schemas.openxmlformats.org/officeDocument/2006/relationships/slideMaster" Target="slideMasters/slideMaster71.xml"/><Relationship Id="rId71" Type="http://schemas.openxmlformats.org/officeDocument/2006/relationships/slideMaster" Target="slideMasters/slideMaster70.xml"/><Relationship Id="rId70" Type="http://schemas.openxmlformats.org/officeDocument/2006/relationships/slideMaster" Target="slideMasters/slideMaster69.xml"/><Relationship Id="rId7" Type="http://schemas.openxmlformats.org/officeDocument/2006/relationships/slideMaster" Target="slideMasters/slideMaster6.xml"/><Relationship Id="rId69" Type="http://schemas.openxmlformats.org/officeDocument/2006/relationships/slideMaster" Target="slideMasters/slideMaster68.xml"/><Relationship Id="rId68" Type="http://schemas.openxmlformats.org/officeDocument/2006/relationships/slideMaster" Target="slideMasters/slideMaster67.xml"/><Relationship Id="rId67" Type="http://schemas.openxmlformats.org/officeDocument/2006/relationships/slideMaster" Target="slideMasters/slideMaster66.xml"/><Relationship Id="rId66" Type="http://schemas.openxmlformats.org/officeDocument/2006/relationships/slideMaster" Target="slideMasters/slideMaster65.xml"/><Relationship Id="rId65" Type="http://schemas.openxmlformats.org/officeDocument/2006/relationships/slideMaster" Target="slideMasters/slideMaster64.xml"/><Relationship Id="rId64" Type="http://schemas.openxmlformats.org/officeDocument/2006/relationships/slideMaster" Target="slideMasters/slideMaster63.xml"/><Relationship Id="rId63" Type="http://schemas.openxmlformats.org/officeDocument/2006/relationships/slideMaster" Target="slideMasters/slideMaster62.xml"/><Relationship Id="rId62" Type="http://schemas.openxmlformats.org/officeDocument/2006/relationships/slideMaster" Target="slideMasters/slideMaster61.xml"/><Relationship Id="rId61" Type="http://schemas.openxmlformats.org/officeDocument/2006/relationships/slideMaster" Target="slideMasters/slideMaster60.xml"/><Relationship Id="rId60" Type="http://schemas.openxmlformats.org/officeDocument/2006/relationships/slideMaster" Target="slideMasters/slideMaster59.xml"/><Relationship Id="rId6" Type="http://schemas.openxmlformats.org/officeDocument/2006/relationships/slideMaster" Target="slideMasters/slideMaster5.xml"/><Relationship Id="rId59" Type="http://schemas.openxmlformats.org/officeDocument/2006/relationships/slideMaster" Target="slideMasters/slideMaster58.xml"/><Relationship Id="rId58" Type="http://schemas.openxmlformats.org/officeDocument/2006/relationships/slideMaster" Target="slideMasters/slideMaster57.xml"/><Relationship Id="rId57" Type="http://schemas.openxmlformats.org/officeDocument/2006/relationships/slideMaster" Target="slideMasters/slideMaster56.xml"/><Relationship Id="rId56" Type="http://schemas.openxmlformats.org/officeDocument/2006/relationships/slideMaster" Target="slideMasters/slideMaster55.xml"/><Relationship Id="rId55" Type="http://schemas.openxmlformats.org/officeDocument/2006/relationships/slideMaster" Target="slideMasters/slideMaster54.xml"/><Relationship Id="rId54" Type="http://schemas.openxmlformats.org/officeDocument/2006/relationships/slideMaster" Target="slideMasters/slideMaster53.xml"/><Relationship Id="rId53" Type="http://schemas.openxmlformats.org/officeDocument/2006/relationships/slideMaster" Target="slideMasters/slideMaster52.xml"/><Relationship Id="rId52" Type="http://schemas.openxmlformats.org/officeDocument/2006/relationships/slideMaster" Target="slideMasters/slideMaster51.xml"/><Relationship Id="rId51" Type="http://schemas.openxmlformats.org/officeDocument/2006/relationships/slideMaster" Target="slideMasters/slideMaster50.xml"/><Relationship Id="rId50" Type="http://schemas.openxmlformats.org/officeDocument/2006/relationships/slideMaster" Target="slideMasters/slideMaster49.xml"/><Relationship Id="rId5" Type="http://schemas.openxmlformats.org/officeDocument/2006/relationships/slideMaster" Target="slideMasters/slideMaster4.xml"/><Relationship Id="rId49" Type="http://schemas.openxmlformats.org/officeDocument/2006/relationships/slideMaster" Target="slideMasters/slideMaster48.xml"/><Relationship Id="rId48" Type="http://schemas.openxmlformats.org/officeDocument/2006/relationships/slideMaster" Target="slideMasters/slideMaster47.xml"/><Relationship Id="rId47" Type="http://schemas.openxmlformats.org/officeDocument/2006/relationships/slideMaster" Target="slideMasters/slideMaster46.xml"/><Relationship Id="rId46" Type="http://schemas.openxmlformats.org/officeDocument/2006/relationships/slideMaster" Target="slideMasters/slideMaster45.xml"/><Relationship Id="rId45" Type="http://schemas.openxmlformats.org/officeDocument/2006/relationships/slideMaster" Target="slideMasters/slideMaster44.xml"/><Relationship Id="rId44" Type="http://schemas.openxmlformats.org/officeDocument/2006/relationships/slideMaster" Target="slideMasters/slideMaster43.xml"/><Relationship Id="rId43" Type="http://schemas.openxmlformats.org/officeDocument/2006/relationships/slideMaster" Target="slideMasters/slideMaster42.xml"/><Relationship Id="rId42" Type="http://schemas.openxmlformats.org/officeDocument/2006/relationships/slideMaster" Target="slideMasters/slideMaster41.xml"/><Relationship Id="rId41" Type="http://schemas.openxmlformats.org/officeDocument/2006/relationships/slideMaster" Target="slideMasters/slideMaster40.xml"/><Relationship Id="rId40" Type="http://schemas.openxmlformats.org/officeDocument/2006/relationships/slideMaster" Target="slideMasters/slideMaster39.xml"/><Relationship Id="rId4" Type="http://schemas.openxmlformats.org/officeDocument/2006/relationships/slideMaster" Target="slideMasters/slideMaster3.xml"/><Relationship Id="rId39" Type="http://schemas.openxmlformats.org/officeDocument/2006/relationships/slideMaster" Target="slideMasters/slideMaster38.xml"/><Relationship Id="rId38" Type="http://schemas.openxmlformats.org/officeDocument/2006/relationships/slideMaster" Target="slideMasters/slideMaster37.xml"/><Relationship Id="rId37" Type="http://schemas.openxmlformats.org/officeDocument/2006/relationships/slideMaster" Target="slideMasters/slideMaster36.xml"/><Relationship Id="rId36" Type="http://schemas.openxmlformats.org/officeDocument/2006/relationships/slideMaster" Target="slideMasters/slideMaster35.xml"/><Relationship Id="rId35" Type="http://schemas.openxmlformats.org/officeDocument/2006/relationships/slideMaster" Target="slideMasters/slideMaster34.xml"/><Relationship Id="rId34" Type="http://schemas.openxmlformats.org/officeDocument/2006/relationships/slideMaster" Target="slideMasters/slideMaster33.xml"/><Relationship Id="rId33" Type="http://schemas.openxmlformats.org/officeDocument/2006/relationships/slideMaster" Target="slideMasters/slideMaster32.xml"/><Relationship Id="rId32" Type="http://schemas.openxmlformats.org/officeDocument/2006/relationships/slideMaster" Target="slideMasters/slideMaster31.xml"/><Relationship Id="rId31" Type="http://schemas.openxmlformats.org/officeDocument/2006/relationships/slideMaster" Target="slideMasters/slideMaster30.xml"/><Relationship Id="rId30" Type="http://schemas.openxmlformats.org/officeDocument/2006/relationships/slideMaster" Target="slideMasters/slideMaster29.xml"/><Relationship Id="rId3" Type="http://schemas.openxmlformats.org/officeDocument/2006/relationships/slideMaster" Target="slideMasters/slideMaster2.xml"/><Relationship Id="rId29" Type="http://schemas.openxmlformats.org/officeDocument/2006/relationships/slideMaster" Target="slideMasters/slideMaster28.xml"/><Relationship Id="rId287" Type="http://schemas.openxmlformats.org/officeDocument/2006/relationships/commentAuthors" Target="commentAuthors.xml"/><Relationship Id="rId286" Type="http://schemas.openxmlformats.org/officeDocument/2006/relationships/tableStyles" Target="tableStyles.xml"/><Relationship Id="rId285" Type="http://schemas.openxmlformats.org/officeDocument/2006/relationships/viewProps" Target="viewProps.xml"/><Relationship Id="rId284" Type="http://schemas.openxmlformats.org/officeDocument/2006/relationships/presProps" Target="presProps.xml"/><Relationship Id="rId283" Type="http://schemas.openxmlformats.org/officeDocument/2006/relationships/handoutMaster" Target="handoutMasters/handoutMaster1.xml"/><Relationship Id="rId282" Type="http://schemas.openxmlformats.org/officeDocument/2006/relationships/notesMaster" Target="notesMasters/notesMaster1.xml"/><Relationship Id="rId281" Type="http://schemas.openxmlformats.org/officeDocument/2006/relationships/slide" Target="slides/slide13.xml"/><Relationship Id="rId280" Type="http://schemas.openxmlformats.org/officeDocument/2006/relationships/slide" Target="slides/slide12.xml"/><Relationship Id="rId28" Type="http://schemas.openxmlformats.org/officeDocument/2006/relationships/slideMaster" Target="slideMasters/slideMaster27.xml"/><Relationship Id="rId279" Type="http://schemas.openxmlformats.org/officeDocument/2006/relationships/slide" Target="slides/slide11.xml"/><Relationship Id="rId278" Type="http://schemas.openxmlformats.org/officeDocument/2006/relationships/slide" Target="slides/slide10.xml"/><Relationship Id="rId277" Type="http://schemas.openxmlformats.org/officeDocument/2006/relationships/slide" Target="slides/slide9.xml"/><Relationship Id="rId276" Type="http://schemas.openxmlformats.org/officeDocument/2006/relationships/slide" Target="slides/slide8.xml"/><Relationship Id="rId275" Type="http://schemas.openxmlformats.org/officeDocument/2006/relationships/slide" Target="slides/slide7.xml"/><Relationship Id="rId274" Type="http://schemas.openxmlformats.org/officeDocument/2006/relationships/slide" Target="slides/slide6.xml"/><Relationship Id="rId273" Type="http://schemas.openxmlformats.org/officeDocument/2006/relationships/slide" Target="slides/slide5.xml"/><Relationship Id="rId272" Type="http://schemas.openxmlformats.org/officeDocument/2006/relationships/slide" Target="slides/slide4.xml"/><Relationship Id="rId271" Type="http://schemas.openxmlformats.org/officeDocument/2006/relationships/slide" Target="slides/slide3.xml"/><Relationship Id="rId270" Type="http://schemas.openxmlformats.org/officeDocument/2006/relationships/slide" Target="slides/slide2.xml"/><Relationship Id="rId27" Type="http://schemas.openxmlformats.org/officeDocument/2006/relationships/slideMaster" Target="slideMasters/slideMaster26.xml"/><Relationship Id="rId269" Type="http://schemas.openxmlformats.org/officeDocument/2006/relationships/slide" Target="slides/slide1.xml"/><Relationship Id="rId268" Type="http://schemas.openxmlformats.org/officeDocument/2006/relationships/slideMaster" Target="slideMasters/slideMaster267.xml"/><Relationship Id="rId267" Type="http://schemas.openxmlformats.org/officeDocument/2006/relationships/slideMaster" Target="slideMasters/slideMaster266.xml"/><Relationship Id="rId266" Type="http://schemas.openxmlformats.org/officeDocument/2006/relationships/slideMaster" Target="slideMasters/slideMaster265.xml"/><Relationship Id="rId265" Type="http://schemas.openxmlformats.org/officeDocument/2006/relationships/slideMaster" Target="slideMasters/slideMaster264.xml"/><Relationship Id="rId264" Type="http://schemas.openxmlformats.org/officeDocument/2006/relationships/slideMaster" Target="slideMasters/slideMaster263.xml"/><Relationship Id="rId263" Type="http://schemas.openxmlformats.org/officeDocument/2006/relationships/slideMaster" Target="slideMasters/slideMaster262.xml"/><Relationship Id="rId262" Type="http://schemas.openxmlformats.org/officeDocument/2006/relationships/slideMaster" Target="slideMasters/slideMaster261.xml"/><Relationship Id="rId261" Type="http://schemas.openxmlformats.org/officeDocument/2006/relationships/slideMaster" Target="slideMasters/slideMaster260.xml"/><Relationship Id="rId260" Type="http://schemas.openxmlformats.org/officeDocument/2006/relationships/slideMaster" Target="slideMasters/slideMaster259.xml"/><Relationship Id="rId26" Type="http://schemas.openxmlformats.org/officeDocument/2006/relationships/slideMaster" Target="slideMasters/slideMaster25.xml"/><Relationship Id="rId259" Type="http://schemas.openxmlformats.org/officeDocument/2006/relationships/slideMaster" Target="slideMasters/slideMaster258.xml"/><Relationship Id="rId258" Type="http://schemas.openxmlformats.org/officeDocument/2006/relationships/slideMaster" Target="slideMasters/slideMaster257.xml"/><Relationship Id="rId257" Type="http://schemas.openxmlformats.org/officeDocument/2006/relationships/slideMaster" Target="slideMasters/slideMaster256.xml"/><Relationship Id="rId256" Type="http://schemas.openxmlformats.org/officeDocument/2006/relationships/slideMaster" Target="slideMasters/slideMaster255.xml"/><Relationship Id="rId255" Type="http://schemas.openxmlformats.org/officeDocument/2006/relationships/slideMaster" Target="slideMasters/slideMaster254.xml"/><Relationship Id="rId254" Type="http://schemas.openxmlformats.org/officeDocument/2006/relationships/slideMaster" Target="slideMasters/slideMaster253.xml"/><Relationship Id="rId253" Type="http://schemas.openxmlformats.org/officeDocument/2006/relationships/slideMaster" Target="slideMasters/slideMaster252.xml"/><Relationship Id="rId252" Type="http://schemas.openxmlformats.org/officeDocument/2006/relationships/slideMaster" Target="slideMasters/slideMaster251.xml"/><Relationship Id="rId251" Type="http://schemas.openxmlformats.org/officeDocument/2006/relationships/slideMaster" Target="slideMasters/slideMaster250.xml"/><Relationship Id="rId250" Type="http://schemas.openxmlformats.org/officeDocument/2006/relationships/slideMaster" Target="slideMasters/slideMaster249.xml"/><Relationship Id="rId25" Type="http://schemas.openxmlformats.org/officeDocument/2006/relationships/slideMaster" Target="slideMasters/slideMaster24.xml"/><Relationship Id="rId249" Type="http://schemas.openxmlformats.org/officeDocument/2006/relationships/slideMaster" Target="slideMasters/slideMaster248.xml"/><Relationship Id="rId248" Type="http://schemas.openxmlformats.org/officeDocument/2006/relationships/slideMaster" Target="slideMasters/slideMaster247.xml"/><Relationship Id="rId247" Type="http://schemas.openxmlformats.org/officeDocument/2006/relationships/slideMaster" Target="slideMasters/slideMaster246.xml"/><Relationship Id="rId246" Type="http://schemas.openxmlformats.org/officeDocument/2006/relationships/slideMaster" Target="slideMasters/slideMaster245.xml"/><Relationship Id="rId245" Type="http://schemas.openxmlformats.org/officeDocument/2006/relationships/slideMaster" Target="slideMasters/slideMaster244.xml"/><Relationship Id="rId244" Type="http://schemas.openxmlformats.org/officeDocument/2006/relationships/slideMaster" Target="slideMasters/slideMaster243.xml"/><Relationship Id="rId243" Type="http://schemas.openxmlformats.org/officeDocument/2006/relationships/slideMaster" Target="slideMasters/slideMaster242.xml"/><Relationship Id="rId242" Type="http://schemas.openxmlformats.org/officeDocument/2006/relationships/slideMaster" Target="slideMasters/slideMaster241.xml"/><Relationship Id="rId241" Type="http://schemas.openxmlformats.org/officeDocument/2006/relationships/slideMaster" Target="slideMasters/slideMaster240.xml"/><Relationship Id="rId240" Type="http://schemas.openxmlformats.org/officeDocument/2006/relationships/slideMaster" Target="slideMasters/slideMaster239.xml"/><Relationship Id="rId24" Type="http://schemas.openxmlformats.org/officeDocument/2006/relationships/slideMaster" Target="slideMasters/slideMaster23.xml"/><Relationship Id="rId239" Type="http://schemas.openxmlformats.org/officeDocument/2006/relationships/slideMaster" Target="slideMasters/slideMaster238.xml"/><Relationship Id="rId238" Type="http://schemas.openxmlformats.org/officeDocument/2006/relationships/slideMaster" Target="slideMasters/slideMaster237.xml"/><Relationship Id="rId237" Type="http://schemas.openxmlformats.org/officeDocument/2006/relationships/slideMaster" Target="slideMasters/slideMaster236.xml"/><Relationship Id="rId236" Type="http://schemas.openxmlformats.org/officeDocument/2006/relationships/slideMaster" Target="slideMasters/slideMaster235.xml"/><Relationship Id="rId235" Type="http://schemas.openxmlformats.org/officeDocument/2006/relationships/slideMaster" Target="slideMasters/slideMaster234.xml"/><Relationship Id="rId234" Type="http://schemas.openxmlformats.org/officeDocument/2006/relationships/slideMaster" Target="slideMasters/slideMaster233.xml"/><Relationship Id="rId233" Type="http://schemas.openxmlformats.org/officeDocument/2006/relationships/slideMaster" Target="slideMasters/slideMaster232.xml"/><Relationship Id="rId232" Type="http://schemas.openxmlformats.org/officeDocument/2006/relationships/slideMaster" Target="slideMasters/slideMaster231.xml"/><Relationship Id="rId231" Type="http://schemas.openxmlformats.org/officeDocument/2006/relationships/slideMaster" Target="slideMasters/slideMaster230.xml"/><Relationship Id="rId230" Type="http://schemas.openxmlformats.org/officeDocument/2006/relationships/slideMaster" Target="slideMasters/slideMaster229.xml"/><Relationship Id="rId23" Type="http://schemas.openxmlformats.org/officeDocument/2006/relationships/slideMaster" Target="slideMasters/slideMaster22.xml"/><Relationship Id="rId229" Type="http://schemas.openxmlformats.org/officeDocument/2006/relationships/slideMaster" Target="slideMasters/slideMaster228.xml"/><Relationship Id="rId228" Type="http://schemas.openxmlformats.org/officeDocument/2006/relationships/slideMaster" Target="slideMasters/slideMaster227.xml"/><Relationship Id="rId227" Type="http://schemas.openxmlformats.org/officeDocument/2006/relationships/slideMaster" Target="slideMasters/slideMaster226.xml"/><Relationship Id="rId226" Type="http://schemas.openxmlformats.org/officeDocument/2006/relationships/slideMaster" Target="slideMasters/slideMaster225.xml"/><Relationship Id="rId225" Type="http://schemas.openxmlformats.org/officeDocument/2006/relationships/slideMaster" Target="slideMasters/slideMaster224.xml"/><Relationship Id="rId224" Type="http://schemas.openxmlformats.org/officeDocument/2006/relationships/slideMaster" Target="slideMasters/slideMaster223.xml"/><Relationship Id="rId223" Type="http://schemas.openxmlformats.org/officeDocument/2006/relationships/slideMaster" Target="slideMasters/slideMaster222.xml"/><Relationship Id="rId222" Type="http://schemas.openxmlformats.org/officeDocument/2006/relationships/slideMaster" Target="slideMasters/slideMaster221.xml"/><Relationship Id="rId221" Type="http://schemas.openxmlformats.org/officeDocument/2006/relationships/slideMaster" Target="slideMasters/slideMaster220.xml"/><Relationship Id="rId220" Type="http://schemas.openxmlformats.org/officeDocument/2006/relationships/slideMaster" Target="slideMasters/slideMaster219.xml"/><Relationship Id="rId22" Type="http://schemas.openxmlformats.org/officeDocument/2006/relationships/slideMaster" Target="slideMasters/slideMaster21.xml"/><Relationship Id="rId219" Type="http://schemas.openxmlformats.org/officeDocument/2006/relationships/slideMaster" Target="slideMasters/slideMaster218.xml"/><Relationship Id="rId218" Type="http://schemas.openxmlformats.org/officeDocument/2006/relationships/slideMaster" Target="slideMasters/slideMaster217.xml"/><Relationship Id="rId217" Type="http://schemas.openxmlformats.org/officeDocument/2006/relationships/slideMaster" Target="slideMasters/slideMaster216.xml"/><Relationship Id="rId216" Type="http://schemas.openxmlformats.org/officeDocument/2006/relationships/slideMaster" Target="slideMasters/slideMaster215.xml"/><Relationship Id="rId215" Type="http://schemas.openxmlformats.org/officeDocument/2006/relationships/slideMaster" Target="slideMasters/slideMaster214.xml"/><Relationship Id="rId214" Type="http://schemas.openxmlformats.org/officeDocument/2006/relationships/slideMaster" Target="slideMasters/slideMaster213.xml"/><Relationship Id="rId213" Type="http://schemas.openxmlformats.org/officeDocument/2006/relationships/slideMaster" Target="slideMasters/slideMaster212.xml"/><Relationship Id="rId212" Type="http://schemas.openxmlformats.org/officeDocument/2006/relationships/slideMaster" Target="slideMasters/slideMaster211.xml"/><Relationship Id="rId211" Type="http://schemas.openxmlformats.org/officeDocument/2006/relationships/slideMaster" Target="slideMasters/slideMaster210.xml"/><Relationship Id="rId210" Type="http://schemas.openxmlformats.org/officeDocument/2006/relationships/slideMaster" Target="slideMasters/slideMaster209.xml"/><Relationship Id="rId21" Type="http://schemas.openxmlformats.org/officeDocument/2006/relationships/slideMaster" Target="slideMasters/slideMaster20.xml"/><Relationship Id="rId209" Type="http://schemas.openxmlformats.org/officeDocument/2006/relationships/slideMaster" Target="slideMasters/slideMaster208.xml"/><Relationship Id="rId208" Type="http://schemas.openxmlformats.org/officeDocument/2006/relationships/slideMaster" Target="slideMasters/slideMaster207.xml"/><Relationship Id="rId207" Type="http://schemas.openxmlformats.org/officeDocument/2006/relationships/slideMaster" Target="slideMasters/slideMaster206.xml"/><Relationship Id="rId206" Type="http://schemas.openxmlformats.org/officeDocument/2006/relationships/slideMaster" Target="slideMasters/slideMaster205.xml"/><Relationship Id="rId205" Type="http://schemas.openxmlformats.org/officeDocument/2006/relationships/slideMaster" Target="slideMasters/slideMaster204.xml"/><Relationship Id="rId204" Type="http://schemas.openxmlformats.org/officeDocument/2006/relationships/slideMaster" Target="slideMasters/slideMaster203.xml"/><Relationship Id="rId203" Type="http://schemas.openxmlformats.org/officeDocument/2006/relationships/slideMaster" Target="slideMasters/slideMaster202.xml"/><Relationship Id="rId202" Type="http://schemas.openxmlformats.org/officeDocument/2006/relationships/slideMaster" Target="slideMasters/slideMaster201.xml"/><Relationship Id="rId201" Type="http://schemas.openxmlformats.org/officeDocument/2006/relationships/slideMaster" Target="slideMasters/slideMaster200.xml"/><Relationship Id="rId200" Type="http://schemas.openxmlformats.org/officeDocument/2006/relationships/slideMaster" Target="slideMasters/slideMaster199.xml"/><Relationship Id="rId20" Type="http://schemas.openxmlformats.org/officeDocument/2006/relationships/slideMaster" Target="slideMasters/slideMaster19.xml"/><Relationship Id="rId2" Type="http://schemas.openxmlformats.org/officeDocument/2006/relationships/theme" Target="theme/theme1.xml"/><Relationship Id="rId199" Type="http://schemas.openxmlformats.org/officeDocument/2006/relationships/slideMaster" Target="slideMasters/slideMaster198.xml"/><Relationship Id="rId198" Type="http://schemas.openxmlformats.org/officeDocument/2006/relationships/slideMaster" Target="slideMasters/slideMaster197.xml"/><Relationship Id="rId197" Type="http://schemas.openxmlformats.org/officeDocument/2006/relationships/slideMaster" Target="slideMasters/slideMaster196.xml"/><Relationship Id="rId196" Type="http://schemas.openxmlformats.org/officeDocument/2006/relationships/slideMaster" Target="slideMasters/slideMaster195.xml"/><Relationship Id="rId195" Type="http://schemas.openxmlformats.org/officeDocument/2006/relationships/slideMaster" Target="slideMasters/slideMaster194.xml"/><Relationship Id="rId194" Type="http://schemas.openxmlformats.org/officeDocument/2006/relationships/slideMaster" Target="slideMasters/slideMaster193.xml"/><Relationship Id="rId193" Type="http://schemas.openxmlformats.org/officeDocument/2006/relationships/slideMaster" Target="slideMasters/slideMaster192.xml"/><Relationship Id="rId192" Type="http://schemas.openxmlformats.org/officeDocument/2006/relationships/slideMaster" Target="slideMasters/slideMaster191.xml"/><Relationship Id="rId191" Type="http://schemas.openxmlformats.org/officeDocument/2006/relationships/slideMaster" Target="slideMasters/slideMaster190.xml"/><Relationship Id="rId190" Type="http://schemas.openxmlformats.org/officeDocument/2006/relationships/slideMaster" Target="slideMasters/slideMaster189.xml"/><Relationship Id="rId19" Type="http://schemas.openxmlformats.org/officeDocument/2006/relationships/slideMaster" Target="slideMasters/slideMaster18.xml"/><Relationship Id="rId189" Type="http://schemas.openxmlformats.org/officeDocument/2006/relationships/slideMaster" Target="slideMasters/slideMaster188.xml"/><Relationship Id="rId188" Type="http://schemas.openxmlformats.org/officeDocument/2006/relationships/slideMaster" Target="slideMasters/slideMaster187.xml"/><Relationship Id="rId187" Type="http://schemas.openxmlformats.org/officeDocument/2006/relationships/slideMaster" Target="slideMasters/slideMaster186.xml"/><Relationship Id="rId186" Type="http://schemas.openxmlformats.org/officeDocument/2006/relationships/slideMaster" Target="slideMasters/slideMaster185.xml"/><Relationship Id="rId185" Type="http://schemas.openxmlformats.org/officeDocument/2006/relationships/slideMaster" Target="slideMasters/slideMaster184.xml"/><Relationship Id="rId184" Type="http://schemas.openxmlformats.org/officeDocument/2006/relationships/slideMaster" Target="slideMasters/slideMaster183.xml"/><Relationship Id="rId183" Type="http://schemas.openxmlformats.org/officeDocument/2006/relationships/slideMaster" Target="slideMasters/slideMaster182.xml"/><Relationship Id="rId182" Type="http://schemas.openxmlformats.org/officeDocument/2006/relationships/slideMaster" Target="slideMasters/slideMaster181.xml"/><Relationship Id="rId181" Type="http://schemas.openxmlformats.org/officeDocument/2006/relationships/slideMaster" Target="slideMasters/slideMaster180.xml"/><Relationship Id="rId180" Type="http://schemas.openxmlformats.org/officeDocument/2006/relationships/slideMaster" Target="slideMasters/slideMaster179.xml"/><Relationship Id="rId18" Type="http://schemas.openxmlformats.org/officeDocument/2006/relationships/slideMaster" Target="slideMasters/slideMaster17.xml"/><Relationship Id="rId179" Type="http://schemas.openxmlformats.org/officeDocument/2006/relationships/slideMaster" Target="slideMasters/slideMaster178.xml"/><Relationship Id="rId178" Type="http://schemas.openxmlformats.org/officeDocument/2006/relationships/slideMaster" Target="slideMasters/slideMaster177.xml"/><Relationship Id="rId177" Type="http://schemas.openxmlformats.org/officeDocument/2006/relationships/slideMaster" Target="slideMasters/slideMaster176.xml"/><Relationship Id="rId176" Type="http://schemas.openxmlformats.org/officeDocument/2006/relationships/slideMaster" Target="slideMasters/slideMaster175.xml"/><Relationship Id="rId175" Type="http://schemas.openxmlformats.org/officeDocument/2006/relationships/slideMaster" Target="slideMasters/slideMaster174.xml"/><Relationship Id="rId174" Type="http://schemas.openxmlformats.org/officeDocument/2006/relationships/slideMaster" Target="slideMasters/slideMaster173.xml"/><Relationship Id="rId173" Type="http://schemas.openxmlformats.org/officeDocument/2006/relationships/slideMaster" Target="slideMasters/slideMaster172.xml"/><Relationship Id="rId172" Type="http://schemas.openxmlformats.org/officeDocument/2006/relationships/slideMaster" Target="slideMasters/slideMaster171.xml"/><Relationship Id="rId171" Type="http://schemas.openxmlformats.org/officeDocument/2006/relationships/slideMaster" Target="slideMasters/slideMaster170.xml"/><Relationship Id="rId170" Type="http://schemas.openxmlformats.org/officeDocument/2006/relationships/slideMaster" Target="slideMasters/slideMaster169.xml"/><Relationship Id="rId17" Type="http://schemas.openxmlformats.org/officeDocument/2006/relationships/slideMaster" Target="slideMasters/slideMaster16.xml"/><Relationship Id="rId169" Type="http://schemas.openxmlformats.org/officeDocument/2006/relationships/slideMaster" Target="slideMasters/slideMaster168.xml"/><Relationship Id="rId168" Type="http://schemas.openxmlformats.org/officeDocument/2006/relationships/slideMaster" Target="slideMasters/slideMaster167.xml"/><Relationship Id="rId167" Type="http://schemas.openxmlformats.org/officeDocument/2006/relationships/slideMaster" Target="slideMasters/slideMaster166.xml"/><Relationship Id="rId166" Type="http://schemas.openxmlformats.org/officeDocument/2006/relationships/slideMaster" Target="slideMasters/slideMaster165.xml"/><Relationship Id="rId165" Type="http://schemas.openxmlformats.org/officeDocument/2006/relationships/slideMaster" Target="slideMasters/slideMaster164.xml"/><Relationship Id="rId164" Type="http://schemas.openxmlformats.org/officeDocument/2006/relationships/slideMaster" Target="slideMasters/slideMaster163.xml"/><Relationship Id="rId163" Type="http://schemas.openxmlformats.org/officeDocument/2006/relationships/slideMaster" Target="slideMasters/slideMaster162.xml"/><Relationship Id="rId162" Type="http://schemas.openxmlformats.org/officeDocument/2006/relationships/slideMaster" Target="slideMasters/slideMaster161.xml"/><Relationship Id="rId161" Type="http://schemas.openxmlformats.org/officeDocument/2006/relationships/slideMaster" Target="slideMasters/slideMaster160.xml"/><Relationship Id="rId160" Type="http://schemas.openxmlformats.org/officeDocument/2006/relationships/slideMaster" Target="slideMasters/slideMaster159.xml"/><Relationship Id="rId16" Type="http://schemas.openxmlformats.org/officeDocument/2006/relationships/slideMaster" Target="slideMasters/slideMaster15.xml"/><Relationship Id="rId159" Type="http://schemas.openxmlformats.org/officeDocument/2006/relationships/slideMaster" Target="slideMasters/slideMaster158.xml"/><Relationship Id="rId158" Type="http://schemas.openxmlformats.org/officeDocument/2006/relationships/slideMaster" Target="slideMasters/slideMaster157.xml"/><Relationship Id="rId157" Type="http://schemas.openxmlformats.org/officeDocument/2006/relationships/slideMaster" Target="slideMasters/slideMaster156.xml"/><Relationship Id="rId156" Type="http://schemas.openxmlformats.org/officeDocument/2006/relationships/slideMaster" Target="slideMasters/slideMaster155.xml"/><Relationship Id="rId155" Type="http://schemas.openxmlformats.org/officeDocument/2006/relationships/slideMaster" Target="slideMasters/slideMaster154.xml"/><Relationship Id="rId154" Type="http://schemas.openxmlformats.org/officeDocument/2006/relationships/slideMaster" Target="slideMasters/slideMaster153.xml"/><Relationship Id="rId153" Type="http://schemas.openxmlformats.org/officeDocument/2006/relationships/slideMaster" Target="slideMasters/slideMaster152.xml"/><Relationship Id="rId152" Type="http://schemas.openxmlformats.org/officeDocument/2006/relationships/slideMaster" Target="slideMasters/slideMaster151.xml"/><Relationship Id="rId151" Type="http://schemas.openxmlformats.org/officeDocument/2006/relationships/slideMaster" Target="slideMasters/slideMaster150.xml"/><Relationship Id="rId150" Type="http://schemas.openxmlformats.org/officeDocument/2006/relationships/slideMaster" Target="slideMasters/slideMaster149.xml"/><Relationship Id="rId15" Type="http://schemas.openxmlformats.org/officeDocument/2006/relationships/slideMaster" Target="slideMasters/slideMaster14.xml"/><Relationship Id="rId149" Type="http://schemas.openxmlformats.org/officeDocument/2006/relationships/slideMaster" Target="slideMasters/slideMaster148.xml"/><Relationship Id="rId148" Type="http://schemas.openxmlformats.org/officeDocument/2006/relationships/slideMaster" Target="slideMasters/slideMaster147.xml"/><Relationship Id="rId147" Type="http://schemas.openxmlformats.org/officeDocument/2006/relationships/slideMaster" Target="slideMasters/slideMaster146.xml"/><Relationship Id="rId146" Type="http://schemas.openxmlformats.org/officeDocument/2006/relationships/slideMaster" Target="slideMasters/slideMaster145.xml"/><Relationship Id="rId145" Type="http://schemas.openxmlformats.org/officeDocument/2006/relationships/slideMaster" Target="slideMasters/slideMaster144.xml"/><Relationship Id="rId144" Type="http://schemas.openxmlformats.org/officeDocument/2006/relationships/slideMaster" Target="slideMasters/slideMaster143.xml"/><Relationship Id="rId143" Type="http://schemas.openxmlformats.org/officeDocument/2006/relationships/slideMaster" Target="slideMasters/slideMaster142.xml"/><Relationship Id="rId142" Type="http://schemas.openxmlformats.org/officeDocument/2006/relationships/slideMaster" Target="slideMasters/slideMaster141.xml"/><Relationship Id="rId141" Type="http://schemas.openxmlformats.org/officeDocument/2006/relationships/slideMaster" Target="slideMasters/slideMaster140.xml"/><Relationship Id="rId140" Type="http://schemas.openxmlformats.org/officeDocument/2006/relationships/slideMaster" Target="slideMasters/slideMaster139.xml"/><Relationship Id="rId14" Type="http://schemas.openxmlformats.org/officeDocument/2006/relationships/slideMaster" Target="slideMasters/slideMaster13.xml"/><Relationship Id="rId139" Type="http://schemas.openxmlformats.org/officeDocument/2006/relationships/slideMaster" Target="slideMasters/slideMaster138.xml"/><Relationship Id="rId138" Type="http://schemas.openxmlformats.org/officeDocument/2006/relationships/slideMaster" Target="slideMasters/slideMaster137.xml"/><Relationship Id="rId137" Type="http://schemas.openxmlformats.org/officeDocument/2006/relationships/slideMaster" Target="slideMasters/slideMaster136.xml"/><Relationship Id="rId136" Type="http://schemas.openxmlformats.org/officeDocument/2006/relationships/slideMaster" Target="slideMasters/slideMaster135.xml"/><Relationship Id="rId135" Type="http://schemas.openxmlformats.org/officeDocument/2006/relationships/slideMaster" Target="slideMasters/slideMaster134.xml"/><Relationship Id="rId134" Type="http://schemas.openxmlformats.org/officeDocument/2006/relationships/slideMaster" Target="slideMasters/slideMaster133.xml"/><Relationship Id="rId133" Type="http://schemas.openxmlformats.org/officeDocument/2006/relationships/slideMaster" Target="slideMasters/slideMaster132.xml"/><Relationship Id="rId132" Type="http://schemas.openxmlformats.org/officeDocument/2006/relationships/slideMaster" Target="slideMasters/slideMaster131.xml"/><Relationship Id="rId131" Type="http://schemas.openxmlformats.org/officeDocument/2006/relationships/slideMaster" Target="slideMasters/slideMaster130.xml"/><Relationship Id="rId130" Type="http://schemas.openxmlformats.org/officeDocument/2006/relationships/slideMaster" Target="slideMasters/slideMaster129.xml"/><Relationship Id="rId13" Type="http://schemas.openxmlformats.org/officeDocument/2006/relationships/slideMaster" Target="slideMasters/slideMaster12.xml"/><Relationship Id="rId129" Type="http://schemas.openxmlformats.org/officeDocument/2006/relationships/slideMaster" Target="slideMasters/slideMaster128.xml"/><Relationship Id="rId128" Type="http://schemas.openxmlformats.org/officeDocument/2006/relationships/slideMaster" Target="slideMasters/slideMaster127.xml"/><Relationship Id="rId127" Type="http://schemas.openxmlformats.org/officeDocument/2006/relationships/slideMaster" Target="slideMasters/slideMaster126.xml"/><Relationship Id="rId126" Type="http://schemas.openxmlformats.org/officeDocument/2006/relationships/slideMaster" Target="slideMasters/slideMaster125.xml"/><Relationship Id="rId125" Type="http://schemas.openxmlformats.org/officeDocument/2006/relationships/slideMaster" Target="slideMasters/slideMaster124.xml"/><Relationship Id="rId124" Type="http://schemas.openxmlformats.org/officeDocument/2006/relationships/slideMaster" Target="slideMasters/slideMaster123.xml"/><Relationship Id="rId123" Type="http://schemas.openxmlformats.org/officeDocument/2006/relationships/slideMaster" Target="slideMasters/slideMaster122.xml"/><Relationship Id="rId122" Type="http://schemas.openxmlformats.org/officeDocument/2006/relationships/slideMaster" Target="slideMasters/slideMaster121.xml"/><Relationship Id="rId121" Type="http://schemas.openxmlformats.org/officeDocument/2006/relationships/slideMaster" Target="slideMasters/slideMaster120.xml"/><Relationship Id="rId120" Type="http://schemas.openxmlformats.org/officeDocument/2006/relationships/slideMaster" Target="slideMasters/slideMaster119.xml"/><Relationship Id="rId12" Type="http://schemas.openxmlformats.org/officeDocument/2006/relationships/slideMaster" Target="slideMasters/slideMaster11.xml"/><Relationship Id="rId119" Type="http://schemas.openxmlformats.org/officeDocument/2006/relationships/slideMaster" Target="slideMasters/slideMaster118.xml"/><Relationship Id="rId118" Type="http://schemas.openxmlformats.org/officeDocument/2006/relationships/slideMaster" Target="slideMasters/slideMaster117.xml"/><Relationship Id="rId117" Type="http://schemas.openxmlformats.org/officeDocument/2006/relationships/slideMaster" Target="slideMasters/slideMaster116.xml"/><Relationship Id="rId116" Type="http://schemas.openxmlformats.org/officeDocument/2006/relationships/slideMaster" Target="slideMasters/slideMaster115.xml"/><Relationship Id="rId115" Type="http://schemas.openxmlformats.org/officeDocument/2006/relationships/slideMaster" Target="slideMasters/slideMaster114.xml"/><Relationship Id="rId114" Type="http://schemas.openxmlformats.org/officeDocument/2006/relationships/slideMaster" Target="slideMasters/slideMaster113.xml"/><Relationship Id="rId113" Type="http://schemas.openxmlformats.org/officeDocument/2006/relationships/slideMaster" Target="slideMasters/slideMaster112.xml"/><Relationship Id="rId112" Type="http://schemas.openxmlformats.org/officeDocument/2006/relationships/slideMaster" Target="slideMasters/slideMaster111.xml"/><Relationship Id="rId111" Type="http://schemas.openxmlformats.org/officeDocument/2006/relationships/slideMaster" Target="slideMasters/slideMaster110.xml"/><Relationship Id="rId110" Type="http://schemas.openxmlformats.org/officeDocument/2006/relationships/slideMaster" Target="slideMasters/slideMaster109.xml"/><Relationship Id="rId11" Type="http://schemas.openxmlformats.org/officeDocument/2006/relationships/slideMaster" Target="slideMasters/slideMaster10.xml"/><Relationship Id="rId109" Type="http://schemas.openxmlformats.org/officeDocument/2006/relationships/slideMaster" Target="slideMasters/slideMaster108.xml"/><Relationship Id="rId108" Type="http://schemas.openxmlformats.org/officeDocument/2006/relationships/slideMaster" Target="slideMasters/slideMaster107.xml"/><Relationship Id="rId107" Type="http://schemas.openxmlformats.org/officeDocument/2006/relationships/slideMaster" Target="slideMasters/slideMaster106.xml"/><Relationship Id="rId106" Type="http://schemas.openxmlformats.org/officeDocument/2006/relationships/slideMaster" Target="slideMasters/slideMaster105.xml"/><Relationship Id="rId105" Type="http://schemas.openxmlformats.org/officeDocument/2006/relationships/slideMaster" Target="slideMasters/slideMaster104.xml"/><Relationship Id="rId104" Type="http://schemas.openxmlformats.org/officeDocument/2006/relationships/slideMaster" Target="slideMasters/slideMaster103.xml"/><Relationship Id="rId103" Type="http://schemas.openxmlformats.org/officeDocument/2006/relationships/slideMaster" Target="slideMasters/slideMaster102.xml"/><Relationship Id="rId102" Type="http://schemas.openxmlformats.org/officeDocument/2006/relationships/slideMaster" Target="slideMasters/slideMaster101.xml"/><Relationship Id="rId101" Type="http://schemas.openxmlformats.org/officeDocument/2006/relationships/slideMaster" Target="slideMasters/slideMaster100.xml"/><Relationship Id="rId100" Type="http://schemas.openxmlformats.org/officeDocument/2006/relationships/slideMaster" Target="slideMasters/slideMaster99.xml"/><Relationship Id="rId10" Type="http://schemas.openxmlformats.org/officeDocument/2006/relationships/slideMaster" Target="slideMasters/slideMaster9.xml"/><Relationship Id="rId1" Type="http://schemas.openxmlformats.org/officeDocument/2006/relationships/slideMaster" Target="slideMasters/slideMaster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269.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F9B84EA-7D68-4D60-9CB1-D50884785D1C}" type="datetimeFigureOut">
              <a:rPr lang="zh-CN" altLang="en-US" smtClean="0"/>
            </a:fld>
            <a:endParaRPr lang="zh-CN" altLang="en-US"/>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6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4434" name="Rectangle 2"/>
          <p:cNvSpPr>
            <a:spLocks noGrp="1" noChangeArrowheads="1"/>
          </p:cNvSpPr>
          <p:nvPr>
            <p:ph type="hdr" sz="quarter" idx="4294967295"/>
          </p:nvPr>
        </p:nvSpPr>
        <p:spPr bwMode="auto">
          <a:xfrm>
            <a:off x="0" y="0"/>
            <a:ext cx="3076575"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9048" tIns="49524" rIns="99048" bIns="49524" numCol="1" anchor="t" anchorCtr="0" compatLnSpc="1"/>
          <a:lstStyle>
            <a:lvl1pPr eaLnBrk="1" hangingPunct="1">
              <a:buSzPct val="100000"/>
              <a:buFont typeface="Arial" panose="020B0604020202020204" pitchFamily="34" charset="0"/>
              <a:buNone/>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endParaRPr>
          </a:p>
        </p:txBody>
      </p:sp>
      <p:sp>
        <p:nvSpPr>
          <p:cNvPr id="274435" name="Rectangle 3"/>
          <p:cNvSpPr>
            <a:spLocks noGrp="1" noChangeArrowheads="1"/>
          </p:cNvSpPr>
          <p:nvPr>
            <p:ph type="dt" idx="1"/>
          </p:nvPr>
        </p:nvSpPr>
        <p:spPr bwMode="auto">
          <a:xfrm>
            <a:off x="4021138" y="0"/>
            <a:ext cx="3076575"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9048" tIns="49524" rIns="99048" bIns="49524" numCol="1" anchor="t" anchorCtr="0" compatLnSpc="1"/>
          <a:lstStyle>
            <a:lvl1pPr algn="r" eaLnBrk="1" hangingPunct="1">
              <a:buSzPct val="100000"/>
              <a:buFont typeface="Arial" panose="020B0604020202020204" pitchFamily="34" charset="0"/>
              <a:buNone/>
              <a:defRPr b="1" i="1">
                <a:latin typeface="Arial" panose="020B0604020202020204" pitchFamily="34" charset="0"/>
                <a:sym typeface="Arial" panose="020B0604020202020204" pitchFamily="34" charset="0"/>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800" b="1" i="1" u="none" strike="noStrike" kern="1200" cap="none" spc="0" normalizeH="0" baseline="0" noProof="0">
              <a:ln>
                <a:noFill/>
              </a:ln>
              <a:solidFill>
                <a:schemeClr val="tx1"/>
              </a:solidFill>
              <a:effectLst/>
              <a:uLnTx/>
              <a:uFillTx/>
              <a:latin typeface="Arial" panose="020B0604020202020204" pitchFamily="34" charset="0"/>
              <a:ea typeface="宋体" panose="02010600030101010101" pitchFamily="2" charset="-122"/>
              <a:cs typeface="+mn-cs"/>
              <a:sym typeface="Arial" panose="020B0604020202020204" pitchFamily="34" charset="0"/>
            </a:endParaRPr>
          </a:p>
        </p:txBody>
      </p:sp>
      <p:sp>
        <p:nvSpPr>
          <p:cNvPr id="3270660" name="Rectangle 4"/>
          <p:cNvSpPr>
            <a:spLocks noGrp="1" noRot="1" noChangeAspect="1"/>
          </p:cNvSpPr>
          <p:nvPr>
            <p:ph type="sldImg"/>
          </p:nvPr>
        </p:nvSpPr>
        <p:spPr>
          <a:xfrm>
            <a:off x="0" y="768350"/>
            <a:ext cx="7110413" cy="3835400"/>
          </a:xfrm>
          <a:prstGeom prst="rect">
            <a:avLst/>
          </a:prstGeom>
          <a:noFill/>
          <a:ln w="9525">
            <a:noFill/>
          </a:ln>
        </p:spPr>
      </p:sp>
      <p:sp>
        <p:nvSpPr>
          <p:cNvPr id="3270661" name="Rectangle 5"/>
          <p:cNvSpPr>
            <a:spLocks noChangeAspect="1"/>
          </p:cNvSpPr>
          <p:nvPr/>
        </p:nvSpPr>
        <p:spPr>
          <a:xfrm>
            <a:off x="709613" y="4860925"/>
            <a:ext cx="5680075" cy="4605338"/>
          </a:xfrm>
          <a:prstGeom prst="rect">
            <a:avLst/>
          </a:prstGeom>
          <a:noFill/>
          <a:ln w="9525">
            <a:noFill/>
          </a:ln>
        </p:spPr>
        <p:txBody>
          <a:bodyPr lIns="99048" tIns="49524" rIns="99048" bIns="49524" anchor="ctr"/>
          <a:lstStyle/>
          <a:p>
            <a:pPr lvl="0" eaLnBrk="1" hangingPunct="1">
              <a:spcBef>
                <a:spcPct val="30000"/>
              </a:spcBef>
              <a:buNone/>
            </a:pPr>
            <a:r>
              <a:rPr lang="zh-CN" altLang="en-US" sz="1300" b="1" i="1">
                <a:solidFill>
                  <a:srgbClr val="000000"/>
                </a:solidFill>
                <a:latin typeface="Arial" panose="020B0604020202020204" pitchFamily="34" charset="0"/>
                <a:sym typeface="Arial" panose="020B0604020202020204" pitchFamily="34" charset="0"/>
              </a:rPr>
              <a:t>单击此处编辑母版文本样式</a:t>
            </a:r>
            <a:endParaRPr lang="zh-CN" altLang="en-US" sz="1300" b="1" i="1">
              <a:solidFill>
                <a:srgbClr val="000000"/>
              </a:solidFill>
              <a:latin typeface="Arial" panose="020B0604020202020204" pitchFamily="34" charset="0"/>
              <a:sym typeface="Arial" panose="020B0604020202020204" pitchFamily="34" charset="0"/>
            </a:endParaRPr>
          </a:p>
          <a:p>
            <a:pPr lvl="0" eaLnBrk="1" hangingPunct="1">
              <a:spcBef>
                <a:spcPct val="30000"/>
              </a:spcBef>
              <a:buNone/>
            </a:pPr>
            <a:r>
              <a:rPr lang="zh-CN" altLang="en-US" sz="1300" b="1" i="1">
                <a:solidFill>
                  <a:srgbClr val="000000"/>
                </a:solidFill>
                <a:latin typeface="Arial" panose="020B0604020202020204" pitchFamily="34" charset="0"/>
                <a:sym typeface="Arial" panose="020B0604020202020204" pitchFamily="34" charset="0"/>
              </a:rPr>
              <a:t>第二级</a:t>
            </a:r>
            <a:endParaRPr lang="zh-CN" altLang="en-US" sz="1300" b="1" i="1">
              <a:solidFill>
                <a:srgbClr val="000000"/>
              </a:solidFill>
              <a:latin typeface="Arial" panose="020B0604020202020204" pitchFamily="34" charset="0"/>
              <a:sym typeface="Arial" panose="020B0604020202020204" pitchFamily="34" charset="0"/>
            </a:endParaRPr>
          </a:p>
          <a:p>
            <a:pPr lvl="0" eaLnBrk="1" hangingPunct="1">
              <a:spcBef>
                <a:spcPct val="30000"/>
              </a:spcBef>
              <a:buNone/>
            </a:pPr>
            <a:r>
              <a:rPr lang="zh-CN" altLang="en-US" sz="1300" b="1" i="1">
                <a:solidFill>
                  <a:srgbClr val="000000"/>
                </a:solidFill>
                <a:latin typeface="Arial" panose="020B0604020202020204" pitchFamily="34" charset="0"/>
                <a:sym typeface="Arial" panose="020B0604020202020204" pitchFamily="34" charset="0"/>
              </a:rPr>
              <a:t>第三级</a:t>
            </a:r>
            <a:endParaRPr lang="zh-CN" altLang="en-US" sz="1300" b="1" i="1">
              <a:solidFill>
                <a:srgbClr val="000000"/>
              </a:solidFill>
              <a:latin typeface="Arial" panose="020B0604020202020204" pitchFamily="34" charset="0"/>
              <a:sym typeface="Arial" panose="020B0604020202020204" pitchFamily="34" charset="0"/>
            </a:endParaRPr>
          </a:p>
          <a:p>
            <a:pPr lvl="0" eaLnBrk="1" hangingPunct="1">
              <a:spcBef>
                <a:spcPct val="30000"/>
              </a:spcBef>
              <a:buNone/>
            </a:pPr>
            <a:r>
              <a:rPr lang="zh-CN" altLang="en-US" sz="1300" b="1" i="1">
                <a:solidFill>
                  <a:srgbClr val="000000"/>
                </a:solidFill>
                <a:latin typeface="Arial" panose="020B0604020202020204" pitchFamily="34" charset="0"/>
                <a:sym typeface="Arial" panose="020B0604020202020204" pitchFamily="34" charset="0"/>
              </a:rPr>
              <a:t>第四级</a:t>
            </a:r>
            <a:endParaRPr lang="zh-CN" altLang="en-US" sz="1300" b="1" i="1">
              <a:solidFill>
                <a:srgbClr val="000000"/>
              </a:solidFill>
              <a:latin typeface="Arial" panose="020B0604020202020204" pitchFamily="34" charset="0"/>
              <a:sym typeface="Arial" panose="020B0604020202020204" pitchFamily="34" charset="0"/>
            </a:endParaRPr>
          </a:p>
          <a:p>
            <a:pPr lvl="0" eaLnBrk="1" hangingPunct="1">
              <a:spcBef>
                <a:spcPct val="30000"/>
              </a:spcBef>
              <a:buNone/>
            </a:pPr>
            <a:r>
              <a:rPr lang="zh-CN" altLang="en-US" sz="1300" b="1" i="1">
                <a:solidFill>
                  <a:srgbClr val="000000"/>
                </a:solidFill>
                <a:latin typeface="Arial" panose="020B0604020202020204" pitchFamily="34" charset="0"/>
                <a:sym typeface="Arial" panose="020B0604020202020204" pitchFamily="34" charset="0"/>
              </a:rPr>
              <a:t>第五级</a:t>
            </a:r>
            <a:endParaRPr lang="zh-CN" altLang="en-US" b="1" i="1">
              <a:solidFill>
                <a:srgbClr val="000000"/>
              </a:solidFill>
            </a:endParaRPr>
          </a:p>
        </p:txBody>
      </p:sp>
      <p:sp>
        <p:nvSpPr>
          <p:cNvPr id="274438" name="Rectangle 6"/>
          <p:cNvSpPr>
            <a:spLocks noGrp="1" noChangeArrowheads="1"/>
          </p:cNvSpPr>
          <p:nvPr>
            <p:ph type="ftr" sz="quarter" idx="4"/>
          </p:nvPr>
        </p:nvSpPr>
        <p:spPr bwMode="auto">
          <a:xfrm>
            <a:off x="0" y="9721850"/>
            <a:ext cx="3076575"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9048" tIns="49524" rIns="99048" bIns="49524" numCol="1" anchor="b" anchorCtr="0" compatLnSpc="1"/>
          <a:lstStyle>
            <a:lvl1pPr eaLnBrk="1" hangingPunct="1">
              <a:buSzPct val="100000"/>
              <a:buFont typeface="Arial" panose="020B0604020202020204" pitchFamily="34" charset="0"/>
              <a:buNone/>
              <a:defRPr sz="1300" b="1" i="1">
                <a:latin typeface="Arial" panose="020B0604020202020204" pitchFamily="34" charset="0"/>
                <a:sym typeface="Arial" panose="020B0604020202020204" pitchFamily="34" charset="0"/>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1" i="1" u="none" strike="noStrike" kern="1200" cap="none" spc="0" normalizeH="0" baseline="0" noProof="0">
              <a:ln>
                <a:noFill/>
              </a:ln>
              <a:solidFill>
                <a:schemeClr val="tx1"/>
              </a:solidFill>
              <a:effectLst/>
              <a:uLnTx/>
              <a:uFillTx/>
              <a:latin typeface="Arial" panose="020B0604020202020204" pitchFamily="34" charset="0"/>
              <a:ea typeface="宋体" panose="02010600030101010101" pitchFamily="2" charset="-122"/>
              <a:cs typeface="+mn-cs"/>
              <a:sym typeface="Arial" panose="020B0604020202020204" pitchFamily="34" charset="0"/>
            </a:endParaRPr>
          </a:p>
        </p:txBody>
      </p:sp>
      <p:sp>
        <p:nvSpPr>
          <p:cNvPr id="274439" name="Rectangle 7"/>
          <p:cNvSpPr>
            <a:spLocks noGrp="1" noChangeArrowheads="1"/>
          </p:cNvSpPr>
          <p:nvPr>
            <p:ph type="sldNum" sz="quarter" idx="5"/>
          </p:nvPr>
        </p:nvSpPr>
        <p:spPr bwMode="auto">
          <a:xfrm>
            <a:off x="4021138" y="9721850"/>
            <a:ext cx="3076575"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9048" tIns="49524" rIns="99048" bIns="49524" numCol="1" anchor="b" anchorCtr="0" compatLnSpc="1"/>
          <a:lstStyle>
            <a:lvl1pPr algn="r" eaLnBrk="1" hangingPunct="1">
              <a:buSzPct val="100000"/>
              <a:buFont typeface="Arial" panose="020B0604020202020204" pitchFamily="34" charset="0"/>
              <a:buNone/>
              <a:defRPr>
                <a:latin typeface="Arial" panose="020B0604020202020204" pitchFamily="34" charset="0"/>
                <a:sym typeface="Arial" panose="020B0604020202020204" pitchFamily="34" charset="0"/>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9D4AADC-8EF4-5845-B19F-B8437BAA0B56}" type="slidenum">
              <a:rPr kumimoji="0" lang="zh-CN" altLang="en-US" sz="1800" b="0" i="0" u="none" strike="noStrike" kern="1200" cap="none" spc="0" normalizeH="0" baseline="0" noProof="0">
                <a:ln>
                  <a:noFill/>
                </a:ln>
                <a:solidFill>
                  <a:schemeClr val="tx1"/>
                </a:solidFill>
                <a:effectLst/>
                <a:uLnTx/>
                <a:uFillTx/>
                <a:latin typeface="Arial" panose="020B0604020202020204" pitchFamily="34" charset="0"/>
                <a:ea typeface="宋体" panose="02010600030101010101" pitchFamily="2" charset="-122"/>
                <a:cs typeface="+mn-cs"/>
                <a:sym typeface="Arial" panose="020B0604020202020204" pitchFamily="34" charset="0"/>
              </a:rPr>
            </a:fld>
            <a:endParaRPr kumimoji="0" lang="zh-CN" altLang="en-US" sz="1300" b="0" i="0" u="none" strike="noStrike" kern="1200" cap="none" spc="0" normalizeH="0" baseline="0" noProof="0">
              <a:ln>
                <a:noFill/>
              </a:ln>
              <a:solidFill>
                <a:schemeClr val="tx1"/>
              </a:solidFill>
              <a:effectLst/>
              <a:uLnTx/>
              <a:uFillTx/>
              <a:latin typeface="Arial" panose="020B0604020202020204" pitchFamily="34" charset="0"/>
              <a:ea typeface="宋体" panose="02010600030101010101" pitchFamily="2" charset="-122"/>
              <a:cs typeface="+mn-cs"/>
              <a:sym typeface="Arial" panose="020B0604020202020204" pitchFamily="34" charset="0"/>
            </a:endParaRPr>
          </a:p>
        </p:txBody>
      </p:sp>
    </p:spTree>
  </p:cSld>
  <p:clrMap bg1="lt1" tx1="dk1" bg2="lt2" tx2="dk2" accent1="accent1" accent2="accent2" accent3="accent3" accent4="accent4" accent5="accent5" accent6="accent6" hlink="hlink" folHlink="folHlink"/>
  <p:hf sldNum="0" hdr="0" ftr="0" dt="0"/>
  <p:notesStyle>
    <a:lvl1pPr algn="l" defTabSz="0" rtl="0" eaLnBrk="0" fontAlgn="base" hangingPunct="0">
      <a:spcBef>
        <a:spcPct val="30000"/>
      </a:spcBef>
      <a:spcAft>
        <a:spcPct val="0"/>
      </a:spcAft>
      <a:defRPr sz="1200" kern="1200">
        <a:solidFill>
          <a:schemeClr val="tx1"/>
        </a:solidFill>
        <a:latin typeface="Arial" panose="020B0604020202020204" pitchFamily="34" charset="0"/>
        <a:ea typeface="+mn-ea"/>
        <a:cs typeface="等线" panose="02010600030101010101" charset="-122"/>
      </a:defRPr>
    </a:lvl1pPr>
    <a:lvl2pPr algn="l" defTabSz="0" rtl="0" eaLnBrk="0" fontAlgn="base" hangingPunct="0">
      <a:spcBef>
        <a:spcPct val="30000"/>
      </a:spcBef>
      <a:spcAft>
        <a:spcPct val="0"/>
      </a:spcAft>
      <a:defRPr sz="1200" kern="1200">
        <a:solidFill>
          <a:schemeClr val="tx1"/>
        </a:solidFill>
        <a:latin typeface="Arial" panose="020B0604020202020204" pitchFamily="34" charset="0"/>
        <a:ea typeface="+mn-ea"/>
        <a:cs typeface="等线" panose="02010600030101010101" charset="-122"/>
      </a:defRPr>
    </a:lvl2pPr>
    <a:lvl3pPr algn="l" defTabSz="0" rtl="0" eaLnBrk="0" fontAlgn="base" hangingPunct="0">
      <a:spcBef>
        <a:spcPct val="30000"/>
      </a:spcBef>
      <a:spcAft>
        <a:spcPct val="0"/>
      </a:spcAft>
      <a:defRPr sz="1200" kern="1200">
        <a:solidFill>
          <a:schemeClr val="tx1"/>
        </a:solidFill>
        <a:latin typeface="Arial" panose="020B0604020202020204" pitchFamily="34" charset="0"/>
        <a:ea typeface="+mn-ea"/>
        <a:cs typeface="等线" panose="02010600030101010101" charset="-122"/>
      </a:defRPr>
    </a:lvl3pPr>
    <a:lvl4pPr algn="l" defTabSz="0" rtl="0" eaLnBrk="0" fontAlgn="base" hangingPunct="0">
      <a:spcBef>
        <a:spcPct val="30000"/>
      </a:spcBef>
      <a:spcAft>
        <a:spcPct val="0"/>
      </a:spcAft>
      <a:defRPr sz="1200" kern="1200">
        <a:solidFill>
          <a:schemeClr val="tx1"/>
        </a:solidFill>
        <a:latin typeface="Arial" panose="020B0604020202020204" pitchFamily="34" charset="0"/>
        <a:ea typeface="+mn-ea"/>
        <a:cs typeface="等线" panose="02010600030101010101" charset="-122"/>
      </a:defRPr>
    </a:lvl4pPr>
    <a:lvl5pPr algn="l" defTabSz="0" rtl="0" eaLnBrk="0" fontAlgn="base" hangingPunct="0">
      <a:spcBef>
        <a:spcPct val="30000"/>
      </a:spcBef>
      <a:spcAft>
        <a:spcPct val="0"/>
      </a:spcAft>
      <a:defRPr sz="1200" kern="1200">
        <a:solidFill>
          <a:schemeClr val="tx1"/>
        </a:solidFill>
        <a:latin typeface="Arial" panose="020B0604020202020204" pitchFamily="34" charset="0"/>
        <a:ea typeface="+mn-ea"/>
        <a:cs typeface="等线" panose="02010600030101010101" charset="-122"/>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5.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7.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8.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8.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69.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1.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2.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3.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4.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5.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6.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8.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79.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5.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7.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8.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9.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0.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1.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2.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3.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4.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5.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6.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7.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8.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9.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00.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1.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2.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3.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4.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5.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6.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7.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8.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9.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0.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11.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2.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3.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4.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5.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6.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7.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8.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9.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20.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21.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22.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3.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4.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5.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6.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7.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8.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9.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0.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1.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2.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3.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4.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5.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6.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7.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8.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9.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0.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1.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2.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3.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4.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45.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46.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47.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48.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49.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0.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1.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2.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3.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4.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5.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56.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57.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58.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59.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0.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1.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2.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3.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4.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5.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6.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67.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68.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69.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0.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1.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2.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3.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4.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5.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6.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7.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78.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79.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0.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1.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2.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3.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4.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5.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6.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7.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8.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89.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0.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1.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2.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3.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4.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5.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6.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7.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8.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9.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00.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1.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2.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3.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4.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5.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6.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7.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8.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9.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0.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1.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2.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3.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4.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5.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6.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7.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8.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9.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0.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21.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2.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3.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4.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5.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6.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7.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8.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9.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30.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31.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32.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3.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4.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5.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6.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7.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8.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9.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0.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1.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2.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3.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44.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45.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46.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47.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48.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49.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0.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1.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2.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3.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4.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55.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56.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57.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58.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59.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60.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1.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2.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3.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4.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5.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66.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67.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68.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69.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70.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1.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2.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3.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4.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5.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6.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77.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78.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79.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80.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1.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2.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3.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4.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5.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6.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7.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88.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89.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0.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1.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2.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3.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4.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5.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6.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7.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8.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99.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00.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1.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2.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3.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4.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5.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6.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7.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8.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9.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0.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1.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2.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3.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4.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5.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6.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7.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8.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9.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0.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1.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2.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3.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4.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5.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6.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7.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8.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9.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0.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31.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2.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3.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4.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5.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6.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7.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8.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9.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40.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41.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42.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43.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44.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45.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46.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47.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48.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49.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50.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1.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2.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3.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54.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55.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56.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57.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58.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59.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60.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1.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2.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3.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4.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65.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66.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67.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68.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69.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70.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1.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2.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3.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4.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5.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76.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77.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78.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79.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80.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1.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2.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3.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4.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5.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6.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87.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88.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89.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90.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1.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2.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3.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4.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5.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6.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7.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98.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99.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00.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01.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02.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03.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04.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05.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06.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07.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08.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09.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10.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11.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12.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13.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14.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15.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16.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17.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18.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19.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20.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21.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22.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23.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24.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25.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26.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27.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28.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29.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0.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31.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32.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33.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34.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35.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36.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37.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38.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39.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0.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41.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42.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43.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44.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45.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46.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47.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48.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49.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50.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51.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52.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53.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54.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55.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56.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57.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58.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59.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60.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61.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62.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63.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64.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65.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66.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67.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68.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69.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70.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71.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72.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73.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74.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5.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6.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7.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8.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9.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80.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81.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82.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83.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84.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85.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6.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7.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8.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9.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90.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91.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92.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93.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94.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95.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96.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7.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8.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9.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00.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601.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602.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603.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604.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605.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606.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607.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8.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9.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10.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11.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12.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13.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14.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15.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16.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17.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18.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9.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20.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21.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22.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23.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24.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25.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26.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27.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28.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29.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30.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31.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32.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33.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34.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35.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36.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37.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38.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39.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40.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41.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42.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43.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44.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45.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46.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47.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48.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49.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0.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51.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52.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53.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54.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55.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56.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57.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58.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59.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60.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61.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62.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63.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64.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65.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66.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67.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68.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69.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70.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71.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72.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73.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4.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5.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6.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7.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8.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9.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80.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81.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82.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83.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84.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5.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6.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7.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8.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9.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90.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91.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92.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93.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94.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95.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6.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7.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8.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9.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00.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701.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702.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703.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704.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705.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706.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7.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8.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9.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10.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11.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12.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13.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14.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15.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16.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17.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8.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9.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20.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21.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22.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23.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24.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25.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26.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27.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28.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9.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30.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31.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32.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33.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34.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35.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36.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37.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38.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39.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40.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41.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42.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43.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44.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45.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46.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47.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48.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49.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50.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51.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52.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53.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54.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55.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56.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57.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58.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59.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0.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61.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62.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63.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64.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65.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66.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67.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68.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69.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70.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71.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72.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73.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74.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75.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76.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77.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78.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79.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80.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81.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82.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83.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84.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85.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86.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87.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88.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89.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90.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91.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92.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93.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94.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95.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96.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97.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98.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99.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00.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801.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802.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803.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804.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805.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806.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807.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808.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809.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10.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811.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812.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813.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814.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815.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816.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817.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818.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819.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20.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821.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822.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823.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824.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825.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826.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827.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828.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829.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0.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831.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832.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833.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834.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835.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836.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837.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838.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839.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40.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841.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842.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843.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844.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845.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846.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847.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848.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849.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50.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51.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52.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53.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54.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55.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56.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57.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58.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59.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60.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61.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62.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63.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64.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65.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66.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67.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68.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69.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70.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71.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72.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73.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74.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75.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76.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77.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78.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79.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80.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81.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82.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83.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84.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85.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86.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87.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88.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89.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90.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91.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92.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93.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894.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895.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896.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897.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898.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899.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00.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901.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902.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903.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904.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905.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906.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907.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908.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909.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0.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911.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912.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913.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914.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915.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916.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917.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918.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919.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0.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921.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922.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923.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924.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925.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926.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27.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28.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29.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30.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31.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32.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33.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34.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35.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36.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37.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38.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39.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40.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41.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42.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43.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44.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45.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46.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47.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48.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49.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50.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51.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52.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53.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54.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55.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56.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57.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58.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59.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0.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61.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62.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63.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64.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65.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66.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67.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68.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69.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70.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71.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72.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73.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74.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75.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76.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77.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78.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79.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80.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81.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82.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83.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84.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85.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86.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87.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88.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89.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90.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91.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92.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993.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994.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995.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996.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997.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998.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999.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00.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2001.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2002.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2003.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2004.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2005.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2006.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2007.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2008.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2009.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10.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2011.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2012.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2013.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2014.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2015.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2016.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2017.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2018.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2019.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20.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2021.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2022.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2023.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2024.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2025.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026.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027.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028.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029.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30.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031.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032.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033.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034.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035.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036.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37.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38.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39.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40.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41.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42.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43.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44.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45.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46.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47.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48.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49.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50.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51.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52.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53.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54.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55.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56.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57.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58.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59.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60.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61.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62.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63.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64.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65.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66.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67.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68.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69.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70.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71.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72.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73.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74.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75.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76.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77.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78.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79.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80.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81.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82.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83.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84.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85.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86.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87.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88.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89.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90.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91.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092.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093.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094.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095.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096.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097.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098.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099.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00.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101.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102.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103.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104.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105.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106.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107.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108.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109.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10.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111.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112.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113.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114.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115.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116.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117.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118.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119.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20.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121.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122.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123.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124.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25.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26.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27.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28.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29.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30.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31.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32.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33.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34.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35.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2136.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2137.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2138.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2139.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40.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2141.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2142.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2143.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2144.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2145.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2146.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2147.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2148.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2149.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50.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2151.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2152.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2153.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2154.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2155.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2156.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2157.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2158.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2159.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60.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2161.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2162.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2163.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2164.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2165.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2166.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2167.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2168.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169.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70.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171.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172.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173.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174.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175.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176.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177.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178.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179.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80.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181.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182.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183.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184.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185.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186.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187.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188.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189.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90.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191.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192.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193.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194.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195.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196.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197.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198.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199.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00.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201.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202.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203.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204.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205.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206.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207.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208.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209.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10.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211.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212.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213.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214.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215.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216.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217.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218.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219.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20.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221.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222.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223.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224.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225.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226.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227.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228.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229.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30.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231.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232.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233.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234.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235.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236.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237.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238.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239.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40.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241.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242.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243.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244.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245.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246.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247.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248.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249.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50.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251.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252.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253.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254.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255.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256.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257.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258.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259.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60.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261.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262.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263.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264.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265.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266.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267.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268.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269.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70.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271.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272.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273.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274.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275.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276.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277.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278.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279.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80.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281.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282.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283.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284.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285.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286.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287.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288.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289.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90.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291.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292.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293.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294.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295.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296.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297.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298.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299.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00.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301.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302.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303.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304.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305.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306.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307.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308.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309.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10.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311.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312.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313.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314.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315.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316.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317.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318.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319.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20.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321.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322.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323.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324.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325.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326.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327.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328.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329.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30.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331.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332.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333.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334.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335.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336.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337.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338.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339.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40.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341.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342.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343.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344.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345.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346.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347.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348.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349.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50.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351.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352.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353.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354.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355.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356.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357.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358.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359.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60.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361.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362.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363.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364.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365.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366.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367.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368.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369.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70.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371.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372.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373.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374.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375.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376.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377.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378.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379.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80.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381.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382.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383.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384.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385.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386.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387.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388.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389.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90.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391.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392.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393.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394.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395.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396.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397.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398.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399.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00.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401.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402.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403.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404.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405.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406.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407.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408.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409.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10.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411.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412.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413.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414.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415.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416.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417.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418.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419.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20.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421.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422.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423.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424.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425.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426.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427.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428.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429.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30.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431.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432.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433.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434.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435.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436.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437.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438.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439.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40.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441.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442.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443.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444.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445.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446.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447.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448.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449.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50.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451.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452.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453.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454.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455.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456.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457.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458.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459.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60.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461.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462.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463.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464.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465.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466.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467.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468.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469.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70.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471.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472.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473.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474.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475.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476.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2477.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2478.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2479.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80.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2481.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2482.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2483.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2484.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2485.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2486.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2487.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488.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489.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90.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491.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492.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493.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494.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495.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496.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497.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498.xml.rels><?xml version="1.0" encoding="UTF-8" standalone="yes"?>
<Relationships xmlns="http://schemas.openxmlformats.org/package/2006/relationships"><Relationship Id="rId1" Type="http://schemas.openxmlformats.org/officeDocument/2006/relationships/slideMaster" Target="../slideMasters/slideMaster228.xml"/></Relationships>
</file>

<file path=ppt/slideLayouts/_rels/slideLayout2499.xml.rels><?xml version="1.0" encoding="UTF-8" standalone="yes"?>
<Relationships xmlns="http://schemas.openxmlformats.org/package/2006/relationships"><Relationship Id="rId1" Type="http://schemas.openxmlformats.org/officeDocument/2006/relationships/slideMaster" Target="../slideMasters/slideMaster228.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00.xml.rels><?xml version="1.0" encoding="UTF-8" standalone="yes"?>
<Relationships xmlns="http://schemas.openxmlformats.org/package/2006/relationships"><Relationship Id="rId1" Type="http://schemas.openxmlformats.org/officeDocument/2006/relationships/slideMaster" Target="../slideMasters/slideMaster228.xml"/></Relationships>
</file>

<file path=ppt/slideLayouts/_rels/slideLayout2501.xml.rels><?xml version="1.0" encoding="UTF-8" standalone="yes"?>
<Relationships xmlns="http://schemas.openxmlformats.org/package/2006/relationships"><Relationship Id="rId1" Type="http://schemas.openxmlformats.org/officeDocument/2006/relationships/slideMaster" Target="../slideMasters/slideMaster228.xml"/></Relationships>
</file>

<file path=ppt/slideLayouts/_rels/slideLayout2502.xml.rels><?xml version="1.0" encoding="UTF-8" standalone="yes"?>
<Relationships xmlns="http://schemas.openxmlformats.org/package/2006/relationships"><Relationship Id="rId1" Type="http://schemas.openxmlformats.org/officeDocument/2006/relationships/slideMaster" Target="../slideMasters/slideMaster228.xml"/></Relationships>
</file>

<file path=ppt/slideLayouts/_rels/slideLayout2503.xml.rels><?xml version="1.0" encoding="UTF-8" standalone="yes"?>
<Relationships xmlns="http://schemas.openxmlformats.org/package/2006/relationships"><Relationship Id="rId1" Type="http://schemas.openxmlformats.org/officeDocument/2006/relationships/slideMaster" Target="../slideMasters/slideMaster228.xml"/></Relationships>
</file>

<file path=ppt/slideLayouts/_rels/slideLayout2504.xml.rels><?xml version="1.0" encoding="UTF-8" standalone="yes"?>
<Relationships xmlns="http://schemas.openxmlformats.org/package/2006/relationships"><Relationship Id="rId1" Type="http://schemas.openxmlformats.org/officeDocument/2006/relationships/slideMaster" Target="../slideMasters/slideMaster228.xml"/></Relationships>
</file>

<file path=ppt/slideLayouts/_rels/slideLayout2505.xml.rels><?xml version="1.0" encoding="UTF-8" standalone="yes"?>
<Relationships xmlns="http://schemas.openxmlformats.org/package/2006/relationships"><Relationship Id="rId1" Type="http://schemas.openxmlformats.org/officeDocument/2006/relationships/slideMaster" Target="../slideMasters/slideMaster228.xml"/></Relationships>
</file>

<file path=ppt/slideLayouts/_rels/slideLayout2506.xml.rels><?xml version="1.0" encoding="UTF-8" standalone="yes"?>
<Relationships xmlns="http://schemas.openxmlformats.org/package/2006/relationships"><Relationship Id="rId1" Type="http://schemas.openxmlformats.org/officeDocument/2006/relationships/slideMaster" Target="../slideMasters/slideMaster228.xml"/></Relationships>
</file>

<file path=ppt/slideLayouts/_rels/slideLayout2507.xml.rels><?xml version="1.0" encoding="UTF-8" standalone="yes"?>
<Relationships xmlns="http://schemas.openxmlformats.org/package/2006/relationships"><Relationship Id="rId1" Type="http://schemas.openxmlformats.org/officeDocument/2006/relationships/slideMaster" Target="../slideMasters/slideMaster228.xml"/></Relationships>
</file>

<file path=ppt/slideLayouts/_rels/slideLayout2508.xml.rels><?xml version="1.0" encoding="UTF-8" standalone="yes"?>
<Relationships xmlns="http://schemas.openxmlformats.org/package/2006/relationships"><Relationship Id="rId1" Type="http://schemas.openxmlformats.org/officeDocument/2006/relationships/slideMaster" Target="../slideMasters/slideMaster228.xml"/></Relationships>
</file>

<file path=ppt/slideLayouts/_rels/slideLayout2509.xml.rels><?xml version="1.0" encoding="UTF-8" standalone="yes"?>
<Relationships xmlns="http://schemas.openxmlformats.org/package/2006/relationships"><Relationship Id="rId1" Type="http://schemas.openxmlformats.org/officeDocument/2006/relationships/slideMaster" Target="../slideMasters/slideMaster229.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10.xml.rels><?xml version="1.0" encoding="UTF-8" standalone="yes"?>
<Relationships xmlns="http://schemas.openxmlformats.org/package/2006/relationships"><Relationship Id="rId1" Type="http://schemas.openxmlformats.org/officeDocument/2006/relationships/slideMaster" Target="../slideMasters/slideMaster229.xml"/></Relationships>
</file>

<file path=ppt/slideLayouts/_rels/slideLayout2511.xml.rels><?xml version="1.0" encoding="UTF-8" standalone="yes"?>
<Relationships xmlns="http://schemas.openxmlformats.org/package/2006/relationships"><Relationship Id="rId1" Type="http://schemas.openxmlformats.org/officeDocument/2006/relationships/slideMaster" Target="../slideMasters/slideMaster229.xml"/></Relationships>
</file>

<file path=ppt/slideLayouts/_rels/slideLayout2512.xml.rels><?xml version="1.0" encoding="UTF-8" standalone="yes"?>
<Relationships xmlns="http://schemas.openxmlformats.org/package/2006/relationships"><Relationship Id="rId1" Type="http://schemas.openxmlformats.org/officeDocument/2006/relationships/slideMaster" Target="../slideMasters/slideMaster229.xml"/></Relationships>
</file>

<file path=ppt/slideLayouts/_rels/slideLayout2513.xml.rels><?xml version="1.0" encoding="UTF-8" standalone="yes"?>
<Relationships xmlns="http://schemas.openxmlformats.org/package/2006/relationships"><Relationship Id="rId1" Type="http://schemas.openxmlformats.org/officeDocument/2006/relationships/slideMaster" Target="../slideMasters/slideMaster229.xml"/></Relationships>
</file>

<file path=ppt/slideLayouts/_rels/slideLayout2514.xml.rels><?xml version="1.0" encoding="UTF-8" standalone="yes"?>
<Relationships xmlns="http://schemas.openxmlformats.org/package/2006/relationships"><Relationship Id="rId1" Type="http://schemas.openxmlformats.org/officeDocument/2006/relationships/slideMaster" Target="../slideMasters/slideMaster229.xml"/></Relationships>
</file>

<file path=ppt/slideLayouts/_rels/slideLayout2515.xml.rels><?xml version="1.0" encoding="UTF-8" standalone="yes"?>
<Relationships xmlns="http://schemas.openxmlformats.org/package/2006/relationships"><Relationship Id="rId1" Type="http://schemas.openxmlformats.org/officeDocument/2006/relationships/slideMaster" Target="../slideMasters/slideMaster229.xml"/></Relationships>
</file>

<file path=ppt/slideLayouts/_rels/slideLayout2516.xml.rels><?xml version="1.0" encoding="UTF-8" standalone="yes"?>
<Relationships xmlns="http://schemas.openxmlformats.org/package/2006/relationships"><Relationship Id="rId1" Type="http://schemas.openxmlformats.org/officeDocument/2006/relationships/slideMaster" Target="../slideMasters/slideMaster229.xml"/></Relationships>
</file>

<file path=ppt/slideLayouts/_rels/slideLayout2517.xml.rels><?xml version="1.0" encoding="UTF-8" standalone="yes"?>
<Relationships xmlns="http://schemas.openxmlformats.org/package/2006/relationships"><Relationship Id="rId1" Type="http://schemas.openxmlformats.org/officeDocument/2006/relationships/slideMaster" Target="../slideMasters/slideMaster229.xml"/></Relationships>
</file>

<file path=ppt/slideLayouts/_rels/slideLayout2518.xml.rels><?xml version="1.0" encoding="UTF-8" standalone="yes"?>
<Relationships xmlns="http://schemas.openxmlformats.org/package/2006/relationships"><Relationship Id="rId1" Type="http://schemas.openxmlformats.org/officeDocument/2006/relationships/slideMaster" Target="../slideMasters/slideMaster229.xml"/></Relationships>
</file>

<file path=ppt/slideLayouts/_rels/slideLayout2519.xml.rels><?xml version="1.0" encoding="UTF-8" standalone="yes"?>
<Relationships xmlns="http://schemas.openxmlformats.org/package/2006/relationships"><Relationship Id="rId1" Type="http://schemas.openxmlformats.org/officeDocument/2006/relationships/slideMaster" Target="../slideMasters/slideMaster229.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20.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521.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522.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523.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524.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525.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526.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527.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528.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529.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30.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531.xml.rels><?xml version="1.0" encoding="UTF-8" standalone="yes"?>
<Relationships xmlns="http://schemas.openxmlformats.org/package/2006/relationships"><Relationship Id="rId1" Type="http://schemas.openxmlformats.org/officeDocument/2006/relationships/slideMaster" Target="../slideMasters/slideMaster231.xml"/></Relationships>
</file>

<file path=ppt/slideLayouts/_rels/slideLayout2532.xml.rels><?xml version="1.0" encoding="UTF-8" standalone="yes"?>
<Relationships xmlns="http://schemas.openxmlformats.org/package/2006/relationships"><Relationship Id="rId1" Type="http://schemas.openxmlformats.org/officeDocument/2006/relationships/slideMaster" Target="../slideMasters/slideMaster231.xml"/></Relationships>
</file>

<file path=ppt/slideLayouts/_rels/slideLayout2533.xml.rels><?xml version="1.0" encoding="UTF-8" standalone="yes"?>
<Relationships xmlns="http://schemas.openxmlformats.org/package/2006/relationships"><Relationship Id="rId1" Type="http://schemas.openxmlformats.org/officeDocument/2006/relationships/slideMaster" Target="../slideMasters/slideMaster231.xml"/></Relationships>
</file>

<file path=ppt/slideLayouts/_rels/slideLayout2534.xml.rels><?xml version="1.0" encoding="UTF-8" standalone="yes"?>
<Relationships xmlns="http://schemas.openxmlformats.org/package/2006/relationships"><Relationship Id="rId1" Type="http://schemas.openxmlformats.org/officeDocument/2006/relationships/slideMaster" Target="../slideMasters/slideMaster231.xml"/></Relationships>
</file>

<file path=ppt/slideLayouts/_rels/slideLayout2535.xml.rels><?xml version="1.0" encoding="UTF-8" standalone="yes"?>
<Relationships xmlns="http://schemas.openxmlformats.org/package/2006/relationships"><Relationship Id="rId1" Type="http://schemas.openxmlformats.org/officeDocument/2006/relationships/slideMaster" Target="../slideMasters/slideMaster231.xml"/></Relationships>
</file>

<file path=ppt/slideLayouts/_rels/slideLayout2536.xml.rels><?xml version="1.0" encoding="UTF-8" standalone="yes"?>
<Relationships xmlns="http://schemas.openxmlformats.org/package/2006/relationships"><Relationship Id="rId1" Type="http://schemas.openxmlformats.org/officeDocument/2006/relationships/slideMaster" Target="../slideMasters/slideMaster231.xml"/></Relationships>
</file>

<file path=ppt/slideLayouts/_rels/slideLayout2537.xml.rels><?xml version="1.0" encoding="UTF-8" standalone="yes"?>
<Relationships xmlns="http://schemas.openxmlformats.org/package/2006/relationships"><Relationship Id="rId1" Type="http://schemas.openxmlformats.org/officeDocument/2006/relationships/slideMaster" Target="../slideMasters/slideMaster231.xml"/></Relationships>
</file>

<file path=ppt/slideLayouts/_rels/slideLayout2538.xml.rels><?xml version="1.0" encoding="UTF-8" standalone="yes"?>
<Relationships xmlns="http://schemas.openxmlformats.org/package/2006/relationships"><Relationship Id="rId1" Type="http://schemas.openxmlformats.org/officeDocument/2006/relationships/slideMaster" Target="../slideMasters/slideMaster231.xml"/></Relationships>
</file>

<file path=ppt/slideLayouts/_rels/slideLayout2539.xml.rels><?xml version="1.0" encoding="UTF-8" standalone="yes"?>
<Relationships xmlns="http://schemas.openxmlformats.org/package/2006/relationships"><Relationship Id="rId1" Type="http://schemas.openxmlformats.org/officeDocument/2006/relationships/slideMaster" Target="../slideMasters/slideMaster231.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40.xml.rels><?xml version="1.0" encoding="UTF-8" standalone="yes"?>
<Relationships xmlns="http://schemas.openxmlformats.org/package/2006/relationships"><Relationship Id="rId1" Type="http://schemas.openxmlformats.org/officeDocument/2006/relationships/slideMaster" Target="../slideMasters/slideMaster231.xml"/></Relationships>
</file>

<file path=ppt/slideLayouts/_rels/slideLayout2541.xml.rels><?xml version="1.0" encoding="UTF-8" standalone="yes"?>
<Relationships xmlns="http://schemas.openxmlformats.org/package/2006/relationships"><Relationship Id="rId1" Type="http://schemas.openxmlformats.org/officeDocument/2006/relationships/slideMaster" Target="../slideMasters/slideMaster231.xml"/></Relationships>
</file>

<file path=ppt/slideLayouts/_rels/slideLayout2542.xml.rels><?xml version="1.0" encoding="UTF-8" standalone="yes"?>
<Relationships xmlns="http://schemas.openxmlformats.org/package/2006/relationships"><Relationship Id="rId1" Type="http://schemas.openxmlformats.org/officeDocument/2006/relationships/slideMaster" Target="../slideMasters/slideMaster232.xml"/></Relationships>
</file>

<file path=ppt/slideLayouts/_rels/slideLayout2543.xml.rels><?xml version="1.0" encoding="UTF-8" standalone="yes"?>
<Relationships xmlns="http://schemas.openxmlformats.org/package/2006/relationships"><Relationship Id="rId1" Type="http://schemas.openxmlformats.org/officeDocument/2006/relationships/slideMaster" Target="../slideMasters/slideMaster232.xml"/></Relationships>
</file>

<file path=ppt/slideLayouts/_rels/slideLayout2544.xml.rels><?xml version="1.0" encoding="UTF-8" standalone="yes"?>
<Relationships xmlns="http://schemas.openxmlformats.org/package/2006/relationships"><Relationship Id="rId1" Type="http://schemas.openxmlformats.org/officeDocument/2006/relationships/slideMaster" Target="../slideMasters/slideMaster232.xml"/></Relationships>
</file>

<file path=ppt/slideLayouts/_rels/slideLayout2545.xml.rels><?xml version="1.0" encoding="UTF-8" standalone="yes"?>
<Relationships xmlns="http://schemas.openxmlformats.org/package/2006/relationships"><Relationship Id="rId1" Type="http://schemas.openxmlformats.org/officeDocument/2006/relationships/slideMaster" Target="../slideMasters/slideMaster232.xml"/></Relationships>
</file>

<file path=ppt/slideLayouts/_rels/slideLayout2546.xml.rels><?xml version="1.0" encoding="UTF-8" standalone="yes"?>
<Relationships xmlns="http://schemas.openxmlformats.org/package/2006/relationships"><Relationship Id="rId1" Type="http://schemas.openxmlformats.org/officeDocument/2006/relationships/slideMaster" Target="../slideMasters/slideMaster232.xml"/></Relationships>
</file>

<file path=ppt/slideLayouts/_rels/slideLayout2547.xml.rels><?xml version="1.0" encoding="UTF-8" standalone="yes"?>
<Relationships xmlns="http://schemas.openxmlformats.org/package/2006/relationships"><Relationship Id="rId1" Type="http://schemas.openxmlformats.org/officeDocument/2006/relationships/slideMaster" Target="../slideMasters/slideMaster232.xml"/></Relationships>
</file>

<file path=ppt/slideLayouts/_rels/slideLayout2548.xml.rels><?xml version="1.0" encoding="UTF-8" standalone="yes"?>
<Relationships xmlns="http://schemas.openxmlformats.org/package/2006/relationships"><Relationship Id="rId1" Type="http://schemas.openxmlformats.org/officeDocument/2006/relationships/slideMaster" Target="../slideMasters/slideMaster232.xml"/></Relationships>
</file>

<file path=ppt/slideLayouts/_rels/slideLayout2549.xml.rels><?xml version="1.0" encoding="UTF-8" standalone="yes"?>
<Relationships xmlns="http://schemas.openxmlformats.org/package/2006/relationships"><Relationship Id="rId1" Type="http://schemas.openxmlformats.org/officeDocument/2006/relationships/slideMaster" Target="../slideMasters/slideMaster232.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50.xml.rels><?xml version="1.0" encoding="UTF-8" standalone="yes"?>
<Relationships xmlns="http://schemas.openxmlformats.org/package/2006/relationships"><Relationship Id="rId1" Type="http://schemas.openxmlformats.org/officeDocument/2006/relationships/slideMaster" Target="../slideMasters/slideMaster232.xml"/></Relationships>
</file>

<file path=ppt/slideLayouts/_rels/slideLayout2551.xml.rels><?xml version="1.0" encoding="UTF-8" standalone="yes"?>
<Relationships xmlns="http://schemas.openxmlformats.org/package/2006/relationships"><Relationship Id="rId1" Type="http://schemas.openxmlformats.org/officeDocument/2006/relationships/slideMaster" Target="../slideMasters/slideMaster232.xml"/></Relationships>
</file>

<file path=ppt/slideLayouts/_rels/slideLayout2552.xml.rels><?xml version="1.0" encoding="UTF-8" standalone="yes"?>
<Relationships xmlns="http://schemas.openxmlformats.org/package/2006/relationships"><Relationship Id="rId1" Type="http://schemas.openxmlformats.org/officeDocument/2006/relationships/slideMaster" Target="../slideMasters/slideMaster232.xml"/></Relationships>
</file>

<file path=ppt/slideLayouts/_rels/slideLayout2553.xml.rels><?xml version="1.0" encoding="UTF-8" standalone="yes"?>
<Relationships xmlns="http://schemas.openxmlformats.org/package/2006/relationships"><Relationship Id="rId1" Type="http://schemas.openxmlformats.org/officeDocument/2006/relationships/slideMaster" Target="../slideMasters/slideMaster233.xml"/></Relationships>
</file>

<file path=ppt/slideLayouts/_rels/slideLayout2554.xml.rels><?xml version="1.0" encoding="UTF-8" standalone="yes"?>
<Relationships xmlns="http://schemas.openxmlformats.org/package/2006/relationships"><Relationship Id="rId1" Type="http://schemas.openxmlformats.org/officeDocument/2006/relationships/slideMaster" Target="../slideMasters/slideMaster233.xml"/></Relationships>
</file>

<file path=ppt/slideLayouts/_rels/slideLayout2555.xml.rels><?xml version="1.0" encoding="UTF-8" standalone="yes"?>
<Relationships xmlns="http://schemas.openxmlformats.org/package/2006/relationships"><Relationship Id="rId1" Type="http://schemas.openxmlformats.org/officeDocument/2006/relationships/slideMaster" Target="../slideMasters/slideMaster233.xml"/></Relationships>
</file>

<file path=ppt/slideLayouts/_rels/slideLayout2556.xml.rels><?xml version="1.0" encoding="UTF-8" standalone="yes"?>
<Relationships xmlns="http://schemas.openxmlformats.org/package/2006/relationships"><Relationship Id="rId1" Type="http://schemas.openxmlformats.org/officeDocument/2006/relationships/slideMaster" Target="../slideMasters/slideMaster233.xml"/></Relationships>
</file>

<file path=ppt/slideLayouts/_rels/slideLayout2557.xml.rels><?xml version="1.0" encoding="UTF-8" standalone="yes"?>
<Relationships xmlns="http://schemas.openxmlformats.org/package/2006/relationships"><Relationship Id="rId1" Type="http://schemas.openxmlformats.org/officeDocument/2006/relationships/slideMaster" Target="../slideMasters/slideMaster233.xml"/></Relationships>
</file>

<file path=ppt/slideLayouts/_rels/slideLayout2558.xml.rels><?xml version="1.0" encoding="UTF-8" standalone="yes"?>
<Relationships xmlns="http://schemas.openxmlformats.org/package/2006/relationships"><Relationship Id="rId1" Type="http://schemas.openxmlformats.org/officeDocument/2006/relationships/slideMaster" Target="../slideMasters/slideMaster233.xml"/></Relationships>
</file>

<file path=ppt/slideLayouts/_rels/slideLayout2559.xml.rels><?xml version="1.0" encoding="UTF-8" standalone="yes"?>
<Relationships xmlns="http://schemas.openxmlformats.org/package/2006/relationships"><Relationship Id="rId1" Type="http://schemas.openxmlformats.org/officeDocument/2006/relationships/slideMaster" Target="../slideMasters/slideMaster233.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60.xml.rels><?xml version="1.0" encoding="UTF-8" standalone="yes"?>
<Relationships xmlns="http://schemas.openxmlformats.org/package/2006/relationships"><Relationship Id="rId1" Type="http://schemas.openxmlformats.org/officeDocument/2006/relationships/slideMaster" Target="../slideMasters/slideMaster233.xml"/></Relationships>
</file>

<file path=ppt/slideLayouts/_rels/slideLayout2561.xml.rels><?xml version="1.0" encoding="UTF-8" standalone="yes"?>
<Relationships xmlns="http://schemas.openxmlformats.org/package/2006/relationships"><Relationship Id="rId1" Type="http://schemas.openxmlformats.org/officeDocument/2006/relationships/slideMaster" Target="../slideMasters/slideMaster233.xml"/></Relationships>
</file>

<file path=ppt/slideLayouts/_rels/slideLayout2562.xml.rels><?xml version="1.0" encoding="UTF-8" standalone="yes"?>
<Relationships xmlns="http://schemas.openxmlformats.org/package/2006/relationships"><Relationship Id="rId1" Type="http://schemas.openxmlformats.org/officeDocument/2006/relationships/slideMaster" Target="../slideMasters/slideMaster233.xml"/></Relationships>
</file>

<file path=ppt/slideLayouts/_rels/slideLayout2563.xml.rels><?xml version="1.0" encoding="UTF-8" standalone="yes"?>
<Relationships xmlns="http://schemas.openxmlformats.org/package/2006/relationships"><Relationship Id="rId1" Type="http://schemas.openxmlformats.org/officeDocument/2006/relationships/slideMaster" Target="../slideMasters/slideMaster233.xml"/></Relationships>
</file>

<file path=ppt/slideLayouts/_rels/slideLayout2564.xml.rels><?xml version="1.0" encoding="UTF-8" standalone="yes"?>
<Relationships xmlns="http://schemas.openxmlformats.org/package/2006/relationships"><Relationship Id="rId1" Type="http://schemas.openxmlformats.org/officeDocument/2006/relationships/slideMaster" Target="../slideMasters/slideMaster234.xml"/></Relationships>
</file>

<file path=ppt/slideLayouts/_rels/slideLayout2565.xml.rels><?xml version="1.0" encoding="UTF-8" standalone="yes"?>
<Relationships xmlns="http://schemas.openxmlformats.org/package/2006/relationships"><Relationship Id="rId1" Type="http://schemas.openxmlformats.org/officeDocument/2006/relationships/slideMaster" Target="../slideMasters/slideMaster234.xml"/></Relationships>
</file>

<file path=ppt/slideLayouts/_rels/slideLayout2566.xml.rels><?xml version="1.0" encoding="UTF-8" standalone="yes"?>
<Relationships xmlns="http://schemas.openxmlformats.org/package/2006/relationships"><Relationship Id="rId1" Type="http://schemas.openxmlformats.org/officeDocument/2006/relationships/slideMaster" Target="../slideMasters/slideMaster234.xml"/></Relationships>
</file>

<file path=ppt/slideLayouts/_rels/slideLayout2567.xml.rels><?xml version="1.0" encoding="UTF-8" standalone="yes"?>
<Relationships xmlns="http://schemas.openxmlformats.org/package/2006/relationships"><Relationship Id="rId1" Type="http://schemas.openxmlformats.org/officeDocument/2006/relationships/slideMaster" Target="../slideMasters/slideMaster234.xml"/></Relationships>
</file>

<file path=ppt/slideLayouts/_rels/slideLayout2568.xml.rels><?xml version="1.0" encoding="UTF-8" standalone="yes"?>
<Relationships xmlns="http://schemas.openxmlformats.org/package/2006/relationships"><Relationship Id="rId1" Type="http://schemas.openxmlformats.org/officeDocument/2006/relationships/slideMaster" Target="../slideMasters/slideMaster234.xml"/></Relationships>
</file>

<file path=ppt/slideLayouts/_rels/slideLayout2569.xml.rels><?xml version="1.0" encoding="UTF-8" standalone="yes"?>
<Relationships xmlns="http://schemas.openxmlformats.org/package/2006/relationships"><Relationship Id="rId1" Type="http://schemas.openxmlformats.org/officeDocument/2006/relationships/slideMaster" Target="../slideMasters/slideMaster23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70.xml.rels><?xml version="1.0" encoding="UTF-8" standalone="yes"?>
<Relationships xmlns="http://schemas.openxmlformats.org/package/2006/relationships"><Relationship Id="rId1" Type="http://schemas.openxmlformats.org/officeDocument/2006/relationships/slideMaster" Target="../slideMasters/slideMaster234.xml"/></Relationships>
</file>

<file path=ppt/slideLayouts/_rels/slideLayout2571.xml.rels><?xml version="1.0" encoding="UTF-8" standalone="yes"?>
<Relationships xmlns="http://schemas.openxmlformats.org/package/2006/relationships"><Relationship Id="rId1" Type="http://schemas.openxmlformats.org/officeDocument/2006/relationships/slideMaster" Target="../slideMasters/slideMaster234.xml"/></Relationships>
</file>

<file path=ppt/slideLayouts/_rels/slideLayout2572.xml.rels><?xml version="1.0" encoding="UTF-8" standalone="yes"?>
<Relationships xmlns="http://schemas.openxmlformats.org/package/2006/relationships"><Relationship Id="rId1" Type="http://schemas.openxmlformats.org/officeDocument/2006/relationships/slideMaster" Target="../slideMasters/slideMaster234.xml"/></Relationships>
</file>

<file path=ppt/slideLayouts/_rels/slideLayout2573.xml.rels><?xml version="1.0" encoding="UTF-8" standalone="yes"?>
<Relationships xmlns="http://schemas.openxmlformats.org/package/2006/relationships"><Relationship Id="rId1" Type="http://schemas.openxmlformats.org/officeDocument/2006/relationships/slideMaster" Target="../slideMasters/slideMaster234.xml"/></Relationships>
</file>

<file path=ppt/slideLayouts/_rels/slideLayout2574.xml.rels><?xml version="1.0" encoding="UTF-8" standalone="yes"?>
<Relationships xmlns="http://schemas.openxmlformats.org/package/2006/relationships"><Relationship Id="rId1" Type="http://schemas.openxmlformats.org/officeDocument/2006/relationships/slideMaster" Target="../slideMasters/slideMaster234.xml"/></Relationships>
</file>

<file path=ppt/slideLayouts/_rels/slideLayout2575.xml.rels><?xml version="1.0" encoding="UTF-8" standalone="yes"?>
<Relationships xmlns="http://schemas.openxmlformats.org/package/2006/relationships"><Relationship Id="rId1" Type="http://schemas.openxmlformats.org/officeDocument/2006/relationships/slideMaster" Target="../slideMasters/slideMaster235.xml"/></Relationships>
</file>

<file path=ppt/slideLayouts/_rels/slideLayout2576.xml.rels><?xml version="1.0" encoding="UTF-8" standalone="yes"?>
<Relationships xmlns="http://schemas.openxmlformats.org/package/2006/relationships"><Relationship Id="rId1" Type="http://schemas.openxmlformats.org/officeDocument/2006/relationships/slideMaster" Target="../slideMasters/slideMaster235.xml"/></Relationships>
</file>

<file path=ppt/slideLayouts/_rels/slideLayout2577.xml.rels><?xml version="1.0" encoding="UTF-8" standalone="yes"?>
<Relationships xmlns="http://schemas.openxmlformats.org/package/2006/relationships"><Relationship Id="rId1" Type="http://schemas.openxmlformats.org/officeDocument/2006/relationships/slideMaster" Target="../slideMasters/slideMaster235.xml"/></Relationships>
</file>

<file path=ppt/slideLayouts/_rels/slideLayout2578.xml.rels><?xml version="1.0" encoding="UTF-8" standalone="yes"?>
<Relationships xmlns="http://schemas.openxmlformats.org/package/2006/relationships"><Relationship Id="rId1" Type="http://schemas.openxmlformats.org/officeDocument/2006/relationships/slideMaster" Target="../slideMasters/slideMaster235.xml"/></Relationships>
</file>

<file path=ppt/slideLayouts/_rels/slideLayout2579.xml.rels><?xml version="1.0" encoding="UTF-8" standalone="yes"?>
<Relationships xmlns="http://schemas.openxmlformats.org/package/2006/relationships"><Relationship Id="rId1" Type="http://schemas.openxmlformats.org/officeDocument/2006/relationships/slideMaster" Target="../slideMasters/slideMaster235.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80.xml.rels><?xml version="1.0" encoding="UTF-8" standalone="yes"?>
<Relationships xmlns="http://schemas.openxmlformats.org/package/2006/relationships"><Relationship Id="rId1" Type="http://schemas.openxmlformats.org/officeDocument/2006/relationships/slideMaster" Target="../slideMasters/slideMaster235.xml"/></Relationships>
</file>

<file path=ppt/slideLayouts/_rels/slideLayout2581.xml.rels><?xml version="1.0" encoding="UTF-8" standalone="yes"?>
<Relationships xmlns="http://schemas.openxmlformats.org/package/2006/relationships"><Relationship Id="rId1" Type="http://schemas.openxmlformats.org/officeDocument/2006/relationships/slideMaster" Target="../slideMasters/slideMaster235.xml"/></Relationships>
</file>

<file path=ppt/slideLayouts/_rels/slideLayout2582.xml.rels><?xml version="1.0" encoding="UTF-8" standalone="yes"?>
<Relationships xmlns="http://schemas.openxmlformats.org/package/2006/relationships"><Relationship Id="rId1" Type="http://schemas.openxmlformats.org/officeDocument/2006/relationships/slideMaster" Target="../slideMasters/slideMaster235.xml"/></Relationships>
</file>

<file path=ppt/slideLayouts/_rels/slideLayout2583.xml.rels><?xml version="1.0" encoding="UTF-8" standalone="yes"?>
<Relationships xmlns="http://schemas.openxmlformats.org/package/2006/relationships"><Relationship Id="rId1" Type="http://schemas.openxmlformats.org/officeDocument/2006/relationships/slideMaster" Target="../slideMasters/slideMaster235.xml"/></Relationships>
</file>

<file path=ppt/slideLayouts/_rels/slideLayout2584.xml.rels><?xml version="1.0" encoding="UTF-8" standalone="yes"?>
<Relationships xmlns="http://schemas.openxmlformats.org/package/2006/relationships"><Relationship Id="rId1" Type="http://schemas.openxmlformats.org/officeDocument/2006/relationships/slideMaster" Target="../slideMasters/slideMaster235.xml"/></Relationships>
</file>

<file path=ppt/slideLayouts/_rels/slideLayout2585.xml.rels><?xml version="1.0" encoding="UTF-8" standalone="yes"?>
<Relationships xmlns="http://schemas.openxmlformats.org/package/2006/relationships"><Relationship Id="rId1" Type="http://schemas.openxmlformats.org/officeDocument/2006/relationships/slideMaster" Target="../slideMasters/slideMaster235.xml"/></Relationships>
</file>

<file path=ppt/slideLayouts/_rels/slideLayout2586.xml.rels><?xml version="1.0" encoding="UTF-8" standalone="yes"?>
<Relationships xmlns="http://schemas.openxmlformats.org/package/2006/relationships"><Relationship Id="rId1" Type="http://schemas.openxmlformats.org/officeDocument/2006/relationships/slideMaster" Target="../slideMasters/slideMaster236.xml"/></Relationships>
</file>

<file path=ppt/slideLayouts/_rels/slideLayout2587.xml.rels><?xml version="1.0" encoding="UTF-8" standalone="yes"?>
<Relationships xmlns="http://schemas.openxmlformats.org/package/2006/relationships"><Relationship Id="rId1" Type="http://schemas.openxmlformats.org/officeDocument/2006/relationships/slideMaster" Target="../slideMasters/slideMaster236.xml"/></Relationships>
</file>

<file path=ppt/slideLayouts/_rels/slideLayout2588.xml.rels><?xml version="1.0" encoding="UTF-8" standalone="yes"?>
<Relationships xmlns="http://schemas.openxmlformats.org/package/2006/relationships"><Relationship Id="rId1" Type="http://schemas.openxmlformats.org/officeDocument/2006/relationships/slideMaster" Target="../slideMasters/slideMaster236.xml"/></Relationships>
</file>

<file path=ppt/slideLayouts/_rels/slideLayout2589.xml.rels><?xml version="1.0" encoding="UTF-8" standalone="yes"?>
<Relationships xmlns="http://schemas.openxmlformats.org/package/2006/relationships"><Relationship Id="rId1" Type="http://schemas.openxmlformats.org/officeDocument/2006/relationships/slideMaster" Target="../slideMasters/slideMaster236.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90.xml.rels><?xml version="1.0" encoding="UTF-8" standalone="yes"?>
<Relationships xmlns="http://schemas.openxmlformats.org/package/2006/relationships"><Relationship Id="rId1" Type="http://schemas.openxmlformats.org/officeDocument/2006/relationships/slideMaster" Target="../slideMasters/slideMaster236.xml"/></Relationships>
</file>

<file path=ppt/slideLayouts/_rels/slideLayout2591.xml.rels><?xml version="1.0" encoding="UTF-8" standalone="yes"?>
<Relationships xmlns="http://schemas.openxmlformats.org/package/2006/relationships"><Relationship Id="rId1" Type="http://schemas.openxmlformats.org/officeDocument/2006/relationships/slideMaster" Target="../slideMasters/slideMaster236.xml"/></Relationships>
</file>

<file path=ppt/slideLayouts/_rels/slideLayout2592.xml.rels><?xml version="1.0" encoding="UTF-8" standalone="yes"?>
<Relationships xmlns="http://schemas.openxmlformats.org/package/2006/relationships"><Relationship Id="rId1" Type="http://schemas.openxmlformats.org/officeDocument/2006/relationships/slideMaster" Target="../slideMasters/slideMaster236.xml"/></Relationships>
</file>

<file path=ppt/slideLayouts/_rels/slideLayout2593.xml.rels><?xml version="1.0" encoding="UTF-8" standalone="yes"?>
<Relationships xmlns="http://schemas.openxmlformats.org/package/2006/relationships"><Relationship Id="rId1" Type="http://schemas.openxmlformats.org/officeDocument/2006/relationships/slideMaster" Target="../slideMasters/slideMaster236.xml"/></Relationships>
</file>

<file path=ppt/slideLayouts/_rels/slideLayout2594.xml.rels><?xml version="1.0" encoding="UTF-8" standalone="yes"?>
<Relationships xmlns="http://schemas.openxmlformats.org/package/2006/relationships"><Relationship Id="rId1" Type="http://schemas.openxmlformats.org/officeDocument/2006/relationships/slideMaster" Target="../slideMasters/slideMaster236.xml"/></Relationships>
</file>

<file path=ppt/slideLayouts/_rels/slideLayout2595.xml.rels><?xml version="1.0" encoding="UTF-8" standalone="yes"?>
<Relationships xmlns="http://schemas.openxmlformats.org/package/2006/relationships"><Relationship Id="rId1" Type="http://schemas.openxmlformats.org/officeDocument/2006/relationships/slideMaster" Target="../slideMasters/slideMaster236.xml"/></Relationships>
</file>

<file path=ppt/slideLayouts/_rels/slideLayout2596.xml.rels><?xml version="1.0" encoding="UTF-8" standalone="yes"?>
<Relationships xmlns="http://schemas.openxmlformats.org/package/2006/relationships"><Relationship Id="rId1" Type="http://schemas.openxmlformats.org/officeDocument/2006/relationships/slideMaster" Target="../slideMasters/slideMaster236.xml"/></Relationships>
</file>

<file path=ppt/slideLayouts/_rels/slideLayout2597.xml.rels><?xml version="1.0" encoding="UTF-8" standalone="yes"?>
<Relationships xmlns="http://schemas.openxmlformats.org/package/2006/relationships"><Relationship Id="rId1" Type="http://schemas.openxmlformats.org/officeDocument/2006/relationships/slideMaster" Target="../slideMasters/slideMaster237.xml"/></Relationships>
</file>

<file path=ppt/slideLayouts/_rels/slideLayout2598.xml.rels><?xml version="1.0" encoding="UTF-8" standalone="yes"?>
<Relationships xmlns="http://schemas.openxmlformats.org/package/2006/relationships"><Relationship Id="rId1" Type="http://schemas.openxmlformats.org/officeDocument/2006/relationships/slideMaster" Target="../slideMasters/slideMaster237.xml"/></Relationships>
</file>

<file path=ppt/slideLayouts/_rels/slideLayout2599.xml.rels><?xml version="1.0" encoding="UTF-8" standalone="yes"?>
<Relationships xmlns="http://schemas.openxmlformats.org/package/2006/relationships"><Relationship Id="rId1" Type="http://schemas.openxmlformats.org/officeDocument/2006/relationships/slideMaster" Target="../slideMasters/slideMaster237.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00.xml.rels><?xml version="1.0" encoding="UTF-8" standalone="yes"?>
<Relationships xmlns="http://schemas.openxmlformats.org/package/2006/relationships"><Relationship Id="rId1" Type="http://schemas.openxmlformats.org/officeDocument/2006/relationships/slideMaster" Target="../slideMasters/slideMaster237.xml"/></Relationships>
</file>

<file path=ppt/slideLayouts/_rels/slideLayout2601.xml.rels><?xml version="1.0" encoding="UTF-8" standalone="yes"?>
<Relationships xmlns="http://schemas.openxmlformats.org/package/2006/relationships"><Relationship Id="rId1" Type="http://schemas.openxmlformats.org/officeDocument/2006/relationships/slideMaster" Target="../slideMasters/slideMaster237.xml"/></Relationships>
</file>

<file path=ppt/slideLayouts/_rels/slideLayout2602.xml.rels><?xml version="1.0" encoding="UTF-8" standalone="yes"?>
<Relationships xmlns="http://schemas.openxmlformats.org/package/2006/relationships"><Relationship Id="rId1" Type="http://schemas.openxmlformats.org/officeDocument/2006/relationships/slideMaster" Target="../slideMasters/slideMaster237.xml"/></Relationships>
</file>

<file path=ppt/slideLayouts/_rels/slideLayout2603.xml.rels><?xml version="1.0" encoding="UTF-8" standalone="yes"?>
<Relationships xmlns="http://schemas.openxmlformats.org/package/2006/relationships"><Relationship Id="rId1" Type="http://schemas.openxmlformats.org/officeDocument/2006/relationships/slideMaster" Target="../slideMasters/slideMaster237.xml"/></Relationships>
</file>

<file path=ppt/slideLayouts/_rels/slideLayout2604.xml.rels><?xml version="1.0" encoding="UTF-8" standalone="yes"?>
<Relationships xmlns="http://schemas.openxmlformats.org/package/2006/relationships"><Relationship Id="rId1" Type="http://schemas.openxmlformats.org/officeDocument/2006/relationships/slideMaster" Target="../slideMasters/slideMaster237.xml"/></Relationships>
</file>

<file path=ppt/slideLayouts/_rels/slideLayout2605.xml.rels><?xml version="1.0" encoding="UTF-8" standalone="yes"?>
<Relationships xmlns="http://schemas.openxmlformats.org/package/2006/relationships"><Relationship Id="rId1" Type="http://schemas.openxmlformats.org/officeDocument/2006/relationships/slideMaster" Target="../slideMasters/slideMaster237.xml"/></Relationships>
</file>

<file path=ppt/slideLayouts/_rels/slideLayout2606.xml.rels><?xml version="1.0" encoding="UTF-8" standalone="yes"?>
<Relationships xmlns="http://schemas.openxmlformats.org/package/2006/relationships"><Relationship Id="rId1" Type="http://schemas.openxmlformats.org/officeDocument/2006/relationships/slideMaster" Target="../slideMasters/slideMaster237.xml"/></Relationships>
</file>

<file path=ppt/slideLayouts/_rels/slideLayout2607.xml.rels><?xml version="1.0" encoding="UTF-8" standalone="yes"?>
<Relationships xmlns="http://schemas.openxmlformats.org/package/2006/relationships"><Relationship Id="rId1" Type="http://schemas.openxmlformats.org/officeDocument/2006/relationships/slideMaster" Target="../slideMasters/slideMaster237.xml"/></Relationships>
</file>

<file path=ppt/slideLayouts/_rels/slideLayout2608.xml.rels><?xml version="1.0" encoding="UTF-8" standalone="yes"?>
<Relationships xmlns="http://schemas.openxmlformats.org/package/2006/relationships"><Relationship Id="rId1" Type="http://schemas.openxmlformats.org/officeDocument/2006/relationships/slideMaster" Target="../slideMasters/slideMaster238.xml"/></Relationships>
</file>

<file path=ppt/slideLayouts/_rels/slideLayout2609.xml.rels><?xml version="1.0" encoding="UTF-8" standalone="yes"?>
<Relationships xmlns="http://schemas.openxmlformats.org/package/2006/relationships"><Relationship Id="rId1" Type="http://schemas.openxmlformats.org/officeDocument/2006/relationships/slideMaster" Target="../slideMasters/slideMaster238.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10.xml.rels><?xml version="1.0" encoding="UTF-8" standalone="yes"?>
<Relationships xmlns="http://schemas.openxmlformats.org/package/2006/relationships"><Relationship Id="rId1" Type="http://schemas.openxmlformats.org/officeDocument/2006/relationships/slideMaster" Target="../slideMasters/slideMaster238.xml"/></Relationships>
</file>

<file path=ppt/slideLayouts/_rels/slideLayout2611.xml.rels><?xml version="1.0" encoding="UTF-8" standalone="yes"?>
<Relationships xmlns="http://schemas.openxmlformats.org/package/2006/relationships"><Relationship Id="rId1" Type="http://schemas.openxmlformats.org/officeDocument/2006/relationships/slideMaster" Target="../slideMasters/slideMaster238.xml"/></Relationships>
</file>

<file path=ppt/slideLayouts/_rels/slideLayout2612.xml.rels><?xml version="1.0" encoding="UTF-8" standalone="yes"?>
<Relationships xmlns="http://schemas.openxmlformats.org/package/2006/relationships"><Relationship Id="rId1" Type="http://schemas.openxmlformats.org/officeDocument/2006/relationships/slideMaster" Target="../slideMasters/slideMaster238.xml"/></Relationships>
</file>

<file path=ppt/slideLayouts/_rels/slideLayout2613.xml.rels><?xml version="1.0" encoding="UTF-8" standalone="yes"?>
<Relationships xmlns="http://schemas.openxmlformats.org/package/2006/relationships"><Relationship Id="rId1" Type="http://schemas.openxmlformats.org/officeDocument/2006/relationships/slideMaster" Target="../slideMasters/slideMaster238.xml"/></Relationships>
</file>

<file path=ppt/slideLayouts/_rels/slideLayout2614.xml.rels><?xml version="1.0" encoding="UTF-8" standalone="yes"?>
<Relationships xmlns="http://schemas.openxmlformats.org/package/2006/relationships"><Relationship Id="rId1" Type="http://schemas.openxmlformats.org/officeDocument/2006/relationships/slideMaster" Target="../slideMasters/slideMaster238.xml"/></Relationships>
</file>

<file path=ppt/slideLayouts/_rels/slideLayout2615.xml.rels><?xml version="1.0" encoding="UTF-8" standalone="yes"?>
<Relationships xmlns="http://schemas.openxmlformats.org/package/2006/relationships"><Relationship Id="rId1" Type="http://schemas.openxmlformats.org/officeDocument/2006/relationships/slideMaster" Target="../slideMasters/slideMaster238.xml"/></Relationships>
</file>

<file path=ppt/slideLayouts/_rels/slideLayout2616.xml.rels><?xml version="1.0" encoding="UTF-8" standalone="yes"?>
<Relationships xmlns="http://schemas.openxmlformats.org/package/2006/relationships"><Relationship Id="rId1" Type="http://schemas.openxmlformats.org/officeDocument/2006/relationships/slideMaster" Target="../slideMasters/slideMaster238.xml"/></Relationships>
</file>

<file path=ppt/slideLayouts/_rels/slideLayout2617.xml.rels><?xml version="1.0" encoding="UTF-8" standalone="yes"?>
<Relationships xmlns="http://schemas.openxmlformats.org/package/2006/relationships"><Relationship Id="rId1" Type="http://schemas.openxmlformats.org/officeDocument/2006/relationships/slideMaster" Target="../slideMasters/slideMaster238.xml"/></Relationships>
</file>

<file path=ppt/slideLayouts/_rels/slideLayout2618.xml.rels><?xml version="1.0" encoding="UTF-8" standalone="yes"?>
<Relationships xmlns="http://schemas.openxmlformats.org/package/2006/relationships"><Relationship Id="rId1" Type="http://schemas.openxmlformats.org/officeDocument/2006/relationships/slideMaster" Target="../slideMasters/slideMaster238.xml"/></Relationships>
</file>

<file path=ppt/slideLayouts/_rels/slideLayout2619.xml.rels><?xml version="1.0" encoding="UTF-8" standalone="yes"?>
<Relationships xmlns="http://schemas.openxmlformats.org/package/2006/relationships"><Relationship Id="rId1" Type="http://schemas.openxmlformats.org/officeDocument/2006/relationships/slideMaster" Target="../slideMasters/slideMaster239.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20.xml.rels><?xml version="1.0" encoding="UTF-8" standalone="yes"?>
<Relationships xmlns="http://schemas.openxmlformats.org/package/2006/relationships"><Relationship Id="rId1" Type="http://schemas.openxmlformats.org/officeDocument/2006/relationships/slideMaster" Target="../slideMasters/slideMaster239.xml"/></Relationships>
</file>

<file path=ppt/slideLayouts/_rels/slideLayout2621.xml.rels><?xml version="1.0" encoding="UTF-8" standalone="yes"?>
<Relationships xmlns="http://schemas.openxmlformats.org/package/2006/relationships"><Relationship Id="rId1" Type="http://schemas.openxmlformats.org/officeDocument/2006/relationships/slideMaster" Target="../slideMasters/slideMaster239.xml"/></Relationships>
</file>

<file path=ppt/slideLayouts/_rels/slideLayout2622.xml.rels><?xml version="1.0" encoding="UTF-8" standalone="yes"?>
<Relationships xmlns="http://schemas.openxmlformats.org/package/2006/relationships"><Relationship Id="rId1" Type="http://schemas.openxmlformats.org/officeDocument/2006/relationships/slideMaster" Target="../slideMasters/slideMaster239.xml"/></Relationships>
</file>

<file path=ppt/slideLayouts/_rels/slideLayout2623.xml.rels><?xml version="1.0" encoding="UTF-8" standalone="yes"?>
<Relationships xmlns="http://schemas.openxmlformats.org/package/2006/relationships"><Relationship Id="rId1" Type="http://schemas.openxmlformats.org/officeDocument/2006/relationships/slideMaster" Target="../slideMasters/slideMaster239.xml"/></Relationships>
</file>

<file path=ppt/slideLayouts/_rels/slideLayout2624.xml.rels><?xml version="1.0" encoding="UTF-8" standalone="yes"?>
<Relationships xmlns="http://schemas.openxmlformats.org/package/2006/relationships"><Relationship Id="rId1" Type="http://schemas.openxmlformats.org/officeDocument/2006/relationships/slideMaster" Target="../slideMasters/slideMaster239.xml"/></Relationships>
</file>

<file path=ppt/slideLayouts/_rels/slideLayout2625.xml.rels><?xml version="1.0" encoding="UTF-8" standalone="yes"?>
<Relationships xmlns="http://schemas.openxmlformats.org/package/2006/relationships"><Relationship Id="rId1" Type="http://schemas.openxmlformats.org/officeDocument/2006/relationships/slideMaster" Target="../slideMasters/slideMaster239.xml"/></Relationships>
</file>

<file path=ppt/slideLayouts/_rels/slideLayout2626.xml.rels><?xml version="1.0" encoding="UTF-8" standalone="yes"?>
<Relationships xmlns="http://schemas.openxmlformats.org/package/2006/relationships"><Relationship Id="rId1" Type="http://schemas.openxmlformats.org/officeDocument/2006/relationships/slideMaster" Target="../slideMasters/slideMaster239.xml"/></Relationships>
</file>

<file path=ppt/slideLayouts/_rels/slideLayout2627.xml.rels><?xml version="1.0" encoding="UTF-8" standalone="yes"?>
<Relationships xmlns="http://schemas.openxmlformats.org/package/2006/relationships"><Relationship Id="rId1" Type="http://schemas.openxmlformats.org/officeDocument/2006/relationships/slideMaster" Target="../slideMasters/slideMaster239.xml"/></Relationships>
</file>

<file path=ppt/slideLayouts/_rels/slideLayout2628.xml.rels><?xml version="1.0" encoding="UTF-8" standalone="yes"?>
<Relationships xmlns="http://schemas.openxmlformats.org/package/2006/relationships"><Relationship Id="rId1" Type="http://schemas.openxmlformats.org/officeDocument/2006/relationships/slideMaster" Target="../slideMasters/slideMaster239.xml"/></Relationships>
</file>

<file path=ppt/slideLayouts/_rels/slideLayout2629.xml.rels><?xml version="1.0" encoding="UTF-8" standalone="yes"?>
<Relationships xmlns="http://schemas.openxmlformats.org/package/2006/relationships"><Relationship Id="rId1" Type="http://schemas.openxmlformats.org/officeDocument/2006/relationships/slideMaster" Target="../slideMasters/slideMaster239.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30.xml.rels><?xml version="1.0" encoding="UTF-8" standalone="yes"?>
<Relationships xmlns="http://schemas.openxmlformats.org/package/2006/relationships"><Relationship Id="rId1" Type="http://schemas.openxmlformats.org/officeDocument/2006/relationships/slideMaster" Target="../slideMasters/slideMaster240.xml"/></Relationships>
</file>

<file path=ppt/slideLayouts/_rels/slideLayout2631.xml.rels><?xml version="1.0" encoding="UTF-8" standalone="yes"?>
<Relationships xmlns="http://schemas.openxmlformats.org/package/2006/relationships"><Relationship Id="rId1" Type="http://schemas.openxmlformats.org/officeDocument/2006/relationships/slideMaster" Target="../slideMasters/slideMaster240.xml"/></Relationships>
</file>

<file path=ppt/slideLayouts/_rels/slideLayout2632.xml.rels><?xml version="1.0" encoding="UTF-8" standalone="yes"?>
<Relationships xmlns="http://schemas.openxmlformats.org/package/2006/relationships"><Relationship Id="rId1" Type="http://schemas.openxmlformats.org/officeDocument/2006/relationships/slideMaster" Target="../slideMasters/slideMaster240.xml"/></Relationships>
</file>

<file path=ppt/slideLayouts/_rels/slideLayout2633.xml.rels><?xml version="1.0" encoding="UTF-8" standalone="yes"?>
<Relationships xmlns="http://schemas.openxmlformats.org/package/2006/relationships"><Relationship Id="rId1" Type="http://schemas.openxmlformats.org/officeDocument/2006/relationships/slideMaster" Target="../slideMasters/slideMaster240.xml"/></Relationships>
</file>

<file path=ppt/slideLayouts/_rels/slideLayout2634.xml.rels><?xml version="1.0" encoding="UTF-8" standalone="yes"?>
<Relationships xmlns="http://schemas.openxmlformats.org/package/2006/relationships"><Relationship Id="rId1" Type="http://schemas.openxmlformats.org/officeDocument/2006/relationships/slideMaster" Target="../slideMasters/slideMaster240.xml"/></Relationships>
</file>

<file path=ppt/slideLayouts/_rels/slideLayout2635.xml.rels><?xml version="1.0" encoding="UTF-8" standalone="yes"?>
<Relationships xmlns="http://schemas.openxmlformats.org/package/2006/relationships"><Relationship Id="rId1" Type="http://schemas.openxmlformats.org/officeDocument/2006/relationships/slideMaster" Target="../slideMasters/slideMaster240.xml"/></Relationships>
</file>

<file path=ppt/slideLayouts/_rels/slideLayout2636.xml.rels><?xml version="1.0" encoding="UTF-8" standalone="yes"?>
<Relationships xmlns="http://schemas.openxmlformats.org/package/2006/relationships"><Relationship Id="rId1" Type="http://schemas.openxmlformats.org/officeDocument/2006/relationships/slideMaster" Target="../slideMasters/slideMaster240.xml"/></Relationships>
</file>

<file path=ppt/slideLayouts/_rels/slideLayout2637.xml.rels><?xml version="1.0" encoding="UTF-8" standalone="yes"?>
<Relationships xmlns="http://schemas.openxmlformats.org/package/2006/relationships"><Relationship Id="rId1" Type="http://schemas.openxmlformats.org/officeDocument/2006/relationships/slideMaster" Target="../slideMasters/slideMaster240.xml"/></Relationships>
</file>

<file path=ppt/slideLayouts/_rels/slideLayout2638.xml.rels><?xml version="1.0" encoding="UTF-8" standalone="yes"?>
<Relationships xmlns="http://schemas.openxmlformats.org/package/2006/relationships"><Relationship Id="rId1" Type="http://schemas.openxmlformats.org/officeDocument/2006/relationships/slideMaster" Target="../slideMasters/slideMaster240.xml"/></Relationships>
</file>

<file path=ppt/slideLayouts/_rels/slideLayout2639.xml.rels><?xml version="1.0" encoding="UTF-8" standalone="yes"?>
<Relationships xmlns="http://schemas.openxmlformats.org/package/2006/relationships"><Relationship Id="rId1" Type="http://schemas.openxmlformats.org/officeDocument/2006/relationships/slideMaster" Target="../slideMasters/slideMaster240.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40.xml.rels><?xml version="1.0" encoding="UTF-8" standalone="yes"?>
<Relationships xmlns="http://schemas.openxmlformats.org/package/2006/relationships"><Relationship Id="rId1" Type="http://schemas.openxmlformats.org/officeDocument/2006/relationships/slideMaster" Target="../slideMasters/slideMaster240.xml"/></Relationships>
</file>

<file path=ppt/slideLayouts/_rels/slideLayout2641.xml.rels><?xml version="1.0" encoding="UTF-8" standalone="yes"?>
<Relationships xmlns="http://schemas.openxmlformats.org/package/2006/relationships"><Relationship Id="rId1" Type="http://schemas.openxmlformats.org/officeDocument/2006/relationships/slideMaster" Target="../slideMasters/slideMaster241.xml"/></Relationships>
</file>

<file path=ppt/slideLayouts/_rels/slideLayout2642.xml.rels><?xml version="1.0" encoding="UTF-8" standalone="yes"?>
<Relationships xmlns="http://schemas.openxmlformats.org/package/2006/relationships"><Relationship Id="rId1" Type="http://schemas.openxmlformats.org/officeDocument/2006/relationships/slideMaster" Target="../slideMasters/slideMaster241.xml"/></Relationships>
</file>

<file path=ppt/slideLayouts/_rels/slideLayout2643.xml.rels><?xml version="1.0" encoding="UTF-8" standalone="yes"?>
<Relationships xmlns="http://schemas.openxmlformats.org/package/2006/relationships"><Relationship Id="rId1" Type="http://schemas.openxmlformats.org/officeDocument/2006/relationships/slideMaster" Target="../slideMasters/slideMaster241.xml"/></Relationships>
</file>

<file path=ppt/slideLayouts/_rels/slideLayout2644.xml.rels><?xml version="1.0" encoding="UTF-8" standalone="yes"?>
<Relationships xmlns="http://schemas.openxmlformats.org/package/2006/relationships"><Relationship Id="rId1" Type="http://schemas.openxmlformats.org/officeDocument/2006/relationships/slideMaster" Target="../slideMasters/slideMaster241.xml"/></Relationships>
</file>

<file path=ppt/slideLayouts/_rels/slideLayout2645.xml.rels><?xml version="1.0" encoding="UTF-8" standalone="yes"?>
<Relationships xmlns="http://schemas.openxmlformats.org/package/2006/relationships"><Relationship Id="rId1" Type="http://schemas.openxmlformats.org/officeDocument/2006/relationships/slideMaster" Target="../slideMasters/slideMaster241.xml"/></Relationships>
</file>

<file path=ppt/slideLayouts/_rels/slideLayout2646.xml.rels><?xml version="1.0" encoding="UTF-8" standalone="yes"?>
<Relationships xmlns="http://schemas.openxmlformats.org/package/2006/relationships"><Relationship Id="rId1" Type="http://schemas.openxmlformats.org/officeDocument/2006/relationships/slideMaster" Target="../slideMasters/slideMaster241.xml"/></Relationships>
</file>

<file path=ppt/slideLayouts/_rels/slideLayout2647.xml.rels><?xml version="1.0" encoding="UTF-8" standalone="yes"?>
<Relationships xmlns="http://schemas.openxmlformats.org/package/2006/relationships"><Relationship Id="rId1" Type="http://schemas.openxmlformats.org/officeDocument/2006/relationships/slideMaster" Target="../slideMasters/slideMaster241.xml"/></Relationships>
</file>

<file path=ppt/slideLayouts/_rels/slideLayout2648.xml.rels><?xml version="1.0" encoding="UTF-8" standalone="yes"?>
<Relationships xmlns="http://schemas.openxmlformats.org/package/2006/relationships"><Relationship Id="rId1" Type="http://schemas.openxmlformats.org/officeDocument/2006/relationships/slideMaster" Target="../slideMasters/slideMaster241.xml"/></Relationships>
</file>

<file path=ppt/slideLayouts/_rels/slideLayout2649.xml.rels><?xml version="1.0" encoding="UTF-8" standalone="yes"?>
<Relationships xmlns="http://schemas.openxmlformats.org/package/2006/relationships"><Relationship Id="rId1" Type="http://schemas.openxmlformats.org/officeDocument/2006/relationships/slideMaster" Target="../slideMasters/slideMaster241.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50.xml.rels><?xml version="1.0" encoding="UTF-8" standalone="yes"?>
<Relationships xmlns="http://schemas.openxmlformats.org/package/2006/relationships"><Relationship Id="rId1" Type="http://schemas.openxmlformats.org/officeDocument/2006/relationships/slideMaster" Target="../slideMasters/slideMaster241.xml"/></Relationships>
</file>

<file path=ppt/slideLayouts/_rels/slideLayout2651.xml.rels><?xml version="1.0" encoding="UTF-8" standalone="yes"?>
<Relationships xmlns="http://schemas.openxmlformats.org/package/2006/relationships"><Relationship Id="rId1" Type="http://schemas.openxmlformats.org/officeDocument/2006/relationships/slideMaster" Target="../slideMasters/slideMaster241.xml"/></Relationships>
</file>

<file path=ppt/slideLayouts/_rels/slideLayout2652.xml.rels><?xml version="1.0" encoding="UTF-8" standalone="yes"?>
<Relationships xmlns="http://schemas.openxmlformats.org/package/2006/relationships"><Relationship Id="rId1" Type="http://schemas.openxmlformats.org/officeDocument/2006/relationships/slideMaster" Target="../slideMasters/slideMaster242.xml"/></Relationships>
</file>

<file path=ppt/slideLayouts/_rels/slideLayout2653.xml.rels><?xml version="1.0" encoding="UTF-8" standalone="yes"?>
<Relationships xmlns="http://schemas.openxmlformats.org/package/2006/relationships"><Relationship Id="rId1" Type="http://schemas.openxmlformats.org/officeDocument/2006/relationships/slideMaster" Target="../slideMasters/slideMaster242.xml"/></Relationships>
</file>

<file path=ppt/slideLayouts/_rels/slideLayout2654.xml.rels><?xml version="1.0" encoding="UTF-8" standalone="yes"?>
<Relationships xmlns="http://schemas.openxmlformats.org/package/2006/relationships"><Relationship Id="rId1" Type="http://schemas.openxmlformats.org/officeDocument/2006/relationships/slideMaster" Target="../slideMasters/slideMaster242.xml"/></Relationships>
</file>

<file path=ppt/slideLayouts/_rels/slideLayout2655.xml.rels><?xml version="1.0" encoding="UTF-8" standalone="yes"?>
<Relationships xmlns="http://schemas.openxmlformats.org/package/2006/relationships"><Relationship Id="rId1" Type="http://schemas.openxmlformats.org/officeDocument/2006/relationships/slideMaster" Target="../slideMasters/slideMaster242.xml"/></Relationships>
</file>

<file path=ppt/slideLayouts/_rels/slideLayout2656.xml.rels><?xml version="1.0" encoding="UTF-8" standalone="yes"?>
<Relationships xmlns="http://schemas.openxmlformats.org/package/2006/relationships"><Relationship Id="rId1" Type="http://schemas.openxmlformats.org/officeDocument/2006/relationships/slideMaster" Target="../slideMasters/slideMaster242.xml"/></Relationships>
</file>

<file path=ppt/slideLayouts/_rels/slideLayout2657.xml.rels><?xml version="1.0" encoding="UTF-8" standalone="yes"?>
<Relationships xmlns="http://schemas.openxmlformats.org/package/2006/relationships"><Relationship Id="rId1" Type="http://schemas.openxmlformats.org/officeDocument/2006/relationships/slideMaster" Target="../slideMasters/slideMaster242.xml"/></Relationships>
</file>

<file path=ppt/slideLayouts/_rels/slideLayout2658.xml.rels><?xml version="1.0" encoding="UTF-8" standalone="yes"?>
<Relationships xmlns="http://schemas.openxmlformats.org/package/2006/relationships"><Relationship Id="rId1" Type="http://schemas.openxmlformats.org/officeDocument/2006/relationships/slideMaster" Target="../slideMasters/slideMaster242.xml"/></Relationships>
</file>

<file path=ppt/slideLayouts/_rels/slideLayout2659.xml.rels><?xml version="1.0" encoding="UTF-8" standalone="yes"?>
<Relationships xmlns="http://schemas.openxmlformats.org/package/2006/relationships"><Relationship Id="rId1" Type="http://schemas.openxmlformats.org/officeDocument/2006/relationships/slideMaster" Target="../slideMasters/slideMaster242.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60.xml.rels><?xml version="1.0" encoding="UTF-8" standalone="yes"?>
<Relationships xmlns="http://schemas.openxmlformats.org/package/2006/relationships"><Relationship Id="rId1" Type="http://schemas.openxmlformats.org/officeDocument/2006/relationships/slideMaster" Target="../slideMasters/slideMaster242.xml"/></Relationships>
</file>

<file path=ppt/slideLayouts/_rels/slideLayout2661.xml.rels><?xml version="1.0" encoding="UTF-8" standalone="yes"?>
<Relationships xmlns="http://schemas.openxmlformats.org/package/2006/relationships"><Relationship Id="rId1" Type="http://schemas.openxmlformats.org/officeDocument/2006/relationships/slideMaster" Target="../slideMasters/slideMaster242.xml"/></Relationships>
</file>

<file path=ppt/slideLayouts/_rels/slideLayout2662.xml.rels><?xml version="1.0" encoding="UTF-8" standalone="yes"?>
<Relationships xmlns="http://schemas.openxmlformats.org/package/2006/relationships"><Relationship Id="rId1" Type="http://schemas.openxmlformats.org/officeDocument/2006/relationships/slideMaster" Target="../slideMasters/slideMaster242.xml"/></Relationships>
</file>

<file path=ppt/slideLayouts/_rels/slideLayout2663.xml.rels><?xml version="1.0" encoding="UTF-8" standalone="yes"?>
<Relationships xmlns="http://schemas.openxmlformats.org/package/2006/relationships"><Relationship Id="rId1" Type="http://schemas.openxmlformats.org/officeDocument/2006/relationships/slideMaster" Target="../slideMasters/slideMaster243.xml"/></Relationships>
</file>

<file path=ppt/slideLayouts/_rels/slideLayout2664.xml.rels><?xml version="1.0" encoding="UTF-8" standalone="yes"?>
<Relationships xmlns="http://schemas.openxmlformats.org/package/2006/relationships"><Relationship Id="rId1" Type="http://schemas.openxmlformats.org/officeDocument/2006/relationships/slideMaster" Target="../slideMasters/slideMaster243.xml"/></Relationships>
</file>

<file path=ppt/slideLayouts/_rels/slideLayout2665.xml.rels><?xml version="1.0" encoding="UTF-8" standalone="yes"?>
<Relationships xmlns="http://schemas.openxmlformats.org/package/2006/relationships"><Relationship Id="rId1" Type="http://schemas.openxmlformats.org/officeDocument/2006/relationships/slideMaster" Target="../slideMasters/slideMaster243.xml"/></Relationships>
</file>

<file path=ppt/slideLayouts/_rels/slideLayout2666.xml.rels><?xml version="1.0" encoding="UTF-8" standalone="yes"?>
<Relationships xmlns="http://schemas.openxmlformats.org/package/2006/relationships"><Relationship Id="rId1" Type="http://schemas.openxmlformats.org/officeDocument/2006/relationships/slideMaster" Target="../slideMasters/slideMaster243.xml"/></Relationships>
</file>

<file path=ppt/slideLayouts/_rels/slideLayout2667.xml.rels><?xml version="1.0" encoding="UTF-8" standalone="yes"?>
<Relationships xmlns="http://schemas.openxmlformats.org/package/2006/relationships"><Relationship Id="rId1" Type="http://schemas.openxmlformats.org/officeDocument/2006/relationships/slideMaster" Target="../slideMasters/slideMaster243.xml"/></Relationships>
</file>

<file path=ppt/slideLayouts/_rels/slideLayout2668.xml.rels><?xml version="1.0" encoding="UTF-8" standalone="yes"?>
<Relationships xmlns="http://schemas.openxmlformats.org/package/2006/relationships"><Relationship Id="rId1" Type="http://schemas.openxmlformats.org/officeDocument/2006/relationships/slideMaster" Target="../slideMasters/slideMaster243.xml"/></Relationships>
</file>

<file path=ppt/slideLayouts/_rels/slideLayout2669.xml.rels><?xml version="1.0" encoding="UTF-8" standalone="yes"?>
<Relationships xmlns="http://schemas.openxmlformats.org/package/2006/relationships"><Relationship Id="rId1" Type="http://schemas.openxmlformats.org/officeDocument/2006/relationships/slideMaster" Target="../slideMasters/slideMaster243.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70.xml.rels><?xml version="1.0" encoding="UTF-8" standalone="yes"?>
<Relationships xmlns="http://schemas.openxmlformats.org/package/2006/relationships"><Relationship Id="rId1" Type="http://schemas.openxmlformats.org/officeDocument/2006/relationships/slideMaster" Target="../slideMasters/slideMaster243.xml"/></Relationships>
</file>

<file path=ppt/slideLayouts/_rels/slideLayout2671.xml.rels><?xml version="1.0" encoding="UTF-8" standalone="yes"?>
<Relationships xmlns="http://schemas.openxmlformats.org/package/2006/relationships"><Relationship Id="rId1" Type="http://schemas.openxmlformats.org/officeDocument/2006/relationships/slideMaster" Target="../slideMasters/slideMaster243.xml"/></Relationships>
</file>

<file path=ppt/slideLayouts/_rels/slideLayout2672.xml.rels><?xml version="1.0" encoding="UTF-8" standalone="yes"?>
<Relationships xmlns="http://schemas.openxmlformats.org/package/2006/relationships"><Relationship Id="rId1" Type="http://schemas.openxmlformats.org/officeDocument/2006/relationships/slideMaster" Target="../slideMasters/slideMaster243.xml"/></Relationships>
</file>

<file path=ppt/slideLayouts/_rels/slideLayout2673.xml.rels><?xml version="1.0" encoding="UTF-8" standalone="yes"?>
<Relationships xmlns="http://schemas.openxmlformats.org/package/2006/relationships"><Relationship Id="rId1" Type="http://schemas.openxmlformats.org/officeDocument/2006/relationships/slideMaster" Target="../slideMasters/slideMaster243.xml"/></Relationships>
</file>

<file path=ppt/slideLayouts/_rels/slideLayout2674.xml.rels><?xml version="1.0" encoding="UTF-8" standalone="yes"?>
<Relationships xmlns="http://schemas.openxmlformats.org/package/2006/relationships"><Relationship Id="rId1" Type="http://schemas.openxmlformats.org/officeDocument/2006/relationships/slideMaster" Target="../slideMasters/slideMaster244.xml"/></Relationships>
</file>

<file path=ppt/slideLayouts/_rels/slideLayout2675.xml.rels><?xml version="1.0" encoding="UTF-8" standalone="yes"?>
<Relationships xmlns="http://schemas.openxmlformats.org/package/2006/relationships"><Relationship Id="rId1" Type="http://schemas.openxmlformats.org/officeDocument/2006/relationships/slideMaster" Target="../slideMasters/slideMaster244.xml"/></Relationships>
</file>

<file path=ppt/slideLayouts/_rels/slideLayout2676.xml.rels><?xml version="1.0" encoding="UTF-8" standalone="yes"?>
<Relationships xmlns="http://schemas.openxmlformats.org/package/2006/relationships"><Relationship Id="rId1" Type="http://schemas.openxmlformats.org/officeDocument/2006/relationships/slideMaster" Target="../slideMasters/slideMaster244.xml"/></Relationships>
</file>

<file path=ppt/slideLayouts/_rels/slideLayout2677.xml.rels><?xml version="1.0" encoding="UTF-8" standalone="yes"?>
<Relationships xmlns="http://schemas.openxmlformats.org/package/2006/relationships"><Relationship Id="rId1" Type="http://schemas.openxmlformats.org/officeDocument/2006/relationships/slideMaster" Target="../slideMasters/slideMaster244.xml"/></Relationships>
</file>

<file path=ppt/slideLayouts/_rels/slideLayout2678.xml.rels><?xml version="1.0" encoding="UTF-8" standalone="yes"?>
<Relationships xmlns="http://schemas.openxmlformats.org/package/2006/relationships"><Relationship Id="rId1" Type="http://schemas.openxmlformats.org/officeDocument/2006/relationships/slideMaster" Target="../slideMasters/slideMaster244.xml"/></Relationships>
</file>

<file path=ppt/slideLayouts/_rels/slideLayout2679.xml.rels><?xml version="1.0" encoding="UTF-8" standalone="yes"?>
<Relationships xmlns="http://schemas.openxmlformats.org/package/2006/relationships"><Relationship Id="rId1" Type="http://schemas.openxmlformats.org/officeDocument/2006/relationships/slideMaster" Target="../slideMasters/slideMaster24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80.xml.rels><?xml version="1.0" encoding="UTF-8" standalone="yes"?>
<Relationships xmlns="http://schemas.openxmlformats.org/package/2006/relationships"><Relationship Id="rId1" Type="http://schemas.openxmlformats.org/officeDocument/2006/relationships/slideMaster" Target="../slideMasters/slideMaster244.xml"/></Relationships>
</file>

<file path=ppt/slideLayouts/_rels/slideLayout2681.xml.rels><?xml version="1.0" encoding="UTF-8" standalone="yes"?>
<Relationships xmlns="http://schemas.openxmlformats.org/package/2006/relationships"><Relationship Id="rId1" Type="http://schemas.openxmlformats.org/officeDocument/2006/relationships/slideMaster" Target="../slideMasters/slideMaster244.xml"/></Relationships>
</file>

<file path=ppt/slideLayouts/_rels/slideLayout2682.xml.rels><?xml version="1.0" encoding="UTF-8" standalone="yes"?>
<Relationships xmlns="http://schemas.openxmlformats.org/package/2006/relationships"><Relationship Id="rId1" Type="http://schemas.openxmlformats.org/officeDocument/2006/relationships/slideMaster" Target="../slideMasters/slideMaster244.xml"/></Relationships>
</file>

<file path=ppt/slideLayouts/_rels/slideLayout2683.xml.rels><?xml version="1.0" encoding="UTF-8" standalone="yes"?>
<Relationships xmlns="http://schemas.openxmlformats.org/package/2006/relationships"><Relationship Id="rId1" Type="http://schemas.openxmlformats.org/officeDocument/2006/relationships/slideMaster" Target="../slideMasters/slideMaster244.xml"/></Relationships>
</file>

<file path=ppt/slideLayouts/_rels/slideLayout2684.xml.rels><?xml version="1.0" encoding="UTF-8" standalone="yes"?>
<Relationships xmlns="http://schemas.openxmlformats.org/package/2006/relationships"><Relationship Id="rId1" Type="http://schemas.openxmlformats.org/officeDocument/2006/relationships/slideMaster" Target="../slideMasters/slideMaster244.xml"/></Relationships>
</file>

<file path=ppt/slideLayouts/_rels/slideLayout2685.xml.rels><?xml version="1.0" encoding="UTF-8" standalone="yes"?>
<Relationships xmlns="http://schemas.openxmlformats.org/package/2006/relationships"><Relationship Id="rId1" Type="http://schemas.openxmlformats.org/officeDocument/2006/relationships/slideMaster" Target="../slideMasters/slideMaster245.xml"/></Relationships>
</file>

<file path=ppt/slideLayouts/_rels/slideLayout2686.xml.rels><?xml version="1.0" encoding="UTF-8" standalone="yes"?>
<Relationships xmlns="http://schemas.openxmlformats.org/package/2006/relationships"><Relationship Id="rId1" Type="http://schemas.openxmlformats.org/officeDocument/2006/relationships/slideMaster" Target="../slideMasters/slideMaster245.xml"/></Relationships>
</file>

<file path=ppt/slideLayouts/_rels/slideLayout2687.xml.rels><?xml version="1.0" encoding="UTF-8" standalone="yes"?>
<Relationships xmlns="http://schemas.openxmlformats.org/package/2006/relationships"><Relationship Id="rId1" Type="http://schemas.openxmlformats.org/officeDocument/2006/relationships/slideMaster" Target="../slideMasters/slideMaster245.xml"/></Relationships>
</file>

<file path=ppt/slideLayouts/_rels/slideLayout2688.xml.rels><?xml version="1.0" encoding="UTF-8" standalone="yes"?>
<Relationships xmlns="http://schemas.openxmlformats.org/package/2006/relationships"><Relationship Id="rId1" Type="http://schemas.openxmlformats.org/officeDocument/2006/relationships/slideMaster" Target="../slideMasters/slideMaster245.xml"/></Relationships>
</file>

<file path=ppt/slideLayouts/_rels/slideLayout2689.xml.rels><?xml version="1.0" encoding="UTF-8" standalone="yes"?>
<Relationships xmlns="http://schemas.openxmlformats.org/package/2006/relationships"><Relationship Id="rId1" Type="http://schemas.openxmlformats.org/officeDocument/2006/relationships/slideMaster" Target="../slideMasters/slideMaster245.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90.xml.rels><?xml version="1.0" encoding="UTF-8" standalone="yes"?>
<Relationships xmlns="http://schemas.openxmlformats.org/package/2006/relationships"><Relationship Id="rId1" Type="http://schemas.openxmlformats.org/officeDocument/2006/relationships/slideMaster" Target="../slideMasters/slideMaster245.xml"/></Relationships>
</file>

<file path=ppt/slideLayouts/_rels/slideLayout2691.xml.rels><?xml version="1.0" encoding="UTF-8" standalone="yes"?>
<Relationships xmlns="http://schemas.openxmlformats.org/package/2006/relationships"><Relationship Id="rId1" Type="http://schemas.openxmlformats.org/officeDocument/2006/relationships/slideMaster" Target="../slideMasters/slideMaster245.xml"/></Relationships>
</file>

<file path=ppt/slideLayouts/_rels/slideLayout2692.xml.rels><?xml version="1.0" encoding="UTF-8" standalone="yes"?>
<Relationships xmlns="http://schemas.openxmlformats.org/package/2006/relationships"><Relationship Id="rId1" Type="http://schemas.openxmlformats.org/officeDocument/2006/relationships/slideMaster" Target="../slideMasters/slideMaster245.xml"/></Relationships>
</file>

<file path=ppt/slideLayouts/_rels/slideLayout2693.xml.rels><?xml version="1.0" encoding="UTF-8" standalone="yes"?>
<Relationships xmlns="http://schemas.openxmlformats.org/package/2006/relationships"><Relationship Id="rId1" Type="http://schemas.openxmlformats.org/officeDocument/2006/relationships/slideMaster" Target="../slideMasters/slideMaster245.xml"/></Relationships>
</file>

<file path=ppt/slideLayouts/_rels/slideLayout2694.xml.rels><?xml version="1.0" encoding="UTF-8" standalone="yes"?>
<Relationships xmlns="http://schemas.openxmlformats.org/package/2006/relationships"><Relationship Id="rId1" Type="http://schemas.openxmlformats.org/officeDocument/2006/relationships/slideMaster" Target="../slideMasters/slideMaster245.xml"/></Relationships>
</file>

<file path=ppt/slideLayouts/_rels/slideLayout2695.xml.rels><?xml version="1.0" encoding="UTF-8" standalone="yes"?>
<Relationships xmlns="http://schemas.openxmlformats.org/package/2006/relationships"><Relationship Id="rId1" Type="http://schemas.openxmlformats.org/officeDocument/2006/relationships/slideMaster" Target="../slideMasters/slideMaster245.xml"/></Relationships>
</file>

<file path=ppt/slideLayouts/_rels/slideLayout2696.xml.rels><?xml version="1.0" encoding="UTF-8" standalone="yes"?>
<Relationships xmlns="http://schemas.openxmlformats.org/package/2006/relationships"><Relationship Id="rId1" Type="http://schemas.openxmlformats.org/officeDocument/2006/relationships/slideMaster" Target="../slideMasters/slideMaster246.xml"/></Relationships>
</file>

<file path=ppt/slideLayouts/_rels/slideLayout2697.xml.rels><?xml version="1.0" encoding="UTF-8" standalone="yes"?>
<Relationships xmlns="http://schemas.openxmlformats.org/package/2006/relationships"><Relationship Id="rId1" Type="http://schemas.openxmlformats.org/officeDocument/2006/relationships/slideMaster" Target="../slideMasters/slideMaster246.xml"/></Relationships>
</file>

<file path=ppt/slideLayouts/_rels/slideLayout2698.xml.rels><?xml version="1.0" encoding="UTF-8" standalone="yes"?>
<Relationships xmlns="http://schemas.openxmlformats.org/package/2006/relationships"><Relationship Id="rId1" Type="http://schemas.openxmlformats.org/officeDocument/2006/relationships/slideMaster" Target="../slideMasters/slideMaster246.xml"/></Relationships>
</file>

<file path=ppt/slideLayouts/_rels/slideLayout2699.xml.rels><?xml version="1.0" encoding="UTF-8" standalone="yes"?>
<Relationships xmlns="http://schemas.openxmlformats.org/package/2006/relationships"><Relationship Id="rId1" Type="http://schemas.openxmlformats.org/officeDocument/2006/relationships/slideMaster" Target="../slideMasters/slideMaster246.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00.xml.rels><?xml version="1.0" encoding="UTF-8" standalone="yes"?>
<Relationships xmlns="http://schemas.openxmlformats.org/package/2006/relationships"><Relationship Id="rId1" Type="http://schemas.openxmlformats.org/officeDocument/2006/relationships/slideMaster" Target="../slideMasters/slideMaster246.xml"/></Relationships>
</file>

<file path=ppt/slideLayouts/_rels/slideLayout2701.xml.rels><?xml version="1.0" encoding="UTF-8" standalone="yes"?>
<Relationships xmlns="http://schemas.openxmlformats.org/package/2006/relationships"><Relationship Id="rId1" Type="http://schemas.openxmlformats.org/officeDocument/2006/relationships/slideMaster" Target="../slideMasters/slideMaster246.xml"/></Relationships>
</file>

<file path=ppt/slideLayouts/_rels/slideLayout2702.xml.rels><?xml version="1.0" encoding="UTF-8" standalone="yes"?>
<Relationships xmlns="http://schemas.openxmlformats.org/package/2006/relationships"><Relationship Id="rId1" Type="http://schemas.openxmlformats.org/officeDocument/2006/relationships/slideMaster" Target="../slideMasters/slideMaster246.xml"/></Relationships>
</file>

<file path=ppt/slideLayouts/_rels/slideLayout2703.xml.rels><?xml version="1.0" encoding="UTF-8" standalone="yes"?>
<Relationships xmlns="http://schemas.openxmlformats.org/package/2006/relationships"><Relationship Id="rId1" Type="http://schemas.openxmlformats.org/officeDocument/2006/relationships/slideMaster" Target="../slideMasters/slideMaster246.xml"/></Relationships>
</file>

<file path=ppt/slideLayouts/_rels/slideLayout2704.xml.rels><?xml version="1.0" encoding="UTF-8" standalone="yes"?>
<Relationships xmlns="http://schemas.openxmlformats.org/package/2006/relationships"><Relationship Id="rId1" Type="http://schemas.openxmlformats.org/officeDocument/2006/relationships/slideMaster" Target="../slideMasters/slideMaster246.xml"/></Relationships>
</file>

<file path=ppt/slideLayouts/_rels/slideLayout2705.xml.rels><?xml version="1.0" encoding="UTF-8" standalone="yes"?>
<Relationships xmlns="http://schemas.openxmlformats.org/package/2006/relationships"><Relationship Id="rId1" Type="http://schemas.openxmlformats.org/officeDocument/2006/relationships/slideMaster" Target="../slideMasters/slideMaster246.xml"/></Relationships>
</file>

<file path=ppt/slideLayouts/_rels/slideLayout2706.xml.rels><?xml version="1.0" encoding="UTF-8" standalone="yes"?>
<Relationships xmlns="http://schemas.openxmlformats.org/package/2006/relationships"><Relationship Id="rId1" Type="http://schemas.openxmlformats.org/officeDocument/2006/relationships/slideMaster" Target="../slideMasters/slideMaster246.xml"/></Relationships>
</file>

<file path=ppt/slideLayouts/_rels/slideLayout2707.xml.rels><?xml version="1.0" encoding="UTF-8" standalone="yes"?>
<Relationships xmlns="http://schemas.openxmlformats.org/package/2006/relationships"><Relationship Id="rId1" Type="http://schemas.openxmlformats.org/officeDocument/2006/relationships/slideMaster" Target="../slideMasters/slideMaster247.xml"/></Relationships>
</file>

<file path=ppt/slideLayouts/_rels/slideLayout2708.xml.rels><?xml version="1.0" encoding="UTF-8" standalone="yes"?>
<Relationships xmlns="http://schemas.openxmlformats.org/package/2006/relationships"><Relationship Id="rId1" Type="http://schemas.openxmlformats.org/officeDocument/2006/relationships/slideMaster" Target="../slideMasters/slideMaster247.xml"/></Relationships>
</file>

<file path=ppt/slideLayouts/_rels/slideLayout2709.xml.rels><?xml version="1.0" encoding="UTF-8" standalone="yes"?>
<Relationships xmlns="http://schemas.openxmlformats.org/package/2006/relationships"><Relationship Id="rId1" Type="http://schemas.openxmlformats.org/officeDocument/2006/relationships/slideMaster" Target="../slideMasters/slideMaster247.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10.xml.rels><?xml version="1.0" encoding="UTF-8" standalone="yes"?>
<Relationships xmlns="http://schemas.openxmlformats.org/package/2006/relationships"><Relationship Id="rId1" Type="http://schemas.openxmlformats.org/officeDocument/2006/relationships/slideMaster" Target="../slideMasters/slideMaster247.xml"/></Relationships>
</file>

<file path=ppt/slideLayouts/_rels/slideLayout2711.xml.rels><?xml version="1.0" encoding="UTF-8" standalone="yes"?>
<Relationships xmlns="http://schemas.openxmlformats.org/package/2006/relationships"><Relationship Id="rId1" Type="http://schemas.openxmlformats.org/officeDocument/2006/relationships/slideMaster" Target="../slideMasters/slideMaster247.xml"/></Relationships>
</file>

<file path=ppt/slideLayouts/_rels/slideLayout2712.xml.rels><?xml version="1.0" encoding="UTF-8" standalone="yes"?>
<Relationships xmlns="http://schemas.openxmlformats.org/package/2006/relationships"><Relationship Id="rId1" Type="http://schemas.openxmlformats.org/officeDocument/2006/relationships/slideMaster" Target="../slideMasters/slideMaster247.xml"/></Relationships>
</file>

<file path=ppt/slideLayouts/_rels/slideLayout2713.xml.rels><?xml version="1.0" encoding="UTF-8" standalone="yes"?>
<Relationships xmlns="http://schemas.openxmlformats.org/package/2006/relationships"><Relationship Id="rId1" Type="http://schemas.openxmlformats.org/officeDocument/2006/relationships/slideMaster" Target="../slideMasters/slideMaster247.xml"/></Relationships>
</file>

<file path=ppt/slideLayouts/_rels/slideLayout2714.xml.rels><?xml version="1.0" encoding="UTF-8" standalone="yes"?>
<Relationships xmlns="http://schemas.openxmlformats.org/package/2006/relationships"><Relationship Id="rId1" Type="http://schemas.openxmlformats.org/officeDocument/2006/relationships/slideMaster" Target="../slideMasters/slideMaster247.xml"/></Relationships>
</file>

<file path=ppt/slideLayouts/_rels/slideLayout2715.xml.rels><?xml version="1.0" encoding="UTF-8" standalone="yes"?>
<Relationships xmlns="http://schemas.openxmlformats.org/package/2006/relationships"><Relationship Id="rId1" Type="http://schemas.openxmlformats.org/officeDocument/2006/relationships/slideMaster" Target="../slideMasters/slideMaster247.xml"/></Relationships>
</file>

<file path=ppt/slideLayouts/_rels/slideLayout2716.xml.rels><?xml version="1.0" encoding="UTF-8" standalone="yes"?>
<Relationships xmlns="http://schemas.openxmlformats.org/package/2006/relationships"><Relationship Id="rId1" Type="http://schemas.openxmlformats.org/officeDocument/2006/relationships/slideMaster" Target="../slideMasters/slideMaster247.xml"/></Relationships>
</file>

<file path=ppt/slideLayouts/_rels/slideLayout2717.xml.rels><?xml version="1.0" encoding="UTF-8" standalone="yes"?>
<Relationships xmlns="http://schemas.openxmlformats.org/package/2006/relationships"><Relationship Id="rId1" Type="http://schemas.openxmlformats.org/officeDocument/2006/relationships/slideMaster" Target="../slideMasters/slideMaster247.xml"/></Relationships>
</file>

<file path=ppt/slideLayouts/_rels/slideLayout2718.xml.rels><?xml version="1.0" encoding="UTF-8" standalone="yes"?>
<Relationships xmlns="http://schemas.openxmlformats.org/package/2006/relationships"><Relationship Id="rId1" Type="http://schemas.openxmlformats.org/officeDocument/2006/relationships/slideMaster" Target="../slideMasters/slideMaster248.xml"/></Relationships>
</file>

<file path=ppt/slideLayouts/_rels/slideLayout2719.xml.rels><?xml version="1.0" encoding="UTF-8" standalone="yes"?>
<Relationships xmlns="http://schemas.openxmlformats.org/package/2006/relationships"><Relationship Id="rId1" Type="http://schemas.openxmlformats.org/officeDocument/2006/relationships/slideMaster" Target="../slideMasters/slideMaster248.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20.xml.rels><?xml version="1.0" encoding="UTF-8" standalone="yes"?>
<Relationships xmlns="http://schemas.openxmlformats.org/package/2006/relationships"><Relationship Id="rId1" Type="http://schemas.openxmlformats.org/officeDocument/2006/relationships/slideMaster" Target="../slideMasters/slideMaster248.xml"/></Relationships>
</file>

<file path=ppt/slideLayouts/_rels/slideLayout2721.xml.rels><?xml version="1.0" encoding="UTF-8" standalone="yes"?>
<Relationships xmlns="http://schemas.openxmlformats.org/package/2006/relationships"><Relationship Id="rId1" Type="http://schemas.openxmlformats.org/officeDocument/2006/relationships/slideMaster" Target="../slideMasters/slideMaster248.xml"/></Relationships>
</file>

<file path=ppt/slideLayouts/_rels/slideLayout2722.xml.rels><?xml version="1.0" encoding="UTF-8" standalone="yes"?>
<Relationships xmlns="http://schemas.openxmlformats.org/package/2006/relationships"><Relationship Id="rId1" Type="http://schemas.openxmlformats.org/officeDocument/2006/relationships/slideMaster" Target="../slideMasters/slideMaster248.xml"/></Relationships>
</file>

<file path=ppt/slideLayouts/_rels/slideLayout2723.xml.rels><?xml version="1.0" encoding="UTF-8" standalone="yes"?>
<Relationships xmlns="http://schemas.openxmlformats.org/package/2006/relationships"><Relationship Id="rId1" Type="http://schemas.openxmlformats.org/officeDocument/2006/relationships/slideMaster" Target="../slideMasters/slideMaster248.xml"/></Relationships>
</file>

<file path=ppt/slideLayouts/_rels/slideLayout2724.xml.rels><?xml version="1.0" encoding="UTF-8" standalone="yes"?>
<Relationships xmlns="http://schemas.openxmlformats.org/package/2006/relationships"><Relationship Id="rId1" Type="http://schemas.openxmlformats.org/officeDocument/2006/relationships/slideMaster" Target="../slideMasters/slideMaster248.xml"/></Relationships>
</file>

<file path=ppt/slideLayouts/_rels/slideLayout2725.xml.rels><?xml version="1.0" encoding="UTF-8" standalone="yes"?>
<Relationships xmlns="http://schemas.openxmlformats.org/package/2006/relationships"><Relationship Id="rId1" Type="http://schemas.openxmlformats.org/officeDocument/2006/relationships/slideMaster" Target="../slideMasters/slideMaster248.xml"/></Relationships>
</file>

<file path=ppt/slideLayouts/_rels/slideLayout2726.xml.rels><?xml version="1.0" encoding="UTF-8" standalone="yes"?>
<Relationships xmlns="http://schemas.openxmlformats.org/package/2006/relationships"><Relationship Id="rId1" Type="http://schemas.openxmlformats.org/officeDocument/2006/relationships/slideMaster" Target="../slideMasters/slideMaster248.xml"/></Relationships>
</file>

<file path=ppt/slideLayouts/_rels/slideLayout2727.xml.rels><?xml version="1.0" encoding="UTF-8" standalone="yes"?>
<Relationships xmlns="http://schemas.openxmlformats.org/package/2006/relationships"><Relationship Id="rId1" Type="http://schemas.openxmlformats.org/officeDocument/2006/relationships/slideMaster" Target="../slideMasters/slideMaster248.xml"/></Relationships>
</file>

<file path=ppt/slideLayouts/_rels/slideLayout2728.xml.rels><?xml version="1.0" encoding="UTF-8" standalone="yes"?>
<Relationships xmlns="http://schemas.openxmlformats.org/package/2006/relationships"><Relationship Id="rId1" Type="http://schemas.openxmlformats.org/officeDocument/2006/relationships/slideMaster" Target="../slideMasters/slideMaster248.xml"/></Relationships>
</file>

<file path=ppt/slideLayouts/_rels/slideLayout2729.xml.rels><?xml version="1.0" encoding="UTF-8" standalone="yes"?>
<Relationships xmlns="http://schemas.openxmlformats.org/package/2006/relationships"><Relationship Id="rId1" Type="http://schemas.openxmlformats.org/officeDocument/2006/relationships/slideMaster" Target="../slideMasters/slideMaster249.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30.xml.rels><?xml version="1.0" encoding="UTF-8" standalone="yes"?>
<Relationships xmlns="http://schemas.openxmlformats.org/package/2006/relationships"><Relationship Id="rId1" Type="http://schemas.openxmlformats.org/officeDocument/2006/relationships/slideMaster" Target="../slideMasters/slideMaster249.xml"/></Relationships>
</file>

<file path=ppt/slideLayouts/_rels/slideLayout2731.xml.rels><?xml version="1.0" encoding="UTF-8" standalone="yes"?>
<Relationships xmlns="http://schemas.openxmlformats.org/package/2006/relationships"><Relationship Id="rId1" Type="http://schemas.openxmlformats.org/officeDocument/2006/relationships/slideMaster" Target="../slideMasters/slideMaster249.xml"/></Relationships>
</file>

<file path=ppt/slideLayouts/_rels/slideLayout2732.xml.rels><?xml version="1.0" encoding="UTF-8" standalone="yes"?>
<Relationships xmlns="http://schemas.openxmlformats.org/package/2006/relationships"><Relationship Id="rId1" Type="http://schemas.openxmlformats.org/officeDocument/2006/relationships/slideMaster" Target="../slideMasters/slideMaster249.xml"/></Relationships>
</file>

<file path=ppt/slideLayouts/_rels/slideLayout2733.xml.rels><?xml version="1.0" encoding="UTF-8" standalone="yes"?>
<Relationships xmlns="http://schemas.openxmlformats.org/package/2006/relationships"><Relationship Id="rId1" Type="http://schemas.openxmlformats.org/officeDocument/2006/relationships/slideMaster" Target="../slideMasters/slideMaster249.xml"/></Relationships>
</file>

<file path=ppt/slideLayouts/_rels/slideLayout2734.xml.rels><?xml version="1.0" encoding="UTF-8" standalone="yes"?>
<Relationships xmlns="http://schemas.openxmlformats.org/package/2006/relationships"><Relationship Id="rId1" Type="http://schemas.openxmlformats.org/officeDocument/2006/relationships/slideMaster" Target="../slideMasters/slideMaster249.xml"/></Relationships>
</file>

<file path=ppt/slideLayouts/_rels/slideLayout2735.xml.rels><?xml version="1.0" encoding="UTF-8" standalone="yes"?>
<Relationships xmlns="http://schemas.openxmlformats.org/package/2006/relationships"><Relationship Id="rId1" Type="http://schemas.openxmlformats.org/officeDocument/2006/relationships/slideMaster" Target="../slideMasters/slideMaster249.xml"/></Relationships>
</file>

<file path=ppt/slideLayouts/_rels/slideLayout2736.xml.rels><?xml version="1.0" encoding="UTF-8" standalone="yes"?>
<Relationships xmlns="http://schemas.openxmlformats.org/package/2006/relationships"><Relationship Id="rId1" Type="http://schemas.openxmlformats.org/officeDocument/2006/relationships/slideMaster" Target="../slideMasters/slideMaster249.xml"/></Relationships>
</file>

<file path=ppt/slideLayouts/_rels/slideLayout2737.xml.rels><?xml version="1.0" encoding="UTF-8" standalone="yes"?>
<Relationships xmlns="http://schemas.openxmlformats.org/package/2006/relationships"><Relationship Id="rId1" Type="http://schemas.openxmlformats.org/officeDocument/2006/relationships/slideMaster" Target="../slideMasters/slideMaster249.xml"/></Relationships>
</file>

<file path=ppt/slideLayouts/_rels/slideLayout2738.xml.rels><?xml version="1.0" encoding="UTF-8" standalone="yes"?>
<Relationships xmlns="http://schemas.openxmlformats.org/package/2006/relationships"><Relationship Id="rId1" Type="http://schemas.openxmlformats.org/officeDocument/2006/relationships/slideMaster" Target="../slideMasters/slideMaster249.xml"/></Relationships>
</file>

<file path=ppt/slideLayouts/_rels/slideLayout2739.xml.rels><?xml version="1.0" encoding="UTF-8" standalone="yes"?>
<Relationships xmlns="http://schemas.openxmlformats.org/package/2006/relationships"><Relationship Id="rId1" Type="http://schemas.openxmlformats.org/officeDocument/2006/relationships/slideMaster" Target="../slideMasters/slideMaster249.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40.xml.rels><?xml version="1.0" encoding="UTF-8" standalone="yes"?>
<Relationships xmlns="http://schemas.openxmlformats.org/package/2006/relationships"><Relationship Id="rId1" Type="http://schemas.openxmlformats.org/officeDocument/2006/relationships/slideMaster" Target="../slideMasters/slideMaster250.xml"/></Relationships>
</file>

<file path=ppt/slideLayouts/_rels/slideLayout2741.xml.rels><?xml version="1.0" encoding="UTF-8" standalone="yes"?>
<Relationships xmlns="http://schemas.openxmlformats.org/package/2006/relationships"><Relationship Id="rId1" Type="http://schemas.openxmlformats.org/officeDocument/2006/relationships/slideMaster" Target="../slideMasters/slideMaster250.xml"/></Relationships>
</file>

<file path=ppt/slideLayouts/_rels/slideLayout2742.xml.rels><?xml version="1.0" encoding="UTF-8" standalone="yes"?>
<Relationships xmlns="http://schemas.openxmlformats.org/package/2006/relationships"><Relationship Id="rId1" Type="http://schemas.openxmlformats.org/officeDocument/2006/relationships/slideMaster" Target="../slideMasters/slideMaster250.xml"/></Relationships>
</file>

<file path=ppt/slideLayouts/_rels/slideLayout2743.xml.rels><?xml version="1.0" encoding="UTF-8" standalone="yes"?>
<Relationships xmlns="http://schemas.openxmlformats.org/package/2006/relationships"><Relationship Id="rId1" Type="http://schemas.openxmlformats.org/officeDocument/2006/relationships/slideMaster" Target="../slideMasters/slideMaster250.xml"/></Relationships>
</file>

<file path=ppt/slideLayouts/_rels/slideLayout2744.xml.rels><?xml version="1.0" encoding="UTF-8" standalone="yes"?>
<Relationships xmlns="http://schemas.openxmlformats.org/package/2006/relationships"><Relationship Id="rId1" Type="http://schemas.openxmlformats.org/officeDocument/2006/relationships/slideMaster" Target="../slideMasters/slideMaster250.xml"/></Relationships>
</file>

<file path=ppt/slideLayouts/_rels/slideLayout2745.xml.rels><?xml version="1.0" encoding="UTF-8" standalone="yes"?>
<Relationships xmlns="http://schemas.openxmlformats.org/package/2006/relationships"><Relationship Id="rId1" Type="http://schemas.openxmlformats.org/officeDocument/2006/relationships/slideMaster" Target="../slideMasters/slideMaster250.xml"/></Relationships>
</file>

<file path=ppt/slideLayouts/_rels/slideLayout2746.xml.rels><?xml version="1.0" encoding="UTF-8" standalone="yes"?>
<Relationships xmlns="http://schemas.openxmlformats.org/package/2006/relationships"><Relationship Id="rId1" Type="http://schemas.openxmlformats.org/officeDocument/2006/relationships/slideMaster" Target="../slideMasters/slideMaster250.xml"/></Relationships>
</file>

<file path=ppt/slideLayouts/_rels/slideLayout2747.xml.rels><?xml version="1.0" encoding="UTF-8" standalone="yes"?>
<Relationships xmlns="http://schemas.openxmlformats.org/package/2006/relationships"><Relationship Id="rId1" Type="http://schemas.openxmlformats.org/officeDocument/2006/relationships/slideMaster" Target="../slideMasters/slideMaster250.xml"/></Relationships>
</file>

<file path=ppt/slideLayouts/_rels/slideLayout2748.xml.rels><?xml version="1.0" encoding="UTF-8" standalone="yes"?>
<Relationships xmlns="http://schemas.openxmlformats.org/package/2006/relationships"><Relationship Id="rId1" Type="http://schemas.openxmlformats.org/officeDocument/2006/relationships/slideMaster" Target="../slideMasters/slideMaster250.xml"/></Relationships>
</file>

<file path=ppt/slideLayouts/_rels/slideLayout2749.xml.rels><?xml version="1.0" encoding="UTF-8" standalone="yes"?>
<Relationships xmlns="http://schemas.openxmlformats.org/package/2006/relationships"><Relationship Id="rId1" Type="http://schemas.openxmlformats.org/officeDocument/2006/relationships/slideMaster" Target="../slideMasters/slideMaster250.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50.xml.rels><?xml version="1.0" encoding="UTF-8" standalone="yes"?>
<Relationships xmlns="http://schemas.openxmlformats.org/package/2006/relationships"><Relationship Id="rId1" Type="http://schemas.openxmlformats.org/officeDocument/2006/relationships/slideMaster" Target="../slideMasters/slideMaster250.xml"/></Relationships>
</file>

<file path=ppt/slideLayouts/_rels/slideLayout2751.xml.rels><?xml version="1.0" encoding="UTF-8" standalone="yes"?>
<Relationships xmlns="http://schemas.openxmlformats.org/package/2006/relationships"><Relationship Id="rId1" Type="http://schemas.openxmlformats.org/officeDocument/2006/relationships/slideMaster" Target="../slideMasters/slideMaster251.xml"/></Relationships>
</file>

<file path=ppt/slideLayouts/_rels/slideLayout2752.xml.rels><?xml version="1.0" encoding="UTF-8" standalone="yes"?>
<Relationships xmlns="http://schemas.openxmlformats.org/package/2006/relationships"><Relationship Id="rId1" Type="http://schemas.openxmlformats.org/officeDocument/2006/relationships/slideMaster" Target="../slideMasters/slideMaster251.xml"/></Relationships>
</file>

<file path=ppt/slideLayouts/_rels/slideLayout2753.xml.rels><?xml version="1.0" encoding="UTF-8" standalone="yes"?>
<Relationships xmlns="http://schemas.openxmlformats.org/package/2006/relationships"><Relationship Id="rId1" Type="http://schemas.openxmlformats.org/officeDocument/2006/relationships/slideMaster" Target="../slideMasters/slideMaster251.xml"/></Relationships>
</file>

<file path=ppt/slideLayouts/_rels/slideLayout2754.xml.rels><?xml version="1.0" encoding="UTF-8" standalone="yes"?>
<Relationships xmlns="http://schemas.openxmlformats.org/package/2006/relationships"><Relationship Id="rId1" Type="http://schemas.openxmlformats.org/officeDocument/2006/relationships/slideMaster" Target="../slideMasters/slideMaster251.xml"/></Relationships>
</file>

<file path=ppt/slideLayouts/_rels/slideLayout2755.xml.rels><?xml version="1.0" encoding="UTF-8" standalone="yes"?>
<Relationships xmlns="http://schemas.openxmlformats.org/package/2006/relationships"><Relationship Id="rId1" Type="http://schemas.openxmlformats.org/officeDocument/2006/relationships/slideMaster" Target="../slideMasters/slideMaster251.xml"/></Relationships>
</file>

<file path=ppt/slideLayouts/_rels/slideLayout2756.xml.rels><?xml version="1.0" encoding="UTF-8" standalone="yes"?>
<Relationships xmlns="http://schemas.openxmlformats.org/package/2006/relationships"><Relationship Id="rId1" Type="http://schemas.openxmlformats.org/officeDocument/2006/relationships/slideMaster" Target="../slideMasters/slideMaster251.xml"/></Relationships>
</file>

<file path=ppt/slideLayouts/_rels/slideLayout2757.xml.rels><?xml version="1.0" encoding="UTF-8" standalone="yes"?>
<Relationships xmlns="http://schemas.openxmlformats.org/package/2006/relationships"><Relationship Id="rId1" Type="http://schemas.openxmlformats.org/officeDocument/2006/relationships/slideMaster" Target="../slideMasters/slideMaster251.xml"/></Relationships>
</file>

<file path=ppt/slideLayouts/_rels/slideLayout2758.xml.rels><?xml version="1.0" encoding="UTF-8" standalone="yes"?>
<Relationships xmlns="http://schemas.openxmlformats.org/package/2006/relationships"><Relationship Id="rId1" Type="http://schemas.openxmlformats.org/officeDocument/2006/relationships/slideMaster" Target="../slideMasters/slideMaster251.xml"/></Relationships>
</file>

<file path=ppt/slideLayouts/_rels/slideLayout2759.xml.rels><?xml version="1.0" encoding="UTF-8" standalone="yes"?>
<Relationships xmlns="http://schemas.openxmlformats.org/package/2006/relationships"><Relationship Id="rId1" Type="http://schemas.openxmlformats.org/officeDocument/2006/relationships/slideMaster" Target="../slideMasters/slideMaster251.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60.xml.rels><?xml version="1.0" encoding="UTF-8" standalone="yes"?>
<Relationships xmlns="http://schemas.openxmlformats.org/package/2006/relationships"><Relationship Id="rId1" Type="http://schemas.openxmlformats.org/officeDocument/2006/relationships/slideMaster" Target="../slideMasters/slideMaster251.xml"/></Relationships>
</file>

<file path=ppt/slideLayouts/_rels/slideLayout2761.xml.rels><?xml version="1.0" encoding="UTF-8" standalone="yes"?>
<Relationships xmlns="http://schemas.openxmlformats.org/package/2006/relationships"><Relationship Id="rId1" Type="http://schemas.openxmlformats.org/officeDocument/2006/relationships/slideMaster" Target="../slideMasters/slideMaster251.xml"/></Relationships>
</file>

<file path=ppt/slideLayouts/_rels/slideLayout2762.xml.rels><?xml version="1.0" encoding="UTF-8" standalone="yes"?>
<Relationships xmlns="http://schemas.openxmlformats.org/package/2006/relationships"><Relationship Id="rId1" Type="http://schemas.openxmlformats.org/officeDocument/2006/relationships/slideMaster" Target="../slideMasters/slideMaster252.xml"/></Relationships>
</file>

<file path=ppt/slideLayouts/_rels/slideLayout2763.xml.rels><?xml version="1.0" encoding="UTF-8" standalone="yes"?>
<Relationships xmlns="http://schemas.openxmlformats.org/package/2006/relationships"><Relationship Id="rId1" Type="http://schemas.openxmlformats.org/officeDocument/2006/relationships/slideMaster" Target="../slideMasters/slideMaster252.xml"/></Relationships>
</file>

<file path=ppt/slideLayouts/_rels/slideLayout2764.xml.rels><?xml version="1.0" encoding="UTF-8" standalone="yes"?>
<Relationships xmlns="http://schemas.openxmlformats.org/package/2006/relationships"><Relationship Id="rId1" Type="http://schemas.openxmlformats.org/officeDocument/2006/relationships/slideMaster" Target="../slideMasters/slideMaster252.xml"/></Relationships>
</file>

<file path=ppt/slideLayouts/_rels/slideLayout2765.xml.rels><?xml version="1.0" encoding="UTF-8" standalone="yes"?>
<Relationships xmlns="http://schemas.openxmlformats.org/package/2006/relationships"><Relationship Id="rId1" Type="http://schemas.openxmlformats.org/officeDocument/2006/relationships/slideMaster" Target="../slideMasters/slideMaster252.xml"/></Relationships>
</file>

<file path=ppt/slideLayouts/_rels/slideLayout2766.xml.rels><?xml version="1.0" encoding="UTF-8" standalone="yes"?>
<Relationships xmlns="http://schemas.openxmlformats.org/package/2006/relationships"><Relationship Id="rId1" Type="http://schemas.openxmlformats.org/officeDocument/2006/relationships/slideMaster" Target="../slideMasters/slideMaster252.xml"/></Relationships>
</file>

<file path=ppt/slideLayouts/_rels/slideLayout2767.xml.rels><?xml version="1.0" encoding="UTF-8" standalone="yes"?>
<Relationships xmlns="http://schemas.openxmlformats.org/package/2006/relationships"><Relationship Id="rId1" Type="http://schemas.openxmlformats.org/officeDocument/2006/relationships/slideMaster" Target="../slideMasters/slideMaster252.xml"/></Relationships>
</file>

<file path=ppt/slideLayouts/_rels/slideLayout2768.xml.rels><?xml version="1.0" encoding="UTF-8" standalone="yes"?>
<Relationships xmlns="http://schemas.openxmlformats.org/package/2006/relationships"><Relationship Id="rId1" Type="http://schemas.openxmlformats.org/officeDocument/2006/relationships/slideMaster" Target="../slideMasters/slideMaster252.xml"/></Relationships>
</file>

<file path=ppt/slideLayouts/_rels/slideLayout2769.xml.rels><?xml version="1.0" encoding="UTF-8" standalone="yes"?>
<Relationships xmlns="http://schemas.openxmlformats.org/package/2006/relationships"><Relationship Id="rId1" Type="http://schemas.openxmlformats.org/officeDocument/2006/relationships/slideMaster" Target="../slideMasters/slideMaster252.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70.xml.rels><?xml version="1.0" encoding="UTF-8" standalone="yes"?>
<Relationships xmlns="http://schemas.openxmlformats.org/package/2006/relationships"><Relationship Id="rId1" Type="http://schemas.openxmlformats.org/officeDocument/2006/relationships/slideMaster" Target="../slideMasters/slideMaster252.xml"/></Relationships>
</file>

<file path=ppt/slideLayouts/_rels/slideLayout2771.xml.rels><?xml version="1.0" encoding="UTF-8" standalone="yes"?>
<Relationships xmlns="http://schemas.openxmlformats.org/package/2006/relationships"><Relationship Id="rId1" Type="http://schemas.openxmlformats.org/officeDocument/2006/relationships/slideMaster" Target="../slideMasters/slideMaster252.xml"/></Relationships>
</file>

<file path=ppt/slideLayouts/_rels/slideLayout2772.xml.rels><?xml version="1.0" encoding="UTF-8" standalone="yes"?>
<Relationships xmlns="http://schemas.openxmlformats.org/package/2006/relationships"><Relationship Id="rId1" Type="http://schemas.openxmlformats.org/officeDocument/2006/relationships/slideMaster" Target="../slideMasters/slideMaster252.xml"/></Relationships>
</file>

<file path=ppt/slideLayouts/_rels/slideLayout2773.xml.rels><?xml version="1.0" encoding="UTF-8" standalone="yes"?>
<Relationships xmlns="http://schemas.openxmlformats.org/package/2006/relationships"><Relationship Id="rId1" Type="http://schemas.openxmlformats.org/officeDocument/2006/relationships/slideMaster" Target="../slideMasters/slideMaster253.xml"/></Relationships>
</file>

<file path=ppt/slideLayouts/_rels/slideLayout2774.xml.rels><?xml version="1.0" encoding="UTF-8" standalone="yes"?>
<Relationships xmlns="http://schemas.openxmlformats.org/package/2006/relationships"><Relationship Id="rId1" Type="http://schemas.openxmlformats.org/officeDocument/2006/relationships/slideMaster" Target="../slideMasters/slideMaster253.xml"/></Relationships>
</file>

<file path=ppt/slideLayouts/_rels/slideLayout2775.xml.rels><?xml version="1.0" encoding="UTF-8" standalone="yes"?>
<Relationships xmlns="http://schemas.openxmlformats.org/package/2006/relationships"><Relationship Id="rId1" Type="http://schemas.openxmlformats.org/officeDocument/2006/relationships/slideMaster" Target="../slideMasters/slideMaster253.xml"/></Relationships>
</file>

<file path=ppt/slideLayouts/_rels/slideLayout2776.xml.rels><?xml version="1.0" encoding="UTF-8" standalone="yes"?>
<Relationships xmlns="http://schemas.openxmlformats.org/package/2006/relationships"><Relationship Id="rId1" Type="http://schemas.openxmlformats.org/officeDocument/2006/relationships/slideMaster" Target="../slideMasters/slideMaster253.xml"/></Relationships>
</file>

<file path=ppt/slideLayouts/_rels/slideLayout2777.xml.rels><?xml version="1.0" encoding="UTF-8" standalone="yes"?>
<Relationships xmlns="http://schemas.openxmlformats.org/package/2006/relationships"><Relationship Id="rId1" Type="http://schemas.openxmlformats.org/officeDocument/2006/relationships/slideMaster" Target="../slideMasters/slideMaster253.xml"/></Relationships>
</file>

<file path=ppt/slideLayouts/_rels/slideLayout2778.xml.rels><?xml version="1.0" encoding="UTF-8" standalone="yes"?>
<Relationships xmlns="http://schemas.openxmlformats.org/package/2006/relationships"><Relationship Id="rId1" Type="http://schemas.openxmlformats.org/officeDocument/2006/relationships/slideMaster" Target="../slideMasters/slideMaster253.xml"/></Relationships>
</file>

<file path=ppt/slideLayouts/_rels/slideLayout2779.xml.rels><?xml version="1.0" encoding="UTF-8" standalone="yes"?>
<Relationships xmlns="http://schemas.openxmlformats.org/package/2006/relationships"><Relationship Id="rId1" Type="http://schemas.openxmlformats.org/officeDocument/2006/relationships/slideMaster" Target="../slideMasters/slideMaster253.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80.xml.rels><?xml version="1.0" encoding="UTF-8" standalone="yes"?>
<Relationships xmlns="http://schemas.openxmlformats.org/package/2006/relationships"><Relationship Id="rId1" Type="http://schemas.openxmlformats.org/officeDocument/2006/relationships/slideMaster" Target="../slideMasters/slideMaster253.xml"/></Relationships>
</file>

<file path=ppt/slideLayouts/_rels/slideLayout2781.xml.rels><?xml version="1.0" encoding="UTF-8" standalone="yes"?>
<Relationships xmlns="http://schemas.openxmlformats.org/package/2006/relationships"><Relationship Id="rId1" Type="http://schemas.openxmlformats.org/officeDocument/2006/relationships/slideMaster" Target="../slideMasters/slideMaster253.xml"/></Relationships>
</file>

<file path=ppt/slideLayouts/_rels/slideLayout2782.xml.rels><?xml version="1.0" encoding="UTF-8" standalone="yes"?>
<Relationships xmlns="http://schemas.openxmlformats.org/package/2006/relationships"><Relationship Id="rId1" Type="http://schemas.openxmlformats.org/officeDocument/2006/relationships/slideMaster" Target="../slideMasters/slideMaster253.xml"/></Relationships>
</file>

<file path=ppt/slideLayouts/_rels/slideLayout2783.xml.rels><?xml version="1.0" encoding="UTF-8" standalone="yes"?>
<Relationships xmlns="http://schemas.openxmlformats.org/package/2006/relationships"><Relationship Id="rId1" Type="http://schemas.openxmlformats.org/officeDocument/2006/relationships/slideMaster" Target="../slideMasters/slideMaster253.xml"/></Relationships>
</file>

<file path=ppt/slideLayouts/_rels/slideLayout2784.xml.rels><?xml version="1.0" encoding="UTF-8" standalone="yes"?>
<Relationships xmlns="http://schemas.openxmlformats.org/package/2006/relationships"><Relationship Id="rId1" Type="http://schemas.openxmlformats.org/officeDocument/2006/relationships/slideMaster" Target="../slideMasters/slideMaster254.xml"/></Relationships>
</file>

<file path=ppt/slideLayouts/_rels/slideLayout2785.xml.rels><?xml version="1.0" encoding="UTF-8" standalone="yes"?>
<Relationships xmlns="http://schemas.openxmlformats.org/package/2006/relationships"><Relationship Id="rId1" Type="http://schemas.openxmlformats.org/officeDocument/2006/relationships/slideMaster" Target="../slideMasters/slideMaster254.xml"/></Relationships>
</file>

<file path=ppt/slideLayouts/_rels/slideLayout2786.xml.rels><?xml version="1.0" encoding="UTF-8" standalone="yes"?>
<Relationships xmlns="http://schemas.openxmlformats.org/package/2006/relationships"><Relationship Id="rId1" Type="http://schemas.openxmlformats.org/officeDocument/2006/relationships/slideMaster" Target="../slideMasters/slideMaster254.xml"/></Relationships>
</file>

<file path=ppt/slideLayouts/_rels/slideLayout2787.xml.rels><?xml version="1.0" encoding="UTF-8" standalone="yes"?>
<Relationships xmlns="http://schemas.openxmlformats.org/package/2006/relationships"><Relationship Id="rId1" Type="http://schemas.openxmlformats.org/officeDocument/2006/relationships/slideMaster" Target="../slideMasters/slideMaster254.xml"/></Relationships>
</file>

<file path=ppt/slideLayouts/_rels/slideLayout2788.xml.rels><?xml version="1.0" encoding="UTF-8" standalone="yes"?>
<Relationships xmlns="http://schemas.openxmlformats.org/package/2006/relationships"><Relationship Id="rId1" Type="http://schemas.openxmlformats.org/officeDocument/2006/relationships/slideMaster" Target="../slideMasters/slideMaster254.xml"/></Relationships>
</file>

<file path=ppt/slideLayouts/_rels/slideLayout2789.xml.rels><?xml version="1.0" encoding="UTF-8" standalone="yes"?>
<Relationships xmlns="http://schemas.openxmlformats.org/package/2006/relationships"><Relationship Id="rId1" Type="http://schemas.openxmlformats.org/officeDocument/2006/relationships/slideMaster" Target="../slideMasters/slideMaster254.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90.xml.rels><?xml version="1.0" encoding="UTF-8" standalone="yes"?>
<Relationships xmlns="http://schemas.openxmlformats.org/package/2006/relationships"><Relationship Id="rId1" Type="http://schemas.openxmlformats.org/officeDocument/2006/relationships/slideMaster" Target="../slideMasters/slideMaster254.xml"/></Relationships>
</file>

<file path=ppt/slideLayouts/_rels/slideLayout2791.xml.rels><?xml version="1.0" encoding="UTF-8" standalone="yes"?>
<Relationships xmlns="http://schemas.openxmlformats.org/package/2006/relationships"><Relationship Id="rId1" Type="http://schemas.openxmlformats.org/officeDocument/2006/relationships/slideMaster" Target="../slideMasters/slideMaster254.xml"/></Relationships>
</file>

<file path=ppt/slideLayouts/_rels/slideLayout2792.xml.rels><?xml version="1.0" encoding="UTF-8" standalone="yes"?>
<Relationships xmlns="http://schemas.openxmlformats.org/package/2006/relationships"><Relationship Id="rId1" Type="http://schemas.openxmlformats.org/officeDocument/2006/relationships/slideMaster" Target="../slideMasters/slideMaster254.xml"/></Relationships>
</file>

<file path=ppt/slideLayouts/_rels/slideLayout2793.xml.rels><?xml version="1.0" encoding="UTF-8" standalone="yes"?>
<Relationships xmlns="http://schemas.openxmlformats.org/package/2006/relationships"><Relationship Id="rId1" Type="http://schemas.openxmlformats.org/officeDocument/2006/relationships/slideMaster" Target="../slideMasters/slideMaster254.xml"/></Relationships>
</file>

<file path=ppt/slideLayouts/_rels/slideLayout2794.xml.rels><?xml version="1.0" encoding="UTF-8" standalone="yes"?>
<Relationships xmlns="http://schemas.openxmlformats.org/package/2006/relationships"><Relationship Id="rId1" Type="http://schemas.openxmlformats.org/officeDocument/2006/relationships/slideMaster" Target="../slideMasters/slideMaster254.xml"/></Relationships>
</file>

<file path=ppt/slideLayouts/_rels/slideLayout2795.xml.rels><?xml version="1.0" encoding="UTF-8" standalone="yes"?>
<Relationships xmlns="http://schemas.openxmlformats.org/package/2006/relationships"><Relationship Id="rId1" Type="http://schemas.openxmlformats.org/officeDocument/2006/relationships/slideMaster" Target="../slideMasters/slideMaster255.xml"/></Relationships>
</file>

<file path=ppt/slideLayouts/_rels/slideLayout2796.xml.rels><?xml version="1.0" encoding="UTF-8" standalone="yes"?>
<Relationships xmlns="http://schemas.openxmlformats.org/package/2006/relationships"><Relationship Id="rId1" Type="http://schemas.openxmlformats.org/officeDocument/2006/relationships/slideMaster" Target="../slideMasters/slideMaster255.xml"/></Relationships>
</file>

<file path=ppt/slideLayouts/_rels/slideLayout2797.xml.rels><?xml version="1.0" encoding="UTF-8" standalone="yes"?>
<Relationships xmlns="http://schemas.openxmlformats.org/package/2006/relationships"><Relationship Id="rId1" Type="http://schemas.openxmlformats.org/officeDocument/2006/relationships/slideMaster" Target="../slideMasters/slideMaster255.xml"/></Relationships>
</file>

<file path=ppt/slideLayouts/_rels/slideLayout2798.xml.rels><?xml version="1.0" encoding="UTF-8" standalone="yes"?>
<Relationships xmlns="http://schemas.openxmlformats.org/package/2006/relationships"><Relationship Id="rId1" Type="http://schemas.openxmlformats.org/officeDocument/2006/relationships/slideMaster" Target="../slideMasters/slideMaster255.xml"/></Relationships>
</file>

<file path=ppt/slideLayouts/_rels/slideLayout2799.xml.rels><?xml version="1.0" encoding="UTF-8" standalone="yes"?>
<Relationships xmlns="http://schemas.openxmlformats.org/package/2006/relationships"><Relationship Id="rId1" Type="http://schemas.openxmlformats.org/officeDocument/2006/relationships/slideMaster" Target="../slideMasters/slideMaster255.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00.xml.rels><?xml version="1.0" encoding="UTF-8" standalone="yes"?>
<Relationships xmlns="http://schemas.openxmlformats.org/package/2006/relationships"><Relationship Id="rId1" Type="http://schemas.openxmlformats.org/officeDocument/2006/relationships/slideMaster" Target="../slideMasters/slideMaster255.xml"/></Relationships>
</file>

<file path=ppt/slideLayouts/_rels/slideLayout2801.xml.rels><?xml version="1.0" encoding="UTF-8" standalone="yes"?>
<Relationships xmlns="http://schemas.openxmlformats.org/package/2006/relationships"><Relationship Id="rId1" Type="http://schemas.openxmlformats.org/officeDocument/2006/relationships/slideMaster" Target="../slideMasters/slideMaster255.xml"/></Relationships>
</file>

<file path=ppt/slideLayouts/_rels/slideLayout2802.xml.rels><?xml version="1.0" encoding="UTF-8" standalone="yes"?>
<Relationships xmlns="http://schemas.openxmlformats.org/package/2006/relationships"><Relationship Id="rId1" Type="http://schemas.openxmlformats.org/officeDocument/2006/relationships/slideMaster" Target="../slideMasters/slideMaster255.xml"/></Relationships>
</file>

<file path=ppt/slideLayouts/_rels/slideLayout2803.xml.rels><?xml version="1.0" encoding="UTF-8" standalone="yes"?>
<Relationships xmlns="http://schemas.openxmlformats.org/package/2006/relationships"><Relationship Id="rId1" Type="http://schemas.openxmlformats.org/officeDocument/2006/relationships/slideMaster" Target="../slideMasters/slideMaster255.xml"/></Relationships>
</file>

<file path=ppt/slideLayouts/_rels/slideLayout2804.xml.rels><?xml version="1.0" encoding="UTF-8" standalone="yes"?>
<Relationships xmlns="http://schemas.openxmlformats.org/package/2006/relationships"><Relationship Id="rId1" Type="http://schemas.openxmlformats.org/officeDocument/2006/relationships/slideMaster" Target="../slideMasters/slideMaster255.xml"/></Relationships>
</file>

<file path=ppt/slideLayouts/_rels/slideLayout2805.xml.rels><?xml version="1.0" encoding="UTF-8" standalone="yes"?>
<Relationships xmlns="http://schemas.openxmlformats.org/package/2006/relationships"><Relationship Id="rId1" Type="http://schemas.openxmlformats.org/officeDocument/2006/relationships/slideMaster" Target="../slideMasters/slideMaster255.xml"/></Relationships>
</file>

<file path=ppt/slideLayouts/_rels/slideLayout2806.xml.rels><?xml version="1.0" encoding="UTF-8" standalone="yes"?>
<Relationships xmlns="http://schemas.openxmlformats.org/package/2006/relationships"><Relationship Id="rId1" Type="http://schemas.openxmlformats.org/officeDocument/2006/relationships/slideMaster" Target="../slideMasters/slideMaster256.xml"/></Relationships>
</file>

<file path=ppt/slideLayouts/_rels/slideLayout2807.xml.rels><?xml version="1.0" encoding="UTF-8" standalone="yes"?>
<Relationships xmlns="http://schemas.openxmlformats.org/package/2006/relationships"><Relationship Id="rId1" Type="http://schemas.openxmlformats.org/officeDocument/2006/relationships/slideMaster" Target="../slideMasters/slideMaster256.xml"/></Relationships>
</file>

<file path=ppt/slideLayouts/_rels/slideLayout2808.xml.rels><?xml version="1.0" encoding="UTF-8" standalone="yes"?>
<Relationships xmlns="http://schemas.openxmlformats.org/package/2006/relationships"><Relationship Id="rId1" Type="http://schemas.openxmlformats.org/officeDocument/2006/relationships/slideMaster" Target="../slideMasters/slideMaster256.xml"/></Relationships>
</file>

<file path=ppt/slideLayouts/_rels/slideLayout2809.xml.rels><?xml version="1.0" encoding="UTF-8" standalone="yes"?>
<Relationships xmlns="http://schemas.openxmlformats.org/package/2006/relationships"><Relationship Id="rId1" Type="http://schemas.openxmlformats.org/officeDocument/2006/relationships/slideMaster" Target="../slideMasters/slideMaster256.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10.xml.rels><?xml version="1.0" encoding="UTF-8" standalone="yes"?>
<Relationships xmlns="http://schemas.openxmlformats.org/package/2006/relationships"><Relationship Id="rId1" Type="http://schemas.openxmlformats.org/officeDocument/2006/relationships/slideMaster" Target="../slideMasters/slideMaster256.xml"/></Relationships>
</file>

<file path=ppt/slideLayouts/_rels/slideLayout2811.xml.rels><?xml version="1.0" encoding="UTF-8" standalone="yes"?>
<Relationships xmlns="http://schemas.openxmlformats.org/package/2006/relationships"><Relationship Id="rId1" Type="http://schemas.openxmlformats.org/officeDocument/2006/relationships/slideMaster" Target="../slideMasters/slideMaster256.xml"/></Relationships>
</file>

<file path=ppt/slideLayouts/_rels/slideLayout2812.xml.rels><?xml version="1.0" encoding="UTF-8" standalone="yes"?>
<Relationships xmlns="http://schemas.openxmlformats.org/package/2006/relationships"><Relationship Id="rId1" Type="http://schemas.openxmlformats.org/officeDocument/2006/relationships/slideMaster" Target="../slideMasters/slideMaster256.xml"/></Relationships>
</file>

<file path=ppt/slideLayouts/_rels/slideLayout2813.xml.rels><?xml version="1.0" encoding="UTF-8" standalone="yes"?>
<Relationships xmlns="http://schemas.openxmlformats.org/package/2006/relationships"><Relationship Id="rId1" Type="http://schemas.openxmlformats.org/officeDocument/2006/relationships/slideMaster" Target="../slideMasters/slideMaster256.xml"/></Relationships>
</file>

<file path=ppt/slideLayouts/_rels/slideLayout2814.xml.rels><?xml version="1.0" encoding="UTF-8" standalone="yes"?>
<Relationships xmlns="http://schemas.openxmlformats.org/package/2006/relationships"><Relationship Id="rId1" Type="http://schemas.openxmlformats.org/officeDocument/2006/relationships/slideMaster" Target="../slideMasters/slideMaster256.xml"/></Relationships>
</file>

<file path=ppt/slideLayouts/_rels/slideLayout2815.xml.rels><?xml version="1.0" encoding="UTF-8" standalone="yes"?>
<Relationships xmlns="http://schemas.openxmlformats.org/package/2006/relationships"><Relationship Id="rId1" Type="http://schemas.openxmlformats.org/officeDocument/2006/relationships/slideMaster" Target="../slideMasters/slideMaster256.xml"/></Relationships>
</file>

<file path=ppt/slideLayouts/_rels/slideLayout2816.xml.rels><?xml version="1.0" encoding="UTF-8" standalone="yes"?>
<Relationships xmlns="http://schemas.openxmlformats.org/package/2006/relationships"><Relationship Id="rId1" Type="http://schemas.openxmlformats.org/officeDocument/2006/relationships/slideMaster" Target="../slideMasters/slideMaster256.xml"/></Relationships>
</file>

<file path=ppt/slideLayouts/_rels/slideLayout2817.xml.rels><?xml version="1.0" encoding="UTF-8" standalone="yes"?>
<Relationships xmlns="http://schemas.openxmlformats.org/package/2006/relationships"><Relationship Id="rId1" Type="http://schemas.openxmlformats.org/officeDocument/2006/relationships/slideMaster" Target="../slideMasters/slideMaster257.xml"/></Relationships>
</file>

<file path=ppt/slideLayouts/_rels/slideLayout2818.xml.rels><?xml version="1.0" encoding="UTF-8" standalone="yes"?>
<Relationships xmlns="http://schemas.openxmlformats.org/package/2006/relationships"><Relationship Id="rId1" Type="http://schemas.openxmlformats.org/officeDocument/2006/relationships/slideMaster" Target="../slideMasters/slideMaster257.xml"/></Relationships>
</file>

<file path=ppt/slideLayouts/_rels/slideLayout2819.xml.rels><?xml version="1.0" encoding="UTF-8" standalone="yes"?>
<Relationships xmlns="http://schemas.openxmlformats.org/package/2006/relationships"><Relationship Id="rId1" Type="http://schemas.openxmlformats.org/officeDocument/2006/relationships/slideMaster" Target="../slideMasters/slideMaster257.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20.xml.rels><?xml version="1.0" encoding="UTF-8" standalone="yes"?>
<Relationships xmlns="http://schemas.openxmlformats.org/package/2006/relationships"><Relationship Id="rId1" Type="http://schemas.openxmlformats.org/officeDocument/2006/relationships/slideMaster" Target="../slideMasters/slideMaster257.xml"/></Relationships>
</file>

<file path=ppt/slideLayouts/_rels/slideLayout2821.xml.rels><?xml version="1.0" encoding="UTF-8" standalone="yes"?>
<Relationships xmlns="http://schemas.openxmlformats.org/package/2006/relationships"><Relationship Id="rId1" Type="http://schemas.openxmlformats.org/officeDocument/2006/relationships/slideMaster" Target="../slideMasters/slideMaster257.xml"/></Relationships>
</file>

<file path=ppt/slideLayouts/_rels/slideLayout2822.xml.rels><?xml version="1.0" encoding="UTF-8" standalone="yes"?>
<Relationships xmlns="http://schemas.openxmlformats.org/package/2006/relationships"><Relationship Id="rId1" Type="http://schemas.openxmlformats.org/officeDocument/2006/relationships/slideMaster" Target="../slideMasters/slideMaster257.xml"/></Relationships>
</file>

<file path=ppt/slideLayouts/_rels/slideLayout2823.xml.rels><?xml version="1.0" encoding="UTF-8" standalone="yes"?>
<Relationships xmlns="http://schemas.openxmlformats.org/package/2006/relationships"><Relationship Id="rId1" Type="http://schemas.openxmlformats.org/officeDocument/2006/relationships/slideMaster" Target="../slideMasters/slideMaster257.xml"/></Relationships>
</file>

<file path=ppt/slideLayouts/_rels/slideLayout2824.xml.rels><?xml version="1.0" encoding="UTF-8" standalone="yes"?>
<Relationships xmlns="http://schemas.openxmlformats.org/package/2006/relationships"><Relationship Id="rId1" Type="http://schemas.openxmlformats.org/officeDocument/2006/relationships/slideMaster" Target="../slideMasters/slideMaster257.xml"/></Relationships>
</file>

<file path=ppt/slideLayouts/_rels/slideLayout2825.xml.rels><?xml version="1.0" encoding="UTF-8" standalone="yes"?>
<Relationships xmlns="http://schemas.openxmlformats.org/package/2006/relationships"><Relationship Id="rId1" Type="http://schemas.openxmlformats.org/officeDocument/2006/relationships/slideMaster" Target="../slideMasters/slideMaster257.xml"/></Relationships>
</file>

<file path=ppt/slideLayouts/_rels/slideLayout2826.xml.rels><?xml version="1.0" encoding="UTF-8" standalone="yes"?>
<Relationships xmlns="http://schemas.openxmlformats.org/package/2006/relationships"><Relationship Id="rId1" Type="http://schemas.openxmlformats.org/officeDocument/2006/relationships/slideMaster" Target="../slideMasters/slideMaster257.xml"/></Relationships>
</file>

<file path=ppt/slideLayouts/_rels/slideLayout2827.xml.rels><?xml version="1.0" encoding="UTF-8" standalone="yes"?>
<Relationships xmlns="http://schemas.openxmlformats.org/package/2006/relationships"><Relationship Id="rId1" Type="http://schemas.openxmlformats.org/officeDocument/2006/relationships/slideMaster" Target="../slideMasters/slideMaster257.xml"/></Relationships>
</file>

<file path=ppt/slideLayouts/_rels/slideLayout2828.xml.rels><?xml version="1.0" encoding="UTF-8" standalone="yes"?>
<Relationships xmlns="http://schemas.openxmlformats.org/package/2006/relationships"><Relationship Id="rId1" Type="http://schemas.openxmlformats.org/officeDocument/2006/relationships/slideMaster" Target="../slideMasters/slideMaster258.xml"/></Relationships>
</file>

<file path=ppt/slideLayouts/_rels/slideLayout2829.xml.rels><?xml version="1.0" encoding="UTF-8" standalone="yes"?>
<Relationships xmlns="http://schemas.openxmlformats.org/package/2006/relationships"><Relationship Id="rId1" Type="http://schemas.openxmlformats.org/officeDocument/2006/relationships/slideMaster" Target="../slideMasters/slideMaster258.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30.xml.rels><?xml version="1.0" encoding="UTF-8" standalone="yes"?>
<Relationships xmlns="http://schemas.openxmlformats.org/package/2006/relationships"><Relationship Id="rId1" Type="http://schemas.openxmlformats.org/officeDocument/2006/relationships/slideMaster" Target="../slideMasters/slideMaster258.xml"/></Relationships>
</file>

<file path=ppt/slideLayouts/_rels/slideLayout2831.xml.rels><?xml version="1.0" encoding="UTF-8" standalone="yes"?>
<Relationships xmlns="http://schemas.openxmlformats.org/package/2006/relationships"><Relationship Id="rId1" Type="http://schemas.openxmlformats.org/officeDocument/2006/relationships/slideMaster" Target="../slideMasters/slideMaster258.xml"/></Relationships>
</file>

<file path=ppt/slideLayouts/_rels/slideLayout2832.xml.rels><?xml version="1.0" encoding="UTF-8" standalone="yes"?>
<Relationships xmlns="http://schemas.openxmlformats.org/package/2006/relationships"><Relationship Id="rId1" Type="http://schemas.openxmlformats.org/officeDocument/2006/relationships/slideMaster" Target="../slideMasters/slideMaster258.xml"/></Relationships>
</file>

<file path=ppt/slideLayouts/_rels/slideLayout2833.xml.rels><?xml version="1.0" encoding="UTF-8" standalone="yes"?>
<Relationships xmlns="http://schemas.openxmlformats.org/package/2006/relationships"><Relationship Id="rId1" Type="http://schemas.openxmlformats.org/officeDocument/2006/relationships/slideMaster" Target="../slideMasters/slideMaster258.xml"/></Relationships>
</file>

<file path=ppt/slideLayouts/_rels/slideLayout2834.xml.rels><?xml version="1.0" encoding="UTF-8" standalone="yes"?>
<Relationships xmlns="http://schemas.openxmlformats.org/package/2006/relationships"><Relationship Id="rId1" Type="http://schemas.openxmlformats.org/officeDocument/2006/relationships/slideMaster" Target="../slideMasters/slideMaster258.xml"/></Relationships>
</file>

<file path=ppt/slideLayouts/_rels/slideLayout2835.xml.rels><?xml version="1.0" encoding="UTF-8" standalone="yes"?>
<Relationships xmlns="http://schemas.openxmlformats.org/package/2006/relationships"><Relationship Id="rId1" Type="http://schemas.openxmlformats.org/officeDocument/2006/relationships/slideMaster" Target="../slideMasters/slideMaster258.xml"/></Relationships>
</file>

<file path=ppt/slideLayouts/_rels/slideLayout2836.xml.rels><?xml version="1.0" encoding="UTF-8" standalone="yes"?>
<Relationships xmlns="http://schemas.openxmlformats.org/package/2006/relationships"><Relationship Id="rId1" Type="http://schemas.openxmlformats.org/officeDocument/2006/relationships/slideMaster" Target="../slideMasters/slideMaster258.xml"/></Relationships>
</file>

<file path=ppt/slideLayouts/_rels/slideLayout2837.xml.rels><?xml version="1.0" encoding="UTF-8" standalone="yes"?>
<Relationships xmlns="http://schemas.openxmlformats.org/package/2006/relationships"><Relationship Id="rId1" Type="http://schemas.openxmlformats.org/officeDocument/2006/relationships/slideMaster" Target="../slideMasters/slideMaster258.xml"/></Relationships>
</file>

<file path=ppt/slideLayouts/_rels/slideLayout2838.xml.rels><?xml version="1.0" encoding="UTF-8" standalone="yes"?>
<Relationships xmlns="http://schemas.openxmlformats.org/package/2006/relationships"><Relationship Id="rId1" Type="http://schemas.openxmlformats.org/officeDocument/2006/relationships/slideMaster" Target="../slideMasters/slideMaster258.xml"/></Relationships>
</file>

<file path=ppt/slideLayouts/_rels/slideLayout2839.xml.rels><?xml version="1.0" encoding="UTF-8" standalone="yes"?>
<Relationships xmlns="http://schemas.openxmlformats.org/package/2006/relationships"><Relationship Id="rId1" Type="http://schemas.openxmlformats.org/officeDocument/2006/relationships/slideMaster" Target="../slideMasters/slideMaster259.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40.xml.rels><?xml version="1.0" encoding="UTF-8" standalone="yes"?>
<Relationships xmlns="http://schemas.openxmlformats.org/package/2006/relationships"><Relationship Id="rId1" Type="http://schemas.openxmlformats.org/officeDocument/2006/relationships/slideMaster" Target="../slideMasters/slideMaster259.xml"/></Relationships>
</file>

<file path=ppt/slideLayouts/_rels/slideLayout2841.xml.rels><?xml version="1.0" encoding="UTF-8" standalone="yes"?>
<Relationships xmlns="http://schemas.openxmlformats.org/package/2006/relationships"><Relationship Id="rId1" Type="http://schemas.openxmlformats.org/officeDocument/2006/relationships/slideMaster" Target="../slideMasters/slideMaster259.xml"/></Relationships>
</file>

<file path=ppt/slideLayouts/_rels/slideLayout2842.xml.rels><?xml version="1.0" encoding="UTF-8" standalone="yes"?>
<Relationships xmlns="http://schemas.openxmlformats.org/package/2006/relationships"><Relationship Id="rId1" Type="http://schemas.openxmlformats.org/officeDocument/2006/relationships/slideMaster" Target="../slideMasters/slideMaster259.xml"/></Relationships>
</file>

<file path=ppt/slideLayouts/_rels/slideLayout2843.xml.rels><?xml version="1.0" encoding="UTF-8" standalone="yes"?>
<Relationships xmlns="http://schemas.openxmlformats.org/package/2006/relationships"><Relationship Id="rId1" Type="http://schemas.openxmlformats.org/officeDocument/2006/relationships/slideMaster" Target="../slideMasters/slideMaster259.xml"/></Relationships>
</file>

<file path=ppt/slideLayouts/_rels/slideLayout2844.xml.rels><?xml version="1.0" encoding="UTF-8" standalone="yes"?>
<Relationships xmlns="http://schemas.openxmlformats.org/package/2006/relationships"><Relationship Id="rId1" Type="http://schemas.openxmlformats.org/officeDocument/2006/relationships/slideMaster" Target="../slideMasters/slideMaster259.xml"/></Relationships>
</file>

<file path=ppt/slideLayouts/_rels/slideLayout2845.xml.rels><?xml version="1.0" encoding="UTF-8" standalone="yes"?>
<Relationships xmlns="http://schemas.openxmlformats.org/package/2006/relationships"><Relationship Id="rId1" Type="http://schemas.openxmlformats.org/officeDocument/2006/relationships/slideMaster" Target="../slideMasters/slideMaster259.xml"/></Relationships>
</file>

<file path=ppt/slideLayouts/_rels/slideLayout2846.xml.rels><?xml version="1.0" encoding="UTF-8" standalone="yes"?>
<Relationships xmlns="http://schemas.openxmlformats.org/package/2006/relationships"><Relationship Id="rId1" Type="http://schemas.openxmlformats.org/officeDocument/2006/relationships/slideMaster" Target="../slideMasters/slideMaster259.xml"/></Relationships>
</file>

<file path=ppt/slideLayouts/_rels/slideLayout2847.xml.rels><?xml version="1.0" encoding="UTF-8" standalone="yes"?>
<Relationships xmlns="http://schemas.openxmlformats.org/package/2006/relationships"><Relationship Id="rId1" Type="http://schemas.openxmlformats.org/officeDocument/2006/relationships/slideMaster" Target="../slideMasters/slideMaster259.xml"/></Relationships>
</file>

<file path=ppt/slideLayouts/_rels/slideLayout2848.xml.rels><?xml version="1.0" encoding="UTF-8" standalone="yes"?>
<Relationships xmlns="http://schemas.openxmlformats.org/package/2006/relationships"><Relationship Id="rId1" Type="http://schemas.openxmlformats.org/officeDocument/2006/relationships/slideMaster" Target="../slideMasters/slideMaster259.xml"/></Relationships>
</file>

<file path=ppt/slideLayouts/_rels/slideLayout2849.xml.rels><?xml version="1.0" encoding="UTF-8" standalone="yes"?>
<Relationships xmlns="http://schemas.openxmlformats.org/package/2006/relationships"><Relationship Id="rId1" Type="http://schemas.openxmlformats.org/officeDocument/2006/relationships/slideMaster" Target="../slideMasters/slideMaster259.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50.xml.rels><?xml version="1.0" encoding="UTF-8" standalone="yes"?>
<Relationships xmlns="http://schemas.openxmlformats.org/package/2006/relationships"><Relationship Id="rId1" Type="http://schemas.openxmlformats.org/officeDocument/2006/relationships/slideMaster" Target="../slideMasters/slideMaster260.xml"/></Relationships>
</file>

<file path=ppt/slideLayouts/_rels/slideLayout2851.xml.rels><?xml version="1.0" encoding="UTF-8" standalone="yes"?>
<Relationships xmlns="http://schemas.openxmlformats.org/package/2006/relationships"><Relationship Id="rId1" Type="http://schemas.openxmlformats.org/officeDocument/2006/relationships/slideMaster" Target="../slideMasters/slideMaster260.xml"/></Relationships>
</file>

<file path=ppt/slideLayouts/_rels/slideLayout2852.xml.rels><?xml version="1.0" encoding="UTF-8" standalone="yes"?>
<Relationships xmlns="http://schemas.openxmlformats.org/package/2006/relationships"><Relationship Id="rId1" Type="http://schemas.openxmlformats.org/officeDocument/2006/relationships/slideMaster" Target="../slideMasters/slideMaster260.xml"/></Relationships>
</file>

<file path=ppt/slideLayouts/_rels/slideLayout2853.xml.rels><?xml version="1.0" encoding="UTF-8" standalone="yes"?>
<Relationships xmlns="http://schemas.openxmlformats.org/package/2006/relationships"><Relationship Id="rId1" Type="http://schemas.openxmlformats.org/officeDocument/2006/relationships/slideMaster" Target="../slideMasters/slideMaster260.xml"/></Relationships>
</file>

<file path=ppt/slideLayouts/_rels/slideLayout2854.xml.rels><?xml version="1.0" encoding="UTF-8" standalone="yes"?>
<Relationships xmlns="http://schemas.openxmlformats.org/package/2006/relationships"><Relationship Id="rId1" Type="http://schemas.openxmlformats.org/officeDocument/2006/relationships/slideMaster" Target="../slideMasters/slideMaster260.xml"/></Relationships>
</file>

<file path=ppt/slideLayouts/_rels/slideLayout2855.xml.rels><?xml version="1.0" encoding="UTF-8" standalone="yes"?>
<Relationships xmlns="http://schemas.openxmlformats.org/package/2006/relationships"><Relationship Id="rId1" Type="http://schemas.openxmlformats.org/officeDocument/2006/relationships/slideMaster" Target="../slideMasters/slideMaster260.xml"/></Relationships>
</file>

<file path=ppt/slideLayouts/_rels/slideLayout2856.xml.rels><?xml version="1.0" encoding="UTF-8" standalone="yes"?>
<Relationships xmlns="http://schemas.openxmlformats.org/package/2006/relationships"><Relationship Id="rId1" Type="http://schemas.openxmlformats.org/officeDocument/2006/relationships/slideMaster" Target="../slideMasters/slideMaster260.xml"/></Relationships>
</file>

<file path=ppt/slideLayouts/_rels/slideLayout2857.xml.rels><?xml version="1.0" encoding="UTF-8" standalone="yes"?>
<Relationships xmlns="http://schemas.openxmlformats.org/package/2006/relationships"><Relationship Id="rId1" Type="http://schemas.openxmlformats.org/officeDocument/2006/relationships/slideMaster" Target="../slideMasters/slideMaster260.xml"/></Relationships>
</file>

<file path=ppt/slideLayouts/_rels/slideLayout2858.xml.rels><?xml version="1.0" encoding="UTF-8" standalone="yes"?>
<Relationships xmlns="http://schemas.openxmlformats.org/package/2006/relationships"><Relationship Id="rId1" Type="http://schemas.openxmlformats.org/officeDocument/2006/relationships/slideMaster" Target="../slideMasters/slideMaster260.xml"/></Relationships>
</file>

<file path=ppt/slideLayouts/_rels/slideLayout2859.xml.rels><?xml version="1.0" encoding="UTF-8" standalone="yes"?>
<Relationships xmlns="http://schemas.openxmlformats.org/package/2006/relationships"><Relationship Id="rId1" Type="http://schemas.openxmlformats.org/officeDocument/2006/relationships/slideMaster" Target="../slideMasters/slideMaster260.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60.xml.rels><?xml version="1.0" encoding="UTF-8" standalone="yes"?>
<Relationships xmlns="http://schemas.openxmlformats.org/package/2006/relationships"><Relationship Id="rId1" Type="http://schemas.openxmlformats.org/officeDocument/2006/relationships/slideMaster" Target="../slideMasters/slideMaster260.xml"/></Relationships>
</file>

<file path=ppt/slideLayouts/_rels/slideLayout2861.xml.rels><?xml version="1.0" encoding="UTF-8" standalone="yes"?>
<Relationships xmlns="http://schemas.openxmlformats.org/package/2006/relationships"><Relationship Id="rId1" Type="http://schemas.openxmlformats.org/officeDocument/2006/relationships/slideMaster" Target="../slideMasters/slideMaster261.xml"/></Relationships>
</file>

<file path=ppt/slideLayouts/_rels/slideLayout2862.xml.rels><?xml version="1.0" encoding="UTF-8" standalone="yes"?>
<Relationships xmlns="http://schemas.openxmlformats.org/package/2006/relationships"><Relationship Id="rId1" Type="http://schemas.openxmlformats.org/officeDocument/2006/relationships/slideMaster" Target="../slideMasters/slideMaster261.xml"/></Relationships>
</file>

<file path=ppt/slideLayouts/_rels/slideLayout2863.xml.rels><?xml version="1.0" encoding="UTF-8" standalone="yes"?>
<Relationships xmlns="http://schemas.openxmlformats.org/package/2006/relationships"><Relationship Id="rId1" Type="http://schemas.openxmlformats.org/officeDocument/2006/relationships/slideMaster" Target="../slideMasters/slideMaster261.xml"/></Relationships>
</file>

<file path=ppt/slideLayouts/_rels/slideLayout2864.xml.rels><?xml version="1.0" encoding="UTF-8" standalone="yes"?>
<Relationships xmlns="http://schemas.openxmlformats.org/package/2006/relationships"><Relationship Id="rId1" Type="http://schemas.openxmlformats.org/officeDocument/2006/relationships/slideMaster" Target="../slideMasters/slideMaster261.xml"/></Relationships>
</file>

<file path=ppt/slideLayouts/_rels/slideLayout2865.xml.rels><?xml version="1.0" encoding="UTF-8" standalone="yes"?>
<Relationships xmlns="http://schemas.openxmlformats.org/package/2006/relationships"><Relationship Id="rId1" Type="http://schemas.openxmlformats.org/officeDocument/2006/relationships/slideMaster" Target="../slideMasters/slideMaster261.xml"/></Relationships>
</file>

<file path=ppt/slideLayouts/_rels/slideLayout2866.xml.rels><?xml version="1.0" encoding="UTF-8" standalone="yes"?>
<Relationships xmlns="http://schemas.openxmlformats.org/package/2006/relationships"><Relationship Id="rId1" Type="http://schemas.openxmlformats.org/officeDocument/2006/relationships/slideMaster" Target="../slideMasters/slideMaster261.xml"/></Relationships>
</file>

<file path=ppt/slideLayouts/_rels/slideLayout2867.xml.rels><?xml version="1.0" encoding="UTF-8" standalone="yes"?>
<Relationships xmlns="http://schemas.openxmlformats.org/package/2006/relationships"><Relationship Id="rId1" Type="http://schemas.openxmlformats.org/officeDocument/2006/relationships/slideMaster" Target="../slideMasters/slideMaster261.xml"/></Relationships>
</file>

<file path=ppt/slideLayouts/_rels/slideLayout2868.xml.rels><?xml version="1.0" encoding="UTF-8" standalone="yes"?>
<Relationships xmlns="http://schemas.openxmlformats.org/package/2006/relationships"><Relationship Id="rId1" Type="http://schemas.openxmlformats.org/officeDocument/2006/relationships/slideMaster" Target="../slideMasters/slideMaster261.xml"/></Relationships>
</file>

<file path=ppt/slideLayouts/_rels/slideLayout2869.xml.rels><?xml version="1.0" encoding="UTF-8" standalone="yes"?>
<Relationships xmlns="http://schemas.openxmlformats.org/package/2006/relationships"><Relationship Id="rId1" Type="http://schemas.openxmlformats.org/officeDocument/2006/relationships/slideMaster" Target="../slideMasters/slideMaster261.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70.xml.rels><?xml version="1.0" encoding="UTF-8" standalone="yes"?>
<Relationships xmlns="http://schemas.openxmlformats.org/package/2006/relationships"><Relationship Id="rId1" Type="http://schemas.openxmlformats.org/officeDocument/2006/relationships/slideMaster" Target="../slideMasters/slideMaster261.xml"/></Relationships>
</file>

<file path=ppt/slideLayouts/_rels/slideLayout2871.xml.rels><?xml version="1.0" encoding="UTF-8" standalone="yes"?>
<Relationships xmlns="http://schemas.openxmlformats.org/package/2006/relationships"><Relationship Id="rId1" Type="http://schemas.openxmlformats.org/officeDocument/2006/relationships/slideMaster" Target="../slideMasters/slideMaster261.xml"/></Relationships>
</file>

<file path=ppt/slideLayouts/_rels/slideLayout2872.xml.rels><?xml version="1.0" encoding="UTF-8" standalone="yes"?>
<Relationships xmlns="http://schemas.openxmlformats.org/package/2006/relationships"><Relationship Id="rId1" Type="http://schemas.openxmlformats.org/officeDocument/2006/relationships/slideMaster" Target="../slideMasters/slideMaster262.xml"/></Relationships>
</file>

<file path=ppt/slideLayouts/_rels/slideLayout2873.xml.rels><?xml version="1.0" encoding="UTF-8" standalone="yes"?>
<Relationships xmlns="http://schemas.openxmlformats.org/package/2006/relationships"><Relationship Id="rId1" Type="http://schemas.openxmlformats.org/officeDocument/2006/relationships/slideMaster" Target="../slideMasters/slideMaster262.xml"/></Relationships>
</file>

<file path=ppt/slideLayouts/_rels/slideLayout2874.xml.rels><?xml version="1.0" encoding="UTF-8" standalone="yes"?>
<Relationships xmlns="http://schemas.openxmlformats.org/package/2006/relationships"><Relationship Id="rId1" Type="http://schemas.openxmlformats.org/officeDocument/2006/relationships/slideMaster" Target="../slideMasters/slideMaster262.xml"/></Relationships>
</file>

<file path=ppt/slideLayouts/_rels/slideLayout2875.xml.rels><?xml version="1.0" encoding="UTF-8" standalone="yes"?>
<Relationships xmlns="http://schemas.openxmlformats.org/package/2006/relationships"><Relationship Id="rId1" Type="http://schemas.openxmlformats.org/officeDocument/2006/relationships/slideMaster" Target="../slideMasters/slideMaster262.xml"/></Relationships>
</file>

<file path=ppt/slideLayouts/_rels/slideLayout2876.xml.rels><?xml version="1.0" encoding="UTF-8" standalone="yes"?>
<Relationships xmlns="http://schemas.openxmlformats.org/package/2006/relationships"><Relationship Id="rId1" Type="http://schemas.openxmlformats.org/officeDocument/2006/relationships/slideMaster" Target="../slideMasters/slideMaster262.xml"/></Relationships>
</file>

<file path=ppt/slideLayouts/_rels/slideLayout2877.xml.rels><?xml version="1.0" encoding="UTF-8" standalone="yes"?>
<Relationships xmlns="http://schemas.openxmlformats.org/package/2006/relationships"><Relationship Id="rId1" Type="http://schemas.openxmlformats.org/officeDocument/2006/relationships/slideMaster" Target="../slideMasters/slideMaster262.xml"/></Relationships>
</file>

<file path=ppt/slideLayouts/_rels/slideLayout2878.xml.rels><?xml version="1.0" encoding="UTF-8" standalone="yes"?>
<Relationships xmlns="http://schemas.openxmlformats.org/package/2006/relationships"><Relationship Id="rId1" Type="http://schemas.openxmlformats.org/officeDocument/2006/relationships/slideMaster" Target="../slideMasters/slideMaster262.xml"/></Relationships>
</file>

<file path=ppt/slideLayouts/_rels/slideLayout2879.xml.rels><?xml version="1.0" encoding="UTF-8" standalone="yes"?>
<Relationships xmlns="http://schemas.openxmlformats.org/package/2006/relationships"><Relationship Id="rId1" Type="http://schemas.openxmlformats.org/officeDocument/2006/relationships/slideMaster" Target="../slideMasters/slideMaster262.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80.xml.rels><?xml version="1.0" encoding="UTF-8" standalone="yes"?>
<Relationships xmlns="http://schemas.openxmlformats.org/package/2006/relationships"><Relationship Id="rId1" Type="http://schemas.openxmlformats.org/officeDocument/2006/relationships/slideMaster" Target="../slideMasters/slideMaster262.xml"/></Relationships>
</file>

<file path=ppt/slideLayouts/_rels/slideLayout2881.xml.rels><?xml version="1.0" encoding="UTF-8" standalone="yes"?>
<Relationships xmlns="http://schemas.openxmlformats.org/package/2006/relationships"><Relationship Id="rId1" Type="http://schemas.openxmlformats.org/officeDocument/2006/relationships/slideMaster" Target="../slideMasters/slideMaster262.xml"/></Relationships>
</file>

<file path=ppt/slideLayouts/_rels/slideLayout2882.xml.rels><?xml version="1.0" encoding="UTF-8" standalone="yes"?>
<Relationships xmlns="http://schemas.openxmlformats.org/package/2006/relationships"><Relationship Id="rId1" Type="http://schemas.openxmlformats.org/officeDocument/2006/relationships/slideMaster" Target="../slideMasters/slideMaster262.xml"/></Relationships>
</file>

<file path=ppt/slideLayouts/_rels/slideLayout2883.xml.rels><?xml version="1.0" encoding="UTF-8" standalone="yes"?>
<Relationships xmlns="http://schemas.openxmlformats.org/package/2006/relationships"><Relationship Id="rId1" Type="http://schemas.openxmlformats.org/officeDocument/2006/relationships/slideMaster" Target="../slideMasters/slideMaster263.xml"/></Relationships>
</file>

<file path=ppt/slideLayouts/_rels/slideLayout2884.xml.rels><?xml version="1.0" encoding="UTF-8" standalone="yes"?>
<Relationships xmlns="http://schemas.openxmlformats.org/package/2006/relationships"><Relationship Id="rId1" Type="http://schemas.openxmlformats.org/officeDocument/2006/relationships/slideMaster" Target="../slideMasters/slideMaster263.xml"/></Relationships>
</file>

<file path=ppt/slideLayouts/_rels/slideLayout2885.xml.rels><?xml version="1.0" encoding="UTF-8" standalone="yes"?>
<Relationships xmlns="http://schemas.openxmlformats.org/package/2006/relationships"><Relationship Id="rId1" Type="http://schemas.openxmlformats.org/officeDocument/2006/relationships/slideMaster" Target="../slideMasters/slideMaster263.xml"/></Relationships>
</file>

<file path=ppt/slideLayouts/_rels/slideLayout2886.xml.rels><?xml version="1.0" encoding="UTF-8" standalone="yes"?>
<Relationships xmlns="http://schemas.openxmlformats.org/package/2006/relationships"><Relationship Id="rId1" Type="http://schemas.openxmlformats.org/officeDocument/2006/relationships/slideMaster" Target="../slideMasters/slideMaster263.xml"/></Relationships>
</file>

<file path=ppt/slideLayouts/_rels/slideLayout2887.xml.rels><?xml version="1.0" encoding="UTF-8" standalone="yes"?>
<Relationships xmlns="http://schemas.openxmlformats.org/package/2006/relationships"><Relationship Id="rId1" Type="http://schemas.openxmlformats.org/officeDocument/2006/relationships/slideMaster" Target="../slideMasters/slideMaster263.xml"/></Relationships>
</file>

<file path=ppt/slideLayouts/_rels/slideLayout2888.xml.rels><?xml version="1.0" encoding="UTF-8" standalone="yes"?>
<Relationships xmlns="http://schemas.openxmlformats.org/package/2006/relationships"><Relationship Id="rId1" Type="http://schemas.openxmlformats.org/officeDocument/2006/relationships/slideMaster" Target="../slideMasters/slideMaster263.xml"/></Relationships>
</file>

<file path=ppt/slideLayouts/_rels/slideLayout2889.xml.rels><?xml version="1.0" encoding="UTF-8" standalone="yes"?>
<Relationships xmlns="http://schemas.openxmlformats.org/package/2006/relationships"><Relationship Id="rId1" Type="http://schemas.openxmlformats.org/officeDocument/2006/relationships/slideMaster" Target="../slideMasters/slideMaster263.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90.xml.rels><?xml version="1.0" encoding="UTF-8" standalone="yes"?>
<Relationships xmlns="http://schemas.openxmlformats.org/package/2006/relationships"><Relationship Id="rId1" Type="http://schemas.openxmlformats.org/officeDocument/2006/relationships/slideMaster" Target="../slideMasters/slideMaster263.xml"/></Relationships>
</file>

<file path=ppt/slideLayouts/_rels/slideLayout2891.xml.rels><?xml version="1.0" encoding="UTF-8" standalone="yes"?>
<Relationships xmlns="http://schemas.openxmlformats.org/package/2006/relationships"><Relationship Id="rId1" Type="http://schemas.openxmlformats.org/officeDocument/2006/relationships/slideMaster" Target="../slideMasters/slideMaster263.xml"/></Relationships>
</file>

<file path=ppt/slideLayouts/_rels/slideLayout2892.xml.rels><?xml version="1.0" encoding="UTF-8" standalone="yes"?>
<Relationships xmlns="http://schemas.openxmlformats.org/package/2006/relationships"><Relationship Id="rId1" Type="http://schemas.openxmlformats.org/officeDocument/2006/relationships/slideMaster" Target="../slideMasters/slideMaster263.xml"/></Relationships>
</file>

<file path=ppt/slideLayouts/_rels/slideLayout2893.xml.rels><?xml version="1.0" encoding="UTF-8" standalone="yes"?>
<Relationships xmlns="http://schemas.openxmlformats.org/package/2006/relationships"><Relationship Id="rId1" Type="http://schemas.openxmlformats.org/officeDocument/2006/relationships/slideMaster" Target="../slideMasters/slideMaster263.xml"/></Relationships>
</file>

<file path=ppt/slideLayouts/_rels/slideLayout2894.xml.rels><?xml version="1.0" encoding="UTF-8" standalone="yes"?>
<Relationships xmlns="http://schemas.openxmlformats.org/package/2006/relationships"><Relationship Id="rId1" Type="http://schemas.openxmlformats.org/officeDocument/2006/relationships/slideMaster" Target="../slideMasters/slideMaster264.xml"/></Relationships>
</file>

<file path=ppt/slideLayouts/_rels/slideLayout2895.xml.rels><?xml version="1.0" encoding="UTF-8" standalone="yes"?>
<Relationships xmlns="http://schemas.openxmlformats.org/package/2006/relationships"><Relationship Id="rId1" Type="http://schemas.openxmlformats.org/officeDocument/2006/relationships/slideMaster" Target="../slideMasters/slideMaster264.xml"/></Relationships>
</file>

<file path=ppt/slideLayouts/_rels/slideLayout2896.xml.rels><?xml version="1.0" encoding="UTF-8" standalone="yes"?>
<Relationships xmlns="http://schemas.openxmlformats.org/package/2006/relationships"><Relationship Id="rId1" Type="http://schemas.openxmlformats.org/officeDocument/2006/relationships/slideMaster" Target="../slideMasters/slideMaster264.xml"/></Relationships>
</file>

<file path=ppt/slideLayouts/_rels/slideLayout2897.xml.rels><?xml version="1.0" encoding="UTF-8" standalone="yes"?>
<Relationships xmlns="http://schemas.openxmlformats.org/package/2006/relationships"><Relationship Id="rId1" Type="http://schemas.openxmlformats.org/officeDocument/2006/relationships/slideMaster" Target="../slideMasters/slideMaster264.xml"/></Relationships>
</file>

<file path=ppt/slideLayouts/_rels/slideLayout2898.xml.rels><?xml version="1.0" encoding="UTF-8" standalone="yes"?>
<Relationships xmlns="http://schemas.openxmlformats.org/package/2006/relationships"><Relationship Id="rId1" Type="http://schemas.openxmlformats.org/officeDocument/2006/relationships/slideMaster" Target="../slideMasters/slideMaster264.xml"/></Relationships>
</file>

<file path=ppt/slideLayouts/_rels/slideLayout2899.xml.rels><?xml version="1.0" encoding="UTF-8" standalone="yes"?>
<Relationships xmlns="http://schemas.openxmlformats.org/package/2006/relationships"><Relationship Id="rId1" Type="http://schemas.openxmlformats.org/officeDocument/2006/relationships/slideMaster" Target="../slideMasters/slideMaster264.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00.xml.rels><?xml version="1.0" encoding="UTF-8" standalone="yes"?>
<Relationships xmlns="http://schemas.openxmlformats.org/package/2006/relationships"><Relationship Id="rId1" Type="http://schemas.openxmlformats.org/officeDocument/2006/relationships/slideMaster" Target="../slideMasters/slideMaster264.xml"/></Relationships>
</file>

<file path=ppt/slideLayouts/_rels/slideLayout2901.xml.rels><?xml version="1.0" encoding="UTF-8" standalone="yes"?>
<Relationships xmlns="http://schemas.openxmlformats.org/package/2006/relationships"><Relationship Id="rId1" Type="http://schemas.openxmlformats.org/officeDocument/2006/relationships/slideMaster" Target="../slideMasters/slideMaster264.xml"/></Relationships>
</file>

<file path=ppt/slideLayouts/_rels/slideLayout2902.xml.rels><?xml version="1.0" encoding="UTF-8" standalone="yes"?>
<Relationships xmlns="http://schemas.openxmlformats.org/package/2006/relationships"><Relationship Id="rId1" Type="http://schemas.openxmlformats.org/officeDocument/2006/relationships/slideMaster" Target="../slideMasters/slideMaster264.xml"/></Relationships>
</file>

<file path=ppt/slideLayouts/_rels/slideLayout2903.xml.rels><?xml version="1.0" encoding="UTF-8" standalone="yes"?>
<Relationships xmlns="http://schemas.openxmlformats.org/package/2006/relationships"><Relationship Id="rId1" Type="http://schemas.openxmlformats.org/officeDocument/2006/relationships/slideMaster" Target="../slideMasters/slideMaster264.xml"/></Relationships>
</file>

<file path=ppt/slideLayouts/_rels/slideLayout2904.xml.rels><?xml version="1.0" encoding="UTF-8" standalone="yes"?>
<Relationships xmlns="http://schemas.openxmlformats.org/package/2006/relationships"><Relationship Id="rId1" Type="http://schemas.openxmlformats.org/officeDocument/2006/relationships/slideMaster" Target="../slideMasters/slideMaster264.xml"/></Relationships>
</file>

<file path=ppt/slideLayouts/_rels/slideLayout2905.xml.rels><?xml version="1.0" encoding="UTF-8" standalone="yes"?>
<Relationships xmlns="http://schemas.openxmlformats.org/package/2006/relationships"><Relationship Id="rId1" Type="http://schemas.openxmlformats.org/officeDocument/2006/relationships/slideMaster" Target="../slideMasters/slideMaster265.xml"/></Relationships>
</file>

<file path=ppt/slideLayouts/_rels/slideLayout2906.xml.rels><?xml version="1.0" encoding="UTF-8" standalone="yes"?>
<Relationships xmlns="http://schemas.openxmlformats.org/package/2006/relationships"><Relationship Id="rId1" Type="http://schemas.openxmlformats.org/officeDocument/2006/relationships/slideMaster" Target="../slideMasters/slideMaster265.xml"/></Relationships>
</file>

<file path=ppt/slideLayouts/_rels/slideLayout2907.xml.rels><?xml version="1.0" encoding="UTF-8" standalone="yes"?>
<Relationships xmlns="http://schemas.openxmlformats.org/package/2006/relationships"><Relationship Id="rId1" Type="http://schemas.openxmlformats.org/officeDocument/2006/relationships/slideMaster" Target="../slideMasters/slideMaster265.xml"/></Relationships>
</file>

<file path=ppt/slideLayouts/_rels/slideLayout2908.xml.rels><?xml version="1.0" encoding="UTF-8" standalone="yes"?>
<Relationships xmlns="http://schemas.openxmlformats.org/package/2006/relationships"><Relationship Id="rId1" Type="http://schemas.openxmlformats.org/officeDocument/2006/relationships/slideMaster" Target="../slideMasters/slideMaster265.xml"/></Relationships>
</file>

<file path=ppt/slideLayouts/_rels/slideLayout2909.xml.rels><?xml version="1.0" encoding="UTF-8" standalone="yes"?>
<Relationships xmlns="http://schemas.openxmlformats.org/package/2006/relationships"><Relationship Id="rId1" Type="http://schemas.openxmlformats.org/officeDocument/2006/relationships/slideMaster" Target="../slideMasters/slideMaster265.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10.xml.rels><?xml version="1.0" encoding="UTF-8" standalone="yes"?>
<Relationships xmlns="http://schemas.openxmlformats.org/package/2006/relationships"><Relationship Id="rId1" Type="http://schemas.openxmlformats.org/officeDocument/2006/relationships/slideMaster" Target="../slideMasters/slideMaster265.xml"/></Relationships>
</file>

<file path=ppt/slideLayouts/_rels/slideLayout2911.xml.rels><?xml version="1.0" encoding="UTF-8" standalone="yes"?>
<Relationships xmlns="http://schemas.openxmlformats.org/package/2006/relationships"><Relationship Id="rId1" Type="http://schemas.openxmlformats.org/officeDocument/2006/relationships/slideMaster" Target="../slideMasters/slideMaster265.xml"/></Relationships>
</file>

<file path=ppt/slideLayouts/_rels/slideLayout2912.xml.rels><?xml version="1.0" encoding="UTF-8" standalone="yes"?>
<Relationships xmlns="http://schemas.openxmlformats.org/package/2006/relationships"><Relationship Id="rId1" Type="http://schemas.openxmlformats.org/officeDocument/2006/relationships/slideMaster" Target="../slideMasters/slideMaster265.xml"/></Relationships>
</file>

<file path=ppt/slideLayouts/_rels/slideLayout2913.xml.rels><?xml version="1.0" encoding="UTF-8" standalone="yes"?>
<Relationships xmlns="http://schemas.openxmlformats.org/package/2006/relationships"><Relationship Id="rId1" Type="http://schemas.openxmlformats.org/officeDocument/2006/relationships/slideMaster" Target="../slideMasters/slideMaster265.xml"/></Relationships>
</file>

<file path=ppt/slideLayouts/_rels/slideLayout2914.xml.rels><?xml version="1.0" encoding="UTF-8" standalone="yes"?>
<Relationships xmlns="http://schemas.openxmlformats.org/package/2006/relationships"><Relationship Id="rId1" Type="http://schemas.openxmlformats.org/officeDocument/2006/relationships/slideMaster" Target="../slideMasters/slideMaster265.xml"/></Relationships>
</file>

<file path=ppt/slideLayouts/_rels/slideLayout2915.xml.rels><?xml version="1.0" encoding="UTF-8" standalone="yes"?>
<Relationships xmlns="http://schemas.openxmlformats.org/package/2006/relationships"><Relationship Id="rId1" Type="http://schemas.openxmlformats.org/officeDocument/2006/relationships/slideMaster" Target="../slideMasters/slideMaster265.xml"/></Relationships>
</file>

<file path=ppt/slideLayouts/_rels/slideLayout2916.xml.rels><?xml version="1.0" encoding="UTF-8" standalone="yes"?>
<Relationships xmlns="http://schemas.openxmlformats.org/package/2006/relationships"><Relationship Id="rId1" Type="http://schemas.openxmlformats.org/officeDocument/2006/relationships/slideMaster" Target="../slideMasters/slideMaster266.xml"/></Relationships>
</file>

<file path=ppt/slideLayouts/_rels/slideLayout2917.xml.rels><?xml version="1.0" encoding="UTF-8" standalone="yes"?>
<Relationships xmlns="http://schemas.openxmlformats.org/package/2006/relationships"><Relationship Id="rId1" Type="http://schemas.openxmlformats.org/officeDocument/2006/relationships/slideMaster" Target="../slideMasters/slideMaster266.xml"/></Relationships>
</file>

<file path=ppt/slideLayouts/_rels/slideLayout2918.xml.rels><?xml version="1.0" encoding="UTF-8" standalone="yes"?>
<Relationships xmlns="http://schemas.openxmlformats.org/package/2006/relationships"><Relationship Id="rId1" Type="http://schemas.openxmlformats.org/officeDocument/2006/relationships/slideMaster" Target="../slideMasters/slideMaster266.xml"/></Relationships>
</file>

<file path=ppt/slideLayouts/_rels/slideLayout2919.xml.rels><?xml version="1.0" encoding="UTF-8" standalone="yes"?>
<Relationships xmlns="http://schemas.openxmlformats.org/package/2006/relationships"><Relationship Id="rId1" Type="http://schemas.openxmlformats.org/officeDocument/2006/relationships/slideMaster" Target="../slideMasters/slideMaster266.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20.xml.rels><?xml version="1.0" encoding="UTF-8" standalone="yes"?>
<Relationships xmlns="http://schemas.openxmlformats.org/package/2006/relationships"><Relationship Id="rId1" Type="http://schemas.openxmlformats.org/officeDocument/2006/relationships/slideMaster" Target="../slideMasters/slideMaster266.xml"/></Relationships>
</file>

<file path=ppt/slideLayouts/_rels/slideLayout2921.xml.rels><?xml version="1.0" encoding="UTF-8" standalone="yes"?>
<Relationships xmlns="http://schemas.openxmlformats.org/package/2006/relationships"><Relationship Id="rId1" Type="http://schemas.openxmlformats.org/officeDocument/2006/relationships/slideMaster" Target="../slideMasters/slideMaster266.xml"/></Relationships>
</file>

<file path=ppt/slideLayouts/_rels/slideLayout2922.xml.rels><?xml version="1.0" encoding="UTF-8" standalone="yes"?>
<Relationships xmlns="http://schemas.openxmlformats.org/package/2006/relationships"><Relationship Id="rId1" Type="http://schemas.openxmlformats.org/officeDocument/2006/relationships/slideMaster" Target="../slideMasters/slideMaster266.xml"/></Relationships>
</file>

<file path=ppt/slideLayouts/_rels/slideLayout2923.xml.rels><?xml version="1.0" encoding="UTF-8" standalone="yes"?>
<Relationships xmlns="http://schemas.openxmlformats.org/package/2006/relationships"><Relationship Id="rId1" Type="http://schemas.openxmlformats.org/officeDocument/2006/relationships/slideMaster" Target="../slideMasters/slideMaster266.xml"/></Relationships>
</file>

<file path=ppt/slideLayouts/_rels/slideLayout2924.xml.rels><?xml version="1.0" encoding="UTF-8" standalone="yes"?>
<Relationships xmlns="http://schemas.openxmlformats.org/package/2006/relationships"><Relationship Id="rId1" Type="http://schemas.openxmlformats.org/officeDocument/2006/relationships/slideMaster" Target="../slideMasters/slideMaster266.xml"/></Relationships>
</file>

<file path=ppt/slideLayouts/_rels/slideLayout2925.xml.rels><?xml version="1.0" encoding="UTF-8" standalone="yes"?>
<Relationships xmlns="http://schemas.openxmlformats.org/package/2006/relationships"><Relationship Id="rId1" Type="http://schemas.openxmlformats.org/officeDocument/2006/relationships/slideMaster" Target="../slideMasters/slideMaster266.xml"/></Relationships>
</file>

<file path=ppt/slideLayouts/_rels/slideLayout2926.xml.rels><?xml version="1.0" encoding="UTF-8" standalone="yes"?>
<Relationships xmlns="http://schemas.openxmlformats.org/package/2006/relationships"><Relationship Id="rId1" Type="http://schemas.openxmlformats.org/officeDocument/2006/relationships/slideMaster" Target="../slideMasters/slideMaster266.xml"/></Relationships>
</file>

<file path=ppt/slideLayouts/_rels/slideLayout2927.xml.rels><?xml version="1.0" encoding="UTF-8" standalone="yes"?>
<Relationships xmlns="http://schemas.openxmlformats.org/package/2006/relationships"><Relationship Id="rId1" Type="http://schemas.openxmlformats.org/officeDocument/2006/relationships/slideMaster" Target="../slideMasters/slideMaster267.xml"/></Relationships>
</file>

<file path=ppt/slideLayouts/_rels/slideLayout2928.xml.rels><?xml version="1.0" encoding="UTF-8" standalone="yes"?>
<Relationships xmlns="http://schemas.openxmlformats.org/package/2006/relationships"><Relationship Id="rId1" Type="http://schemas.openxmlformats.org/officeDocument/2006/relationships/slideMaster" Target="../slideMasters/slideMaster267.xml"/></Relationships>
</file>

<file path=ppt/slideLayouts/_rels/slideLayout2929.xml.rels><?xml version="1.0" encoding="UTF-8" standalone="yes"?>
<Relationships xmlns="http://schemas.openxmlformats.org/package/2006/relationships"><Relationship Id="rId1" Type="http://schemas.openxmlformats.org/officeDocument/2006/relationships/slideMaster" Target="../slideMasters/slideMaster267.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30.xml.rels><?xml version="1.0" encoding="UTF-8" standalone="yes"?>
<Relationships xmlns="http://schemas.openxmlformats.org/package/2006/relationships"><Relationship Id="rId1" Type="http://schemas.openxmlformats.org/officeDocument/2006/relationships/slideMaster" Target="../slideMasters/slideMaster267.xml"/></Relationships>
</file>

<file path=ppt/slideLayouts/_rels/slideLayout2931.xml.rels><?xml version="1.0" encoding="UTF-8" standalone="yes"?>
<Relationships xmlns="http://schemas.openxmlformats.org/package/2006/relationships"><Relationship Id="rId1" Type="http://schemas.openxmlformats.org/officeDocument/2006/relationships/slideMaster" Target="../slideMasters/slideMaster267.xml"/></Relationships>
</file>

<file path=ppt/slideLayouts/_rels/slideLayout2932.xml.rels><?xml version="1.0" encoding="UTF-8" standalone="yes"?>
<Relationships xmlns="http://schemas.openxmlformats.org/package/2006/relationships"><Relationship Id="rId1" Type="http://schemas.openxmlformats.org/officeDocument/2006/relationships/slideMaster" Target="../slideMasters/slideMaster267.xml"/></Relationships>
</file>

<file path=ppt/slideLayouts/_rels/slideLayout2933.xml.rels><?xml version="1.0" encoding="UTF-8" standalone="yes"?>
<Relationships xmlns="http://schemas.openxmlformats.org/package/2006/relationships"><Relationship Id="rId1" Type="http://schemas.openxmlformats.org/officeDocument/2006/relationships/slideMaster" Target="../slideMasters/slideMaster267.xml"/></Relationships>
</file>

<file path=ppt/slideLayouts/_rels/slideLayout2934.xml.rels><?xml version="1.0" encoding="UTF-8" standalone="yes"?>
<Relationships xmlns="http://schemas.openxmlformats.org/package/2006/relationships"><Relationship Id="rId1" Type="http://schemas.openxmlformats.org/officeDocument/2006/relationships/slideMaster" Target="../slideMasters/slideMaster267.xml"/></Relationships>
</file>

<file path=ppt/slideLayouts/_rels/slideLayout2935.xml.rels><?xml version="1.0" encoding="UTF-8" standalone="yes"?>
<Relationships xmlns="http://schemas.openxmlformats.org/package/2006/relationships"><Relationship Id="rId1" Type="http://schemas.openxmlformats.org/officeDocument/2006/relationships/slideMaster" Target="../slideMasters/slideMaster267.xml"/></Relationships>
</file>

<file path=ppt/slideLayouts/_rels/slideLayout2936.xml.rels><?xml version="1.0" encoding="UTF-8" standalone="yes"?>
<Relationships xmlns="http://schemas.openxmlformats.org/package/2006/relationships"><Relationship Id="rId1" Type="http://schemas.openxmlformats.org/officeDocument/2006/relationships/slideMaster" Target="../slideMasters/slideMaster267.xml"/></Relationships>
</file>

<file path=ppt/slideLayouts/_rels/slideLayout2937.xml.rels><?xml version="1.0" encoding="UTF-8" standalone="yes"?>
<Relationships xmlns="http://schemas.openxmlformats.org/package/2006/relationships"><Relationship Id="rId1" Type="http://schemas.openxmlformats.org/officeDocument/2006/relationships/slideMaster" Target="../slideMasters/slideMaster267.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a:prstGeom prst="rect">
            <a:avLst/>
          </a:prstGeo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a:prstGeom prst="rect">
            <a:avLst/>
          </a:prstGeo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Tree>
  </p:cSld>
  <p:clrMapOvr>
    <a:masterClrMapping/>
  </p:clrMapOv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a:xfrm>
            <a:off x="965200" y="403225"/>
            <a:ext cx="12109450" cy="1460500"/>
          </a:xfrm>
          <a:prstGeom prst="rect">
            <a:avLst/>
          </a:prstGeom>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965200" y="2012950"/>
            <a:ext cx="12109450" cy="4795838"/>
          </a:xfrm>
          <a:prstGeom prst="rect">
            <a:avLst/>
          </a:prstGeo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Tree>
  </p:cSld>
  <p:clrMapOvr>
    <a:masterClrMapping/>
  </p:clrMapOvr>
  <p:transition/>
</p:sldLayout>
</file>

<file path=ppt/slideLayouts/slideLayout100.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D8F7FC8-CBA6-9043-8B98-5CAF9206E1D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08D77A4-6A18-E44D-9335-DA417DC95A1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C8D4002-D772-814B-A9EB-D668CB8804C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ED8A2FE-86C6-E143-84E2-F89DD3E54CD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01.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C8D4002-D772-814B-A9EB-D668CB8804C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ED8A2FE-86C6-E143-84E2-F89DD3E54CD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0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E6D0909-2D57-A745-BF85-E3FEAFB13BE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2B0396E-22EC-DE49-B9D6-CEAA7342BAC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0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E6D0909-2D57-A745-BF85-E3FEAFB13BE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2B0396E-22EC-DE49-B9D6-CEAA7342BAC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E6D0909-2D57-A745-BF85-E3FEAFB13BE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2B0396E-22EC-DE49-B9D6-CEAA7342BAC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E6D0909-2D57-A745-BF85-E3FEAFB13BE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2B0396E-22EC-DE49-B9D6-CEAA7342BAC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E6D0909-2D57-A745-BF85-E3FEAFB13BE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2B0396E-22EC-DE49-B9D6-CEAA7342BAC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E6D0909-2D57-A745-BF85-E3FEAFB13BE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2B0396E-22EC-DE49-B9D6-CEAA7342BAC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E6D0909-2D57-A745-BF85-E3FEAFB13BE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2B0396E-22EC-DE49-B9D6-CEAA7342BAC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E6D0909-2D57-A745-BF85-E3FEAFB13BE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2B0396E-22EC-DE49-B9D6-CEAA7342BAC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D8F7FC8-CBA6-9043-8B98-5CAF9206E1D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08D77A4-6A18-E44D-9335-DA417DC95A1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E6D0909-2D57-A745-BF85-E3FEAFB13BE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2B0396E-22EC-DE49-B9D6-CEAA7342BAC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E6D0909-2D57-A745-BF85-E3FEAFB13BE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2B0396E-22EC-DE49-B9D6-CEAA7342BAC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E6D0909-2D57-A745-BF85-E3FEAFB13BE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2B0396E-22EC-DE49-B9D6-CEAA7342BAC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1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EE2B07F-5370-0F43-AA7A-DBEAC5496FF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BE90847-48ED-5E46-9BCF-B31359B6A4B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1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EE2B07F-5370-0F43-AA7A-DBEAC5496FF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BE90847-48ED-5E46-9BCF-B31359B6A4B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15.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EE2B07F-5370-0F43-AA7A-DBEAC5496FF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BE90847-48ED-5E46-9BCF-B31359B6A4B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16.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EE2B07F-5370-0F43-AA7A-DBEAC5496FF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BE90847-48ED-5E46-9BCF-B31359B6A4B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1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EE2B07F-5370-0F43-AA7A-DBEAC5496FF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BE90847-48ED-5E46-9BCF-B31359B6A4B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1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EE2B07F-5370-0F43-AA7A-DBEAC5496FF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BE90847-48ED-5E46-9BCF-B31359B6A4B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1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EE2B07F-5370-0F43-AA7A-DBEAC5496FF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BE90847-48ED-5E46-9BCF-B31359B6A4B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D8F7FC8-CBA6-9043-8B98-5CAF9206E1D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08D77A4-6A18-E44D-9335-DA417DC95A1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EE2B07F-5370-0F43-AA7A-DBEAC5496FF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BE90847-48ED-5E46-9BCF-B31359B6A4B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EE2B07F-5370-0F43-AA7A-DBEAC5496FF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BE90847-48ED-5E46-9BCF-B31359B6A4B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22.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EE2B07F-5370-0F43-AA7A-DBEAC5496FF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BE90847-48ED-5E46-9BCF-B31359B6A4B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EE2B07F-5370-0F43-AA7A-DBEAC5496FF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BE90847-48ED-5E46-9BCF-B31359B6A4B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1AA52F0-F34E-8349-8EA7-D7712F66E15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68CDDC3-212C-9049-AAA3-2338047E1F1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1AA52F0-F34E-8349-8EA7-D7712F66E15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68CDDC3-212C-9049-AAA3-2338047E1F1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1AA52F0-F34E-8349-8EA7-D7712F66E15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68CDDC3-212C-9049-AAA3-2338047E1F1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1AA52F0-F34E-8349-8EA7-D7712F66E15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68CDDC3-212C-9049-AAA3-2338047E1F1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1AA52F0-F34E-8349-8EA7-D7712F66E15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68CDDC3-212C-9049-AAA3-2338047E1F1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1AA52F0-F34E-8349-8EA7-D7712F66E15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68CDDC3-212C-9049-AAA3-2338047E1F1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D8F7FC8-CBA6-9043-8B98-5CAF9206E1D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08D77A4-6A18-E44D-9335-DA417DC95A1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1AA52F0-F34E-8349-8EA7-D7712F66E15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68CDDC3-212C-9049-AAA3-2338047E1F1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1AA52F0-F34E-8349-8EA7-D7712F66E15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68CDDC3-212C-9049-AAA3-2338047E1F1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1AA52F0-F34E-8349-8EA7-D7712F66E15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68CDDC3-212C-9049-AAA3-2338047E1F1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33.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1AA52F0-F34E-8349-8EA7-D7712F66E15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68CDDC3-212C-9049-AAA3-2338047E1F1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34.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1AA52F0-F34E-8349-8EA7-D7712F66E15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68CDDC3-212C-9049-AAA3-2338047E1F1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3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8EE4F44-A391-1D45-A114-314F49C95FC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D59A8BB-6802-D84E-B9A0-420A0E6BC30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36.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8EE4F44-A391-1D45-A114-314F49C95FC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D59A8BB-6802-D84E-B9A0-420A0E6BC30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37.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8EE4F44-A391-1D45-A114-314F49C95FC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D59A8BB-6802-D84E-B9A0-420A0E6BC30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38.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8EE4F44-A391-1D45-A114-314F49C95FC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D59A8BB-6802-D84E-B9A0-420A0E6BC30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39.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8EE4F44-A391-1D45-A114-314F49C95FC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D59A8BB-6802-D84E-B9A0-420A0E6BC30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D8F7FC8-CBA6-9043-8B98-5CAF9206E1D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08D77A4-6A18-E44D-9335-DA417DC95A1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8EE4F44-A391-1D45-A114-314F49C95FC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D59A8BB-6802-D84E-B9A0-420A0E6BC30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4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8EE4F44-A391-1D45-A114-314F49C95FC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D59A8BB-6802-D84E-B9A0-420A0E6BC30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42.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8EE4F44-A391-1D45-A114-314F49C95FC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D59A8BB-6802-D84E-B9A0-420A0E6BC30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43.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8EE4F44-A391-1D45-A114-314F49C95FC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D59A8BB-6802-D84E-B9A0-420A0E6BC30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44.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8EE4F44-A391-1D45-A114-314F49C95FC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D59A8BB-6802-D84E-B9A0-420A0E6BC30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45.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8EE4F44-A391-1D45-A114-314F49C95FC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D59A8BB-6802-D84E-B9A0-420A0E6BC30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46.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BB8AA2B-587C-564F-A563-0C41733DE08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F027553-9C27-0743-861F-D5EAC1A8ACF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47.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BB8AA2B-587C-564F-A563-0C41733DE08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F027553-9C27-0743-861F-D5EAC1A8ACF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48.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BB8AA2B-587C-564F-A563-0C41733DE08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F027553-9C27-0743-861F-D5EAC1A8ACF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49.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BB8AA2B-587C-564F-A563-0C41733DE08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F027553-9C27-0743-861F-D5EAC1A8ACF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D8F7FC8-CBA6-9043-8B98-5CAF9206E1D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08D77A4-6A18-E44D-9335-DA417DC95A1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BB8AA2B-587C-564F-A563-0C41733DE08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F027553-9C27-0743-861F-D5EAC1A8ACF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51.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BB8AA2B-587C-564F-A563-0C41733DE08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F027553-9C27-0743-861F-D5EAC1A8ACF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5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BB8AA2B-587C-564F-A563-0C41733DE08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F027553-9C27-0743-861F-D5EAC1A8ACF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53.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BB8AA2B-587C-564F-A563-0C41733DE08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F027553-9C27-0743-861F-D5EAC1A8ACF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5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BB8AA2B-587C-564F-A563-0C41733DE08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F027553-9C27-0743-861F-D5EAC1A8ACF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55.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BB8AA2B-587C-564F-A563-0C41733DE08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F027553-9C27-0743-861F-D5EAC1A8ACF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56.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BB8AA2B-587C-564F-A563-0C41733DE08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F027553-9C27-0743-861F-D5EAC1A8ACF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5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1C3C84C-4157-A046-AB76-7993CB50C12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243A346-3FDE-8847-8E52-79817033FA1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5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1C3C84C-4157-A046-AB76-7993CB50C12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243A346-3FDE-8847-8E52-79817033FA1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5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1C3C84C-4157-A046-AB76-7993CB50C12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243A346-3FDE-8847-8E52-79817033FA1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D8F7FC8-CBA6-9043-8B98-5CAF9206E1D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08D77A4-6A18-E44D-9335-DA417DC95A1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1C3C84C-4157-A046-AB76-7993CB50C12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243A346-3FDE-8847-8E52-79817033FA1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6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1C3C84C-4157-A046-AB76-7993CB50C12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243A346-3FDE-8847-8E52-79817033FA1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6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1C3C84C-4157-A046-AB76-7993CB50C12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243A346-3FDE-8847-8E52-79817033FA1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6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1C3C84C-4157-A046-AB76-7993CB50C12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243A346-3FDE-8847-8E52-79817033FA1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64.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1C3C84C-4157-A046-AB76-7993CB50C12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243A346-3FDE-8847-8E52-79817033FA1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65.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1C3C84C-4157-A046-AB76-7993CB50C12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243A346-3FDE-8847-8E52-79817033FA1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66.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1C3C84C-4157-A046-AB76-7993CB50C12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243A346-3FDE-8847-8E52-79817033FA1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67.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1C3C84C-4157-A046-AB76-7993CB50C12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243A346-3FDE-8847-8E52-79817033FA1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68.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7B61A58-D92D-024D-8874-E5C675A5E6C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9372356-7C34-994E-BEA9-21305748938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69.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7B61A58-D92D-024D-8874-E5C675A5E6C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9372356-7C34-994E-BEA9-21305748938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D8F7FC8-CBA6-9043-8B98-5CAF9206E1D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08D77A4-6A18-E44D-9335-DA417DC95A1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70.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7B61A58-D92D-024D-8874-E5C675A5E6C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9372356-7C34-994E-BEA9-21305748938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71.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7B61A58-D92D-024D-8874-E5C675A5E6C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9372356-7C34-994E-BEA9-21305748938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72.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7B61A58-D92D-024D-8874-E5C675A5E6C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9372356-7C34-994E-BEA9-21305748938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73.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7B61A58-D92D-024D-8874-E5C675A5E6C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9372356-7C34-994E-BEA9-21305748938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7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7B61A58-D92D-024D-8874-E5C675A5E6C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9372356-7C34-994E-BEA9-21305748938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75.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7B61A58-D92D-024D-8874-E5C675A5E6C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9372356-7C34-994E-BEA9-21305748938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76.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7B61A58-D92D-024D-8874-E5C675A5E6C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9372356-7C34-994E-BEA9-21305748938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77.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7B61A58-D92D-024D-8874-E5C675A5E6C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9372356-7C34-994E-BEA9-21305748938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78.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7B61A58-D92D-024D-8874-E5C675A5E6C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9372356-7C34-994E-BEA9-21305748938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7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A49246C-A60B-1843-9C4A-57A3DB6C4F5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59742CE-E0D5-0D4A-928B-74B43A72E7C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D8F7FC8-CBA6-9043-8B98-5CAF9206E1D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08D77A4-6A18-E44D-9335-DA417DC95A1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80.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A49246C-A60B-1843-9C4A-57A3DB6C4F5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59742CE-E0D5-0D4A-928B-74B43A72E7C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81.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A49246C-A60B-1843-9C4A-57A3DB6C4F5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59742CE-E0D5-0D4A-928B-74B43A72E7C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82.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A49246C-A60B-1843-9C4A-57A3DB6C4F5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59742CE-E0D5-0D4A-928B-74B43A72E7C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83.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A49246C-A60B-1843-9C4A-57A3DB6C4F5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59742CE-E0D5-0D4A-928B-74B43A72E7C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84.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A49246C-A60B-1843-9C4A-57A3DB6C4F5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59742CE-E0D5-0D4A-928B-74B43A72E7C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8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A49246C-A60B-1843-9C4A-57A3DB6C4F5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59742CE-E0D5-0D4A-928B-74B43A72E7C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86.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A49246C-A60B-1843-9C4A-57A3DB6C4F5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59742CE-E0D5-0D4A-928B-74B43A72E7C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87.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A49246C-A60B-1843-9C4A-57A3DB6C4F5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59742CE-E0D5-0D4A-928B-74B43A72E7C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88.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A49246C-A60B-1843-9C4A-57A3DB6C4F5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59742CE-E0D5-0D4A-928B-74B43A72E7C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89.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A49246C-A60B-1843-9C4A-57A3DB6C4F5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59742CE-E0D5-0D4A-928B-74B43A72E7C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D8F7FC8-CBA6-9043-8B98-5CAF9206E1D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08D77A4-6A18-E44D-9335-DA417DC95A1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90.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F96A5CE-AEEC-4D4F-8F1D-A0C85D21BF9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8867F83-52A8-CD42-8DF3-EB6C8DA4644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91.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F96A5CE-AEEC-4D4F-8F1D-A0C85D21BF9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8867F83-52A8-CD42-8DF3-EB6C8DA4644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92.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F96A5CE-AEEC-4D4F-8F1D-A0C85D21BF9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8867F83-52A8-CD42-8DF3-EB6C8DA4644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93.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F96A5CE-AEEC-4D4F-8F1D-A0C85D21BF9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8867F83-52A8-CD42-8DF3-EB6C8DA4644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94.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F96A5CE-AEEC-4D4F-8F1D-A0C85D21BF9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8867F83-52A8-CD42-8DF3-EB6C8DA4644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95.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F96A5CE-AEEC-4D4F-8F1D-A0C85D21BF9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8867F83-52A8-CD42-8DF3-EB6C8DA4644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96.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F96A5CE-AEEC-4D4F-8F1D-A0C85D21BF9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8867F83-52A8-CD42-8DF3-EB6C8DA4644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97.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F96A5CE-AEEC-4D4F-8F1D-A0C85D21BF9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8867F83-52A8-CD42-8DF3-EB6C8DA4644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9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F96A5CE-AEEC-4D4F-8F1D-A0C85D21BF9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8867F83-52A8-CD42-8DF3-EB6C8DA4644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099.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F96A5CE-AEEC-4D4F-8F1D-A0C85D21BF9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8867F83-52A8-CD42-8DF3-EB6C8DA4644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047288" y="403225"/>
            <a:ext cx="3027362" cy="6405563"/>
          </a:xfrm>
          <a:prstGeom prst="rect">
            <a:avLst/>
          </a:prstGeo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965200" y="403225"/>
            <a:ext cx="8929688" cy="6405563"/>
          </a:xfrm>
          <a:prstGeom prst="rect">
            <a:avLst/>
          </a:prstGeo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Tree>
  </p:cSld>
  <p:clrMapOvr>
    <a:masterClrMapping/>
  </p:clrMapOvr>
  <p:transition/>
</p:sldLayout>
</file>

<file path=ppt/slideLayouts/slideLayout110.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D8F7FC8-CBA6-9043-8B98-5CAF9206E1D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08D77A4-6A18-E44D-9335-DA417DC95A1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00.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F96A5CE-AEEC-4D4F-8F1D-A0C85D21BF9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8867F83-52A8-CD42-8DF3-EB6C8DA4644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0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471353-C14A-754B-8734-61E42F0960A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E0989F0-E886-8B46-8DCF-632D3348C18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0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471353-C14A-754B-8734-61E42F0960A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E0989F0-E886-8B46-8DCF-632D3348C18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0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471353-C14A-754B-8734-61E42F0960A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E0989F0-E886-8B46-8DCF-632D3348C18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04.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471353-C14A-754B-8734-61E42F0960A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E0989F0-E886-8B46-8DCF-632D3348C18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0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471353-C14A-754B-8734-61E42F0960A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E0989F0-E886-8B46-8DCF-632D3348C18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0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471353-C14A-754B-8734-61E42F0960A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E0989F0-E886-8B46-8DCF-632D3348C18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0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471353-C14A-754B-8734-61E42F0960A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E0989F0-E886-8B46-8DCF-632D3348C18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0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471353-C14A-754B-8734-61E42F0960A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E0989F0-E886-8B46-8DCF-632D3348C18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0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471353-C14A-754B-8734-61E42F0960A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E0989F0-E886-8B46-8DCF-632D3348C18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CFCAC72-29D8-E049-90A9-9A4D15167D0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033CE61-9B8A-B54A-ACDA-F59735656A8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10.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471353-C14A-754B-8734-61E42F0960A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E0989F0-E886-8B46-8DCF-632D3348C18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11.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471353-C14A-754B-8734-61E42F0960A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E0989F0-E886-8B46-8DCF-632D3348C18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1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7209CB-09F9-EE43-8011-6D457A397E4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925899D-99CC-FA42-AB34-CDF9EF598D3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1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7209CB-09F9-EE43-8011-6D457A397E4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925899D-99CC-FA42-AB34-CDF9EF598D3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1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7209CB-09F9-EE43-8011-6D457A397E4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925899D-99CC-FA42-AB34-CDF9EF598D3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15.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7209CB-09F9-EE43-8011-6D457A397E4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925899D-99CC-FA42-AB34-CDF9EF598D3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1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7209CB-09F9-EE43-8011-6D457A397E4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925899D-99CC-FA42-AB34-CDF9EF598D3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1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7209CB-09F9-EE43-8011-6D457A397E4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925899D-99CC-FA42-AB34-CDF9EF598D3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1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7209CB-09F9-EE43-8011-6D457A397E4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925899D-99CC-FA42-AB34-CDF9EF598D3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1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7209CB-09F9-EE43-8011-6D457A397E4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925899D-99CC-FA42-AB34-CDF9EF598D3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CFCAC72-29D8-E049-90A9-9A4D15167D0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033CE61-9B8A-B54A-ACDA-F59735656A8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2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7209CB-09F9-EE43-8011-6D457A397E4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925899D-99CC-FA42-AB34-CDF9EF598D3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21.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7209CB-09F9-EE43-8011-6D457A397E4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925899D-99CC-FA42-AB34-CDF9EF598D3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22.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7209CB-09F9-EE43-8011-6D457A397E4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925899D-99CC-FA42-AB34-CDF9EF598D3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2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5D119B9-B906-1943-A78A-AA77A2279B6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35A64F7-38FB-C443-A491-323FB493F6D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2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5D119B9-B906-1943-A78A-AA77A2279B6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35A64F7-38FB-C443-A491-323FB493F6D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25.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5D119B9-B906-1943-A78A-AA77A2279B6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35A64F7-38FB-C443-A491-323FB493F6D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26.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5D119B9-B906-1943-A78A-AA77A2279B6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35A64F7-38FB-C443-A491-323FB493F6D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2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5D119B9-B906-1943-A78A-AA77A2279B6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35A64F7-38FB-C443-A491-323FB493F6D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2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5D119B9-B906-1943-A78A-AA77A2279B6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35A64F7-38FB-C443-A491-323FB493F6D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2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5D119B9-B906-1943-A78A-AA77A2279B6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35A64F7-38FB-C443-A491-323FB493F6D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CFCAC72-29D8-E049-90A9-9A4D15167D0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033CE61-9B8A-B54A-ACDA-F59735656A8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3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5D119B9-B906-1943-A78A-AA77A2279B6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35A64F7-38FB-C443-A491-323FB493F6D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3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5D119B9-B906-1943-A78A-AA77A2279B6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35A64F7-38FB-C443-A491-323FB493F6D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32.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5D119B9-B906-1943-A78A-AA77A2279B6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35A64F7-38FB-C443-A491-323FB493F6D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33.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5D119B9-B906-1943-A78A-AA77A2279B6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35A64F7-38FB-C443-A491-323FB493F6D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3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95BEB5-7300-EE43-A627-0BE289F5773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B4DED8D-7A78-A648-823F-B0855266B71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35.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95BEB5-7300-EE43-A627-0BE289F5773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B4DED8D-7A78-A648-823F-B0855266B71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36.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95BEB5-7300-EE43-A627-0BE289F5773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B4DED8D-7A78-A648-823F-B0855266B71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37.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95BEB5-7300-EE43-A627-0BE289F5773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B4DED8D-7A78-A648-823F-B0855266B71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3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95BEB5-7300-EE43-A627-0BE289F5773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B4DED8D-7A78-A648-823F-B0855266B71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3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95BEB5-7300-EE43-A627-0BE289F5773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B4DED8D-7A78-A648-823F-B0855266B71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CFCAC72-29D8-E049-90A9-9A4D15167D0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033CE61-9B8A-B54A-ACDA-F59735656A8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4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95BEB5-7300-EE43-A627-0BE289F5773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B4DED8D-7A78-A648-823F-B0855266B71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4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95BEB5-7300-EE43-A627-0BE289F5773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B4DED8D-7A78-A648-823F-B0855266B71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4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95BEB5-7300-EE43-A627-0BE289F5773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B4DED8D-7A78-A648-823F-B0855266B71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43.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95BEB5-7300-EE43-A627-0BE289F5773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B4DED8D-7A78-A648-823F-B0855266B71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44.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95BEB5-7300-EE43-A627-0BE289F5773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B4DED8D-7A78-A648-823F-B0855266B71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4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E6527D9-CD2F-F843-AA82-CED872FFA66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81A5462-F1F9-B644-920B-5D41EE40815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46.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E6527D9-CD2F-F843-AA82-CED872FFA66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81A5462-F1F9-B644-920B-5D41EE40815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47.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E6527D9-CD2F-F843-AA82-CED872FFA66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81A5462-F1F9-B644-920B-5D41EE40815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48.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E6527D9-CD2F-F843-AA82-CED872FFA66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81A5462-F1F9-B644-920B-5D41EE40815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49.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E6527D9-CD2F-F843-AA82-CED872FFA66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81A5462-F1F9-B644-920B-5D41EE40815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CFCAC72-29D8-E049-90A9-9A4D15167D0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033CE61-9B8A-B54A-ACDA-F59735656A8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50.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E6527D9-CD2F-F843-AA82-CED872FFA66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81A5462-F1F9-B644-920B-5D41EE40815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5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E6527D9-CD2F-F843-AA82-CED872FFA66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81A5462-F1F9-B644-920B-5D41EE40815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52.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E6527D9-CD2F-F843-AA82-CED872FFA66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81A5462-F1F9-B644-920B-5D41EE40815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53.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E6527D9-CD2F-F843-AA82-CED872FFA66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81A5462-F1F9-B644-920B-5D41EE40815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54.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E6527D9-CD2F-F843-AA82-CED872FFA66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81A5462-F1F9-B644-920B-5D41EE40815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55.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E6527D9-CD2F-F843-AA82-CED872FFA66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81A5462-F1F9-B644-920B-5D41EE40815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56.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0741480-42F4-EB42-9C18-D7423EA1049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9FC0E7D-03BC-F946-A99B-F3CD452FA37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57.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0741480-42F4-EB42-9C18-D7423EA1049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9FC0E7D-03BC-F946-A99B-F3CD452FA37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58.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0741480-42F4-EB42-9C18-D7423EA1049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9FC0E7D-03BC-F946-A99B-F3CD452FA37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59.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0741480-42F4-EB42-9C18-D7423EA1049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9FC0E7D-03BC-F946-A99B-F3CD452FA37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CFCAC72-29D8-E049-90A9-9A4D15167D0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033CE61-9B8A-B54A-ACDA-F59735656A8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60.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0741480-42F4-EB42-9C18-D7423EA1049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9FC0E7D-03BC-F946-A99B-F3CD452FA37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61.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0741480-42F4-EB42-9C18-D7423EA1049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9FC0E7D-03BC-F946-A99B-F3CD452FA37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6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0741480-42F4-EB42-9C18-D7423EA1049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9FC0E7D-03BC-F946-A99B-F3CD452FA37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63.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0741480-42F4-EB42-9C18-D7423EA1049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9FC0E7D-03BC-F946-A99B-F3CD452FA37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6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0741480-42F4-EB42-9C18-D7423EA1049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9FC0E7D-03BC-F946-A99B-F3CD452FA37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65.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0741480-42F4-EB42-9C18-D7423EA1049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9FC0E7D-03BC-F946-A99B-F3CD452FA37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66.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0741480-42F4-EB42-9C18-D7423EA1049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9FC0E7D-03BC-F946-A99B-F3CD452FA37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6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4248FB9-0C8D-5847-A70A-6DCE71233F1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954EFCC-CC32-4945-9988-535311B8E39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6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4248FB9-0C8D-5847-A70A-6DCE71233F1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954EFCC-CC32-4945-9988-535311B8E39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6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4248FB9-0C8D-5847-A70A-6DCE71233F1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954EFCC-CC32-4945-9988-535311B8E39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CFCAC72-29D8-E049-90A9-9A4D15167D0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033CE61-9B8A-B54A-ACDA-F59735656A8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70.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4248FB9-0C8D-5847-A70A-6DCE71233F1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954EFCC-CC32-4945-9988-535311B8E39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7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4248FB9-0C8D-5847-A70A-6DCE71233F1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954EFCC-CC32-4945-9988-535311B8E39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7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4248FB9-0C8D-5847-A70A-6DCE71233F1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954EFCC-CC32-4945-9988-535311B8E39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7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4248FB9-0C8D-5847-A70A-6DCE71233F1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954EFCC-CC32-4945-9988-535311B8E39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74.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4248FB9-0C8D-5847-A70A-6DCE71233F1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954EFCC-CC32-4945-9988-535311B8E39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75.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4248FB9-0C8D-5847-A70A-6DCE71233F1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954EFCC-CC32-4945-9988-535311B8E39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76.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4248FB9-0C8D-5847-A70A-6DCE71233F1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954EFCC-CC32-4945-9988-535311B8E39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77.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4248FB9-0C8D-5847-A70A-6DCE71233F1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954EFCC-CC32-4945-9988-535311B8E39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78.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012E54C-0783-3547-8D6D-64388E47E3E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4628326-8EF1-CB4B-A6A8-6C6FE76F7B9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79.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012E54C-0783-3547-8D6D-64388E47E3E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4628326-8EF1-CB4B-A6A8-6C6FE76F7B9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CFCAC72-29D8-E049-90A9-9A4D15167D0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033CE61-9B8A-B54A-ACDA-F59735656A8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80.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012E54C-0783-3547-8D6D-64388E47E3E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4628326-8EF1-CB4B-A6A8-6C6FE76F7B9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81.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012E54C-0783-3547-8D6D-64388E47E3E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4628326-8EF1-CB4B-A6A8-6C6FE76F7B9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82.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012E54C-0783-3547-8D6D-64388E47E3E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4628326-8EF1-CB4B-A6A8-6C6FE76F7B9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83.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012E54C-0783-3547-8D6D-64388E47E3E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4628326-8EF1-CB4B-A6A8-6C6FE76F7B9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8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012E54C-0783-3547-8D6D-64388E47E3E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4628326-8EF1-CB4B-A6A8-6C6FE76F7B9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85.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012E54C-0783-3547-8D6D-64388E47E3E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4628326-8EF1-CB4B-A6A8-6C6FE76F7B9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86.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012E54C-0783-3547-8D6D-64388E47E3E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4628326-8EF1-CB4B-A6A8-6C6FE76F7B9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87.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012E54C-0783-3547-8D6D-64388E47E3E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4628326-8EF1-CB4B-A6A8-6C6FE76F7B9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88.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012E54C-0783-3547-8D6D-64388E47E3E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4628326-8EF1-CB4B-A6A8-6C6FE76F7B9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8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FE7BEA0-B8B6-DC44-8B37-3B89AC4B587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3FD630-C35A-0B4E-93CF-D1CE1CB4E38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CFCAC72-29D8-E049-90A9-9A4D15167D0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033CE61-9B8A-B54A-ACDA-F59735656A8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90.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FE7BEA0-B8B6-DC44-8B37-3B89AC4B587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3FD630-C35A-0B4E-93CF-D1CE1CB4E38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91.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FE7BEA0-B8B6-DC44-8B37-3B89AC4B587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3FD630-C35A-0B4E-93CF-D1CE1CB4E38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92.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FE7BEA0-B8B6-DC44-8B37-3B89AC4B587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3FD630-C35A-0B4E-93CF-D1CE1CB4E38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93.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FE7BEA0-B8B6-DC44-8B37-3B89AC4B587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3FD630-C35A-0B4E-93CF-D1CE1CB4E38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94.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FE7BEA0-B8B6-DC44-8B37-3B89AC4B587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3FD630-C35A-0B4E-93CF-D1CE1CB4E38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9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FE7BEA0-B8B6-DC44-8B37-3B89AC4B587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3FD630-C35A-0B4E-93CF-D1CE1CB4E38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96.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FE7BEA0-B8B6-DC44-8B37-3B89AC4B587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3FD630-C35A-0B4E-93CF-D1CE1CB4E38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97.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FE7BEA0-B8B6-DC44-8B37-3B89AC4B587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3FD630-C35A-0B4E-93CF-D1CE1CB4E38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98.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FE7BEA0-B8B6-DC44-8B37-3B89AC4B587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3FD630-C35A-0B4E-93CF-D1CE1CB4E38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199.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FE7BEA0-B8B6-DC44-8B37-3B89AC4B587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3FD630-C35A-0B4E-93CF-D1CE1CB4E38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08FE80A-3A41-7A40-92A5-CCCAD3F5899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2F1D0B-F99A-884B-A496-53AA870E29E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CFCAC72-29D8-E049-90A9-9A4D15167D0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033CE61-9B8A-B54A-ACDA-F59735656A8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00.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A8563CF-7B7B-6543-A2CE-C36A275A836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6C08105-125E-E240-B718-C6EBA1734BE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01.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A8563CF-7B7B-6543-A2CE-C36A275A836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6C08105-125E-E240-B718-C6EBA1734BE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02.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A8563CF-7B7B-6543-A2CE-C36A275A836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6C08105-125E-E240-B718-C6EBA1734BE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03.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A8563CF-7B7B-6543-A2CE-C36A275A836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6C08105-125E-E240-B718-C6EBA1734BE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04.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A8563CF-7B7B-6543-A2CE-C36A275A836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6C08105-125E-E240-B718-C6EBA1734BE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05.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A8563CF-7B7B-6543-A2CE-C36A275A836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6C08105-125E-E240-B718-C6EBA1734BE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06.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A8563CF-7B7B-6543-A2CE-C36A275A836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6C08105-125E-E240-B718-C6EBA1734BE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07.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A8563CF-7B7B-6543-A2CE-C36A275A836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6C08105-125E-E240-B718-C6EBA1734BE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0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A8563CF-7B7B-6543-A2CE-C36A275A836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6C08105-125E-E240-B718-C6EBA1734BE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09.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A8563CF-7B7B-6543-A2CE-C36A275A836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6C08105-125E-E240-B718-C6EBA1734BE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CFCAC72-29D8-E049-90A9-9A4D15167D0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033CE61-9B8A-B54A-ACDA-F59735656A8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10.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A8563CF-7B7B-6543-A2CE-C36A275A836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6C08105-125E-E240-B718-C6EBA1734BE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1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19C25C1-F46E-1B42-941B-5646094332C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B86E683-D444-5B43-9191-E52FCCF3646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1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19C25C1-F46E-1B42-941B-5646094332C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B86E683-D444-5B43-9191-E52FCCF3646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1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19C25C1-F46E-1B42-941B-5646094332C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B86E683-D444-5B43-9191-E52FCCF3646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14.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19C25C1-F46E-1B42-941B-5646094332C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B86E683-D444-5B43-9191-E52FCCF3646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1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19C25C1-F46E-1B42-941B-5646094332C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B86E683-D444-5B43-9191-E52FCCF3646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1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19C25C1-F46E-1B42-941B-5646094332C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B86E683-D444-5B43-9191-E52FCCF3646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1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19C25C1-F46E-1B42-941B-5646094332C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B86E683-D444-5B43-9191-E52FCCF3646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1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19C25C1-F46E-1B42-941B-5646094332C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B86E683-D444-5B43-9191-E52FCCF3646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1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19C25C1-F46E-1B42-941B-5646094332C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B86E683-D444-5B43-9191-E52FCCF3646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2874C8B-7562-0444-8F55-72AE0AF58DE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1B3E42F-D05C-4743-87CA-4E203BEC7AC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20.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19C25C1-F46E-1B42-941B-5646094332C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B86E683-D444-5B43-9191-E52FCCF3646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21.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19C25C1-F46E-1B42-941B-5646094332C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B86E683-D444-5B43-9191-E52FCCF3646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2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711AAE5-B2A7-634C-840C-31834BD49FE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B09C03C-DE28-0242-880E-BBB184C132C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2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711AAE5-B2A7-634C-840C-31834BD49FE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B09C03C-DE28-0242-880E-BBB184C132C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2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711AAE5-B2A7-634C-840C-31834BD49FE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B09C03C-DE28-0242-880E-BBB184C132C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25.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711AAE5-B2A7-634C-840C-31834BD49FE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B09C03C-DE28-0242-880E-BBB184C132C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2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711AAE5-B2A7-634C-840C-31834BD49FE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B09C03C-DE28-0242-880E-BBB184C132C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2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711AAE5-B2A7-634C-840C-31834BD49FE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B09C03C-DE28-0242-880E-BBB184C132C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2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711AAE5-B2A7-634C-840C-31834BD49FE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B09C03C-DE28-0242-880E-BBB184C132C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2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711AAE5-B2A7-634C-840C-31834BD49FE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B09C03C-DE28-0242-880E-BBB184C132C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2874C8B-7562-0444-8F55-72AE0AF58DE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1B3E42F-D05C-4743-87CA-4E203BEC7AC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3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711AAE5-B2A7-634C-840C-31834BD49FE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B09C03C-DE28-0242-880E-BBB184C132C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31.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711AAE5-B2A7-634C-840C-31834BD49FE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B09C03C-DE28-0242-880E-BBB184C132C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32.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711AAE5-B2A7-634C-840C-31834BD49FE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B09C03C-DE28-0242-880E-BBB184C132C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3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BCD2B2D-78C6-9F4C-8B58-A9340973007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2ADBC41-122A-3D40-B1EF-CB447567812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3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BCD2B2D-78C6-9F4C-8B58-A9340973007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2ADBC41-122A-3D40-B1EF-CB447567812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35.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BCD2B2D-78C6-9F4C-8B58-A9340973007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2ADBC41-122A-3D40-B1EF-CB447567812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36.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BCD2B2D-78C6-9F4C-8B58-A9340973007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2ADBC41-122A-3D40-B1EF-CB447567812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3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BCD2B2D-78C6-9F4C-8B58-A9340973007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2ADBC41-122A-3D40-B1EF-CB447567812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3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BCD2B2D-78C6-9F4C-8B58-A9340973007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2ADBC41-122A-3D40-B1EF-CB447567812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3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BCD2B2D-78C6-9F4C-8B58-A9340973007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2ADBC41-122A-3D40-B1EF-CB447567812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2874C8B-7562-0444-8F55-72AE0AF58DE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1B3E42F-D05C-4743-87CA-4E203BEC7AC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4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BCD2B2D-78C6-9F4C-8B58-A9340973007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2ADBC41-122A-3D40-B1EF-CB447567812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4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BCD2B2D-78C6-9F4C-8B58-A9340973007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2ADBC41-122A-3D40-B1EF-CB447567812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42.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BCD2B2D-78C6-9F4C-8B58-A9340973007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2ADBC41-122A-3D40-B1EF-CB447567812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43.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BCD2B2D-78C6-9F4C-8B58-A9340973007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2ADBC41-122A-3D40-B1EF-CB447567812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4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E6E5336-CD35-9744-BD32-E1EFBE46D57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D5D2C63-63A2-C541-B3F7-D01BCB4A560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45.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E6E5336-CD35-9744-BD32-E1EFBE46D57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D5D2C63-63A2-C541-B3F7-D01BCB4A560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46.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E6E5336-CD35-9744-BD32-E1EFBE46D57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D5D2C63-63A2-C541-B3F7-D01BCB4A560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47.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E6E5336-CD35-9744-BD32-E1EFBE46D57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D5D2C63-63A2-C541-B3F7-D01BCB4A560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4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E6E5336-CD35-9744-BD32-E1EFBE46D57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D5D2C63-63A2-C541-B3F7-D01BCB4A560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4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E6E5336-CD35-9744-BD32-E1EFBE46D57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D5D2C63-63A2-C541-B3F7-D01BCB4A560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2874C8B-7562-0444-8F55-72AE0AF58DE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1B3E42F-D05C-4743-87CA-4E203BEC7AC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5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E6E5336-CD35-9744-BD32-E1EFBE46D57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D5D2C63-63A2-C541-B3F7-D01BCB4A560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5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E6E5336-CD35-9744-BD32-E1EFBE46D57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D5D2C63-63A2-C541-B3F7-D01BCB4A560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5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E6E5336-CD35-9744-BD32-E1EFBE46D57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D5D2C63-63A2-C541-B3F7-D01BCB4A560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53.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E6E5336-CD35-9744-BD32-E1EFBE46D57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D5D2C63-63A2-C541-B3F7-D01BCB4A560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54.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E6E5336-CD35-9744-BD32-E1EFBE46D57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D5D2C63-63A2-C541-B3F7-D01BCB4A560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5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9AA6230-62B0-C846-BB56-90261789282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06D9E26-0EBB-3C49-9587-83E3AE74494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56.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9AA6230-62B0-C846-BB56-90261789282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06D9E26-0EBB-3C49-9587-83E3AE74494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57.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9AA6230-62B0-C846-BB56-90261789282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06D9E26-0EBB-3C49-9587-83E3AE74494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58.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9AA6230-62B0-C846-BB56-90261789282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06D9E26-0EBB-3C49-9587-83E3AE74494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59.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9AA6230-62B0-C846-BB56-90261789282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06D9E26-0EBB-3C49-9587-83E3AE74494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2874C8B-7562-0444-8F55-72AE0AF58DE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1B3E42F-D05C-4743-87CA-4E203BEC7AC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60.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9AA6230-62B0-C846-BB56-90261789282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06D9E26-0EBB-3C49-9587-83E3AE74494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6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9AA6230-62B0-C846-BB56-90261789282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06D9E26-0EBB-3C49-9587-83E3AE74494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62.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9AA6230-62B0-C846-BB56-90261789282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06D9E26-0EBB-3C49-9587-83E3AE74494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63.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9AA6230-62B0-C846-BB56-90261789282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06D9E26-0EBB-3C49-9587-83E3AE74494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64.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9AA6230-62B0-C846-BB56-90261789282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06D9E26-0EBB-3C49-9587-83E3AE74494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65.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9AA6230-62B0-C846-BB56-90261789282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06D9E26-0EBB-3C49-9587-83E3AE74494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66.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F097EB1-32F0-1E4C-9A0D-CB65D854AB3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0B70A04-D3E5-B842-A978-65AF48312C4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67.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F097EB1-32F0-1E4C-9A0D-CB65D854AB3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0B70A04-D3E5-B842-A978-65AF48312C4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68.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F097EB1-32F0-1E4C-9A0D-CB65D854AB3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0B70A04-D3E5-B842-A978-65AF48312C4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69.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F097EB1-32F0-1E4C-9A0D-CB65D854AB3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0B70A04-D3E5-B842-A978-65AF48312C4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2874C8B-7562-0444-8F55-72AE0AF58DE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1B3E42F-D05C-4743-87CA-4E203BEC7AC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70.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F097EB1-32F0-1E4C-9A0D-CB65D854AB3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0B70A04-D3E5-B842-A978-65AF48312C4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71.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F097EB1-32F0-1E4C-9A0D-CB65D854AB3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0B70A04-D3E5-B842-A978-65AF48312C4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7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F097EB1-32F0-1E4C-9A0D-CB65D854AB3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0B70A04-D3E5-B842-A978-65AF48312C4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73.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F097EB1-32F0-1E4C-9A0D-CB65D854AB3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0B70A04-D3E5-B842-A978-65AF48312C4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7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F097EB1-32F0-1E4C-9A0D-CB65D854AB3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0B70A04-D3E5-B842-A978-65AF48312C4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75.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F097EB1-32F0-1E4C-9A0D-CB65D854AB3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0B70A04-D3E5-B842-A978-65AF48312C4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76.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F097EB1-32F0-1E4C-9A0D-CB65D854AB3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0B70A04-D3E5-B842-A978-65AF48312C4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7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AF4170C-F4C2-B24D-87B2-4C502BCD61B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B7508CE-20BA-C64B-A2AC-9240CB6D4FD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7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AF4170C-F4C2-B24D-87B2-4C502BCD61B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B7508CE-20BA-C64B-A2AC-9240CB6D4FD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7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AF4170C-F4C2-B24D-87B2-4C502BCD61B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B7508CE-20BA-C64B-A2AC-9240CB6D4FD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2874C8B-7562-0444-8F55-72AE0AF58DE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1B3E42F-D05C-4743-87CA-4E203BEC7AC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80.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AF4170C-F4C2-B24D-87B2-4C502BCD61B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B7508CE-20BA-C64B-A2AC-9240CB6D4FD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8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AF4170C-F4C2-B24D-87B2-4C502BCD61B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B7508CE-20BA-C64B-A2AC-9240CB6D4FD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8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AF4170C-F4C2-B24D-87B2-4C502BCD61B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B7508CE-20BA-C64B-A2AC-9240CB6D4FD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8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AF4170C-F4C2-B24D-87B2-4C502BCD61B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B7508CE-20BA-C64B-A2AC-9240CB6D4FD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84.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AF4170C-F4C2-B24D-87B2-4C502BCD61B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B7508CE-20BA-C64B-A2AC-9240CB6D4FD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85.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AF4170C-F4C2-B24D-87B2-4C502BCD61B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B7508CE-20BA-C64B-A2AC-9240CB6D4FD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86.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AF4170C-F4C2-B24D-87B2-4C502BCD61B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B7508CE-20BA-C64B-A2AC-9240CB6D4FD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87.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AF4170C-F4C2-B24D-87B2-4C502BCD61B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B7508CE-20BA-C64B-A2AC-9240CB6D4FD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88.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193C87B-2097-834F-855E-6B1D130FE2C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0D3771D-39FF-5B4A-86AD-E7A4D84070B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89.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193C87B-2097-834F-855E-6B1D130FE2C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0D3771D-39FF-5B4A-86AD-E7A4D84070B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2874C8B-7562-0444-8F55-72AE0AF58DE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1B3E42F-D05C-4743-87CA-4E203BEC7AC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90.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193C87B-2097-834F-855E-6B1D130FE2C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0D3771D-39FF-5B4A-86AD-E7A4D84070B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91.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193C87B-2097-834F-855E-6B1D130FE2C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0D3771D-39FF-5B4A-86AD-E7A4D84070B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92.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193C87B-2097-834F-855E-6B1D130FE2C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0D3771D-39FF-5B4A-86AD-E7A4D84070B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93.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193C87B-2097-834F-855E-6B1D130FE2C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0D3771D-39FF-5B4A-86AD-E7A4D84070B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9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193C87B-2097-834F-855E-6B1D130FE2C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0D3771D-39FF-5B4A-86AD-E7A4D84070B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95.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193C87B-2097-834F-855E-6B1D130FE2C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0D3771D-39FF-5B4A-86AD-E7A4D84070B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96.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193C87B-2097-834F-855E-6B1D130FE2C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0D3771D-39FF-5B4A-86AD-E7A4D84070B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97.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193C87B-2097-834F-855E-6B1D130FE2C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0D3771D-39FF-5B4A-86AD-E7A4D84070B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98.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193C87B-2097-834F-855E-6B1D130FE2C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0D3771D-39FF-5B4A-86AD-E7A4D84070B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29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5396BF-6AE4-F24E-9F02-F52EB8078FD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09E6FC7-9B1A-F340-B3BE-903F35C1449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08FE80A-3A41-7A40-92A5-CCCAD3F5899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2F1D0B-F99A-884B-A496-53AA870E29E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2874C8B-7562-0444-8F55-72AE0AF58DE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1B3E42F-D05C-4743-87CA-4E203BEC7AC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00.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5396BF-6AE4-F24E-9F02-F52EB8078FD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09E6FC7-9B1A-F340-B3BE-903F35C1449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01.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5396BF-6AE4-F24E-9F02-F52EB8078FD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09E6FC7-9B1A-F340-B3BE-903F35C1449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02.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5396BF-6AE4-F24E-9F02-F52EB8078FD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09E6FC7-9B1A-F340-B3BE-903F35C1449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03.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5396BF-6AE4-F24E-9F02-F52EB8078FD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09E6FC7-9B1A-F340-B3BE-903F35C1449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04.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5396BF-6AE4-F24E-9F02-F52EB8078FD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09E6FC7-9B1A-F340-B3BE-903F35C1449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0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5396BF-6AE4-F24E-9F02-F52EB8078FD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09E6FC7-9B1A-F340-B3BE-903F35C1449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06.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5396BF-6AE4-F24E-9F02-F52EB8078FD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09E6FC7-9B1A-F340-B3BE-903F35C1449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07.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5396BF-6AE4-F24E-9F02-F52EB8078FD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09E6FC7-9B1A-F340-B3BE-903F35C1449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08.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5396BF-6AE4-F24E-9F02-F52EB8078FD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09E6FC7-9B1A-F340-B3BE-903F35C1449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09.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5396BF-6AE4-F24E-9F02-F52EB8078FD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09E6FC7-9B1A-F340-B3BE-903F35C1449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2874C8B-7562-0444-8F55-72AE0AF58DE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1B3E42F-D05C-4743-87CA-4E203BEC7AC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10.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229C0CC-E8ED-2548-98A4-DC84C6A9052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604B451-3831-1445-A398-65B16EBB498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11.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229C0CC-E8ED-2548-98A4-DC84C6A9052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604B451-3831-1445-A398-65B16EBB498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12.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229C0CC-E8ED-2548-98A4-DC84C6A9052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604B451-3831-1445-A398-65B16EBB498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13.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229C0CC-E8ED-2548-98A4-DC84C6A9052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604B451-3831-1445-A398-65B16EBB498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14.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229C0CC-E8ED-2548-98A4-DC84C6A9052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604B451-3831-1445-A398-65B16EBB498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15.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229C0CC-E8ED-2548-98A4-DC84C6A9052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604B451-3831-1445-A398-65B16EBB498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16.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229C0CC-E8ED-2548-98A4-DC84C6A9052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604B451-3831-1445-A398-65B16EBB498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17.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229C0CC-E8ED-2548-98A4-DC84C6A9052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604B451-3831-1445-A398-65B16EBB498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1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229C0CC-E8ED-2548-98A4-DC84C6A9052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604B451-3831-1445-A398-65B16EBB498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19.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229C0CC-E8ED-2548-98A4-DC84C6A9052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604B451-3831-1445-A398-65B16EBB498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2874C8B-7562-0444-8F55-72AE0AF58DE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1B3E42F-D05C-4743-87CA-4E203BEC7AC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20.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229C0CC-E8ED-2548-98A4-DC84C6A9052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604B451-3831-1445-A398-65B16EBB498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2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A57206B-AD44-3045-9744-970E606D9C2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B5110C9-C2C0-8D44-89F9-927BE26B323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2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A57206B-AD44-3045-9744-970E606D9C2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B5110C9-C2C0-8D44-89F9-927BE26B323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2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A57206B-AD44-3045-9744-970E606D9C2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B5110C9-C2C0-8D44-89F9-927BE26B323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24.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A57206B-AD44-3045-9744-970E606D9C2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B5110C9-C2C0-8D44-89F9-927BE26B323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2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A57206B-AD44-3045-9744-970E606D9C2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B5110C9-C2C0-8D44-89F9-927BE26B323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2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A57206B-AD44-3045-9744-970E606D9C2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B5110C9-C2C0-8D44-89F9-927BE26B323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2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A57206B-AD44-3045-9744-970E606D9C2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B5110C9-C2C0-8D44-89F9-927BE26B323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2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A57206B-AD44-3045-9744-970E606D9C2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B5110C9-C2C0-8D44-89F9-927BE26B323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2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A57206B-AD44-3045-9744-970E606D9C2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B5110C9-C2C0-8D44-89F9-927BE26B323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254F90-50F1-E744-B1CC-C41D47B59E4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8F77924-DA6C-2346-B8D6-4AFDE71B96E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30.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A57206B-AD44-3045-9744-970E606D9C2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B5110C9-C2C0-8D44-89F9-927BE26B323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31.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A57206B-AD44-3045-9744-970E606D9C2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B5110C9-C2C0-8D44-89F9-927BE26B323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3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A118886-CC95-3D4A-921D-F994D724883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935624A-819D-6C4C-A8C3-0AA0AFF8169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3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A118886-CC95-3D4A-921D-F994D724883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935624A-819D-6C4C-A8C3-0AA0AFF8169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3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A118886-CC95-3D4A-921D-F994D724883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935624A-819D-6C4C-A8C3-0AA0AFF8169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35.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A118886-CC95-3D4A-921D-F994D724883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935624A-819D-6C4C-A8C3-0AA0AFF8169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3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A118886-CC95-3D4A-921D-F994D724883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935624A-819D-6C4C-A8C3-0AA0AFF8169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3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A118886-CC95-3D4A-921D-F994D724883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935624A-819D-6C4C-A8C3-0AA0AFF8169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3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A118886-CC95-3D4A-921D-F994D724883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935624A-819D-6C4C-A8C3-0AA0AFF8169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3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A118886-CC95-3D4A-921D-F994D724883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935624A-819D-6C4C-A8C3-0AA0AFF8169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254F90-50F1-E744-B1CC-C41D47B59E4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8F77924-DA6C-2346-B8D6-4AFDE71B96E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4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A118886-CC95-3D4A-921D-F994D724883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935624A-819D-6C4C-A8C3-0AA0AFF8169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41.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A118886-CC95-3D4A-921D-F994D724883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935624A-819D-6C4C-A8C3-0AA0AFF8169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42.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A118886-CC95-3D4A-921D-F994D724883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935624A-819D-6C4C-A8C3-0AA0AFF8169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4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303B95C-515B-7943-B6F3-55326A28E80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301B8C7-8FBA-C54C-BED8-DB79A9EF0DD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4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303B95C-515B-7943-B6F3-55326A28E80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301B8C7-8FBA-C54C-BED8-DB79A9EF0DD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45.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303B95C-515B-7943-B6F3-55326A28E80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301B8C7-8FBA-C54C-BED8-DB79A9EF0DD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46.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303B95C-515B-7943-B6F3-55326A28E80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301B8C7-8FBA-C54C-BED8-DB79A9EF0DD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4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303B95C-515B-7943-B6F3-55326A28E80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301B8C7-8FBA-C54C-BED8-DB79A9EF0DD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4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303B95C-515B-7943-B6F3-55326A28E80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301B8C7-8FBA-C54C-BED8-DB79A9EF0DD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4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303B95C-515B-7943-B6F3-55326A28E80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301B8C7-8FBA-C54C-BED8-DB79A9EF0DD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254F90-50F1-E744-B1CC-C41D47B59E4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8F77924-DA6C-2346-B8D6-4AFDE71B96E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5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303B95C-515B-7943-B6F3-55326A28E80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301B8C7-8FBA-C54C-BED8-DB79A9EF0DD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5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303B95C-515B-7943-B6F3-55326A28E80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301B8C7-8FBA-C54C-BED8-DB79A9EF0DD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52.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303B95C-515B-7943-B6F3-55326A28E80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301B8C7-8FBA-C54C-BED8-DB79A9EF0DD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53.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303B95C-515B-7943-B6F3-55326A28E80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301B8C7-8FBA-C54C-BED8-DB79A9EF0DD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5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946A89E-1CD1-D14B-B4B2-C492144FA5E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96BFBFE-7AFC-7D48-ABE4-E25CAEF4958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55.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946A89E-1CD1-D14B-B4B2-C492144FA5E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96BFBFE-7AFC-7D48-ABE4-E25CAEF4958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56.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946A89E-1CD1-D14B-B4B2-C492144FA5E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96BFBFE-7AFC-7D48-ABE4-E25CAEF4958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57.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946A89E-1CD1-D14B-B4B2-C492144FA5E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96BFBFE-7AFC-7D48-ABE4-E25CAEF4958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5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946A89E-1CD1-D14B-B4B2-C492144FA5E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96BFBFE-7AFC-7D48-ABE4-E25CAEF4958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5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946A89E-1CD1-D14B-B4B2-C492144FA5E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96BFBFE-7AFC-7D48-ABE4-E25CAEF4958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254F90-50F1-E744-B1CC-C41D47B59E4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8F77924-DA6C-2346-B8D6-4AFDE71B96E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6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946A89E-1CD1-D14B-B4B2-C492144FA5E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96BFBFE-7AFC-7D48-ABE4-E25CAEF4958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6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946A89E-1CD1-D14B-B4B2-C492144FA5E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96BFBFE-7AFC-7D48-ABE4-E25CAEF4958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6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946A89E-1CD1-D14B-B4B2-C492144FA5E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96BFBFE-7AFC-7D48-ABE4-E25CAEF4958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63.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946A89E-1CD1-D14B-B4B2-C492144FA5E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96BFBFE-7AFC-7D48-ABE4-E25CAEF4958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64.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946A89E-1CD1-D14B-B4B2-C492144FA5E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96BFBFE-7AFC-7D48-ABE4-E25CAEF4958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6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7B07375-4717-4149-8207-4EBB8FFB007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40106F7-1024-2E42-BC45-2F6EA16321D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66.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7B07375-4717-4149-8207-4EBB8FFB007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40106F7-1024-2E42-BC45-2F6EA16321D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67.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7B07375-4717-4149-8207-4EBB8FFB007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40106F7-1024-2E42-BC45-2F6EA16321D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68.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7B07375-4717-4149-8207-4EBB8FFB007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40106F7-1024-2E42-BC45-2F6EA16321D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69.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7B07375-4717-4149-8207-4EBB8FFB007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40106F7-1024-2E42-BC45-2F6EA16321D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254F90-50F1-E744-B1CC-C41D47B59E4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8F77924-DA6C-2346-B8D6-4AFDE71B96E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70.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7B07375-4717-4149-8207-4EBB8FFB007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40106F7-1024-2E42-BC45-2F6EA16321D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7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7B07375-4717-4149-8207-4EBB8FFB007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40106F7-1024-2E42-BC45-2F6EA16321D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72.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7B07375-4717-4149-8207-4EBB8FFB007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40106F7-1024-2E42-BC45-2F6EA16321D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73.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7B07375-4717-4149-8207-4EBB8FFB007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40106F7-1024-2E42-BC45-2F6EA16321D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74.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7B07375-4717-4149-8207-4EBB8FFB007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40106F7-1024-2E42-BC45-2F6EA16321D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75.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7B07375-4717-4149-8207-4EBB8FFB007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40106F7-1024-2E42-BC45-2F6EA16321D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76.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ABF8390-5ABC-C840-B581-AE27820317C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F8B6C95-2735-204C-A478-F3281B4AD2D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77.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ABF8390-5ABC-C840-B581-AE27820317C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F8B6C95-2735-204C-A478-F3281B4AD2D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78.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ABF8390-5ABC-C840-B581-AE27820317C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F8B6C95-2735-204C-A478-F3281B4AD2D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79.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ABF8390-5ABC-C840-B581-AE27820317C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F8B6C95-2735-204C-A478-F3281B4AD2D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254F90-50F1-E744-B1CC-C41D47B59E4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8F77924-DA6C-2346-B8D6-4AFDE71B96E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80.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ABF8390-5ABC-C840-B581-AE27820317C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F8B6C95-2735-204C-A478-F3281B4AD2D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81.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ABF8390-5ABC-C840-B581-AE27820317C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F8B6C95-2735-204C-A478-F3281B4AD2D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8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ABF8390-5ABC-C840-B581-AE27820317C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F8B6C95-2735-204C-A478-F3281B4AD2D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83.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ABF8390-5ABC-C840-B581-AE27820317C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F8B6C95-2735-204C-A478-F3281B4AD2D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8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ABF8390-5ABC-C840-B581-AE27820317C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F8B6C95-2735-204C-A478-F3281B4AD2D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85.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ABF8390-5ABC-C840-B581-AE27820317C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F8B6C95-2735-204C-A478-F3281B4AD2D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86.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ABF8390-5ABC-C840-B581-AE27820317C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F8B6C95-2735-204C-A478-F3281B4AD2D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8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BBB67B-8F70-1948-BC44-25C0E611E19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D595BC6-842C-3541-B754-33F5D2649CC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8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BBB67B-8F70-1948-BC44-25C0E611E19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D595BC6-842C-3541-B754-33F5D2649CC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8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BBB67B-8F70-1948-BC44-25C0E611E19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D595BC6-842C-3541-B754-33F5D2649CC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254F90-50F1-E744-B1CC-C41D47B59E4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8F77924-DA6C-2346-B8D6-4AFDE71B96E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90.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BBB67B-8F70-1948-BC44-25C0E611E19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D595BC6-842C-3541-B754-33F5D2649CC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9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BBB67B-8F70-1948-BC44-25C0E611E19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D595BC6-842C-3541-B754-33F5D2649CC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9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BBB67B-8F70-1948-BC44-25C0E611E19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D595BC6-842C-3541-B754-33F5D2649CC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9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BBB67B-8F70-1948-BC44-25C0E611E19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D595BC6-842C-3541-B754-33F5D2649CC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94.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BBB67B-8F70-1948-BC44-25C0E611E19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D595BC6-842C-3541-B754-33F5D2649CC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95.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BBB67B-8F70-1948-BC44-25C0E611E19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D595BC6-842C-3541-B754-33F5D2649CC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96.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BBB67B-8F70-1948-BC44-25C0E611E19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D595BC6-842C-3541-B754-33F5D2649CC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97.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BBB67B-8F70-1948-BC44-25C0E611E19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D595BC6-842C-3541-B754-33F5D2649CC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98.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E9BB0C9-A418-A940-A72B-BC53F832DC1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23F8157-9670-A94C-9480-F2C00EFA445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399.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E9BB0C9-A418-A940-A72B-BC53F832DC1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23F8157-9670-A94C-9480-F2C00EFA445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08FE80A-3A41-7A40-92A5-CCCAD3F5899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2F1D0B-F99A-884B-A496-53AA870E29E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254F90-50F1-E744-B1CC-C41D47B59E4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8F77924-DA6C-2346-B8D6-4AFDE71B96E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00.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E9BB0C9-A418-A940-A72B-BC53F832DC1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23F8157-9670-A94C-9480-F2C00EFA445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01.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E9BB0C9-A418-A940-A72B-BC53F832DC1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23F8157-9670-A94C-9480-F2C00EFA445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02.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E9BB0C9-A418-A940-A72B-BC53F832DC1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23F8157-9670-A94C-9480-F2C00EFA445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03.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E9BB0C9-A418-A940-A72B-BC53F832DC1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23F8157-9670-A94C-9480-F2C00EFA445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0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E9BB0C9-A418-A940-A72B-BC53F832DC1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23F8157-9670-A94C-9480-F2C00EFA445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05.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E9BB0C9-A418-A940-A72B-BC53F832DC1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23F8157-9670-A94C-9480-F2C00EFA445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06.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E9BB0C9-A418-A940-A72B-BC53F832DC1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23F8157-9670-A94C-9480-F2C00EFA445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07.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E9BB0C9-A418-A940-A72B-BC53F832DC1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23F8157-9670-A94C-9480-F2C00EFA445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08.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E9BB0C9-A418-A940-A72B-BC53F832DC1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23F8157-9670-A94C-9480-F2C00EFA445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0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E5C91E5-A7A5-964D-9C20-95CA6906057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6F01745-0FC5-8E49-B981-8AD865A1108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254F90-50F1-E744-B1CC-C41D47B59E4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8F77924-DA6C-2346-B8D6-4AFDE71B96E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10.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E5C91E5-A7A5-964D-9C20-95CA6906057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6F01745-0FC5-8E49-B981-8AD865A1108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11.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E5C91E5-A7A5-964D-9C20-95CA6906057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6F01745-0FC5-8E49-B981-8AD865A1108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12.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E5C91E5-A7A5-964D-9C20-95CA6906057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6F01745-0FC5-8E49-B981-8AD865A1108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13.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E5C91E5-A7A5-964D-9C20-95CA6906057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6F01745-0FC5-8E49-B981-8AD865A1108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14.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E5C91E5-A7A5-964D-9C20-95CA6906057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6F01745-0FC5-8E49-B981-8AD865A1108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1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E5C91E5-A7A5-964D-9C20-95CA6906057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6F01745-0FC5-8E49-B981-8AD865A1108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16.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E5C91E5-A7A5-964D-9C20-95CA6906057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6F01745-0FC5-8E49-B981-8AD865A1108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17.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E5C91E5-A7A5-964D-9C20-95CA6906057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6F01745-0FC5-8E49-B981-8AD865A1108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18.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E5C91E5-A7A5-964D-9C20-95CA6906057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6F01745-0FC5-8E49-B981-8AD865A1108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19.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E5C91E5-A7A5-964D-9C20-95CA6906057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6F01745-0FC5-8E49-B981-8AD865A1108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254F90-50F1-E744-B1CC-C41D47B59E4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8F77924-DA6C-2346-B8D6-4AFDE71B96E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20.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AE18449-27C3-EC4E-84A5-819DC8F08CD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BF6BAB3-E2C6-4E49-84F7-D79C4F7AE6F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21.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AE18449-27C3-EC4E-84A5-819DC8F08CD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BF6BAB3-E2C6-4E49-84F7-D79C4F7AE6F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22.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AE18449-27C3-EC4E-84A5-819DC8F08CD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BF6BAB3-E2C6-4E49-84F7-D79C4F7AE6F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23.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AE18449-27C3-EC4E-84A5-819DC8F08CD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BF6BAB3-E2C6-4E49-84F7-D79C4F7AE6F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24.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AE18449-27C3-EC4E-84A5-819DC8F08CD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BF6BAB3-E2C6-4E49-84F7-D79C4F7AE6F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25.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AE18449-27C3-EC4E-84A5-819DC8F08CD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BF6BAB3-E2C6-4E49-84F7-D79C4F7AE6F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26.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AE18449-27C3-EC4E-84A5-819DC8F08CD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BF6BAB3-E2C6-4E49-84F7-D79C4F7AE6F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27.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AE18449-27C3-EC4E-84A5-819DC8F08CD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BF6BAB3-E2C6-4E49-84F7-D79C4F7AE6F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2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AE18449-27C3-EC4E-84A5-819DC8F08CD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BF6BAB3-E2C6-4E49-84F7-D79C4F7AE6F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29.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AE18449-27C3-EC4E-84A5-819DC8F08CD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BF6BAB3-E2C6-4E49-84F7-D79C4F7AE6F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254F90-50F1-E744-B1CC-C41D47B59E4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8F77924-DA6C-2346-B8D6-4AFDE71B96E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30.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AE18449-27C3-EC4E-84A5-819DC8F08CD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BF6BAB3-E2C6-4E49-84F7-D79C4F7AE6F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3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EE8DE1D-6A4B-294A-9E08-47D1B91DC6C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3578917-02BF-AA43-A636-5E2DEF07083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3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EE8DE1D-6A4B-294A-9E08-47D1B91DC6C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3578917-02BF-AA43-A636-5E2DEF07083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3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EE8DE1D-6A4B-294A-9E08-47D1B91DC6C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3578917-02BF-AA43-A636-5E2DEF07083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34.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EE8DE1D-6A4B-294A-9E08-47D1B91DC6C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3578917-02BF-AA43-A636-5E2DEF07083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3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EE8DE1D-6A4B-294A-9E08-47D1B91DC6C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3578917-02BF-AA43-A636-5E2DEF07083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3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EE8DE1D-6A4B-294A-9E08-47D1B91DC6C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3578917-02BF-AA43-A636-5E2DEF07083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3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EE8DE1D-6A4B-294A-9E08-47D1B91DC6C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3578917-02BF-AA43-A636-5E2DEF07083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3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EE8DE1D-6A4B-294A-9E08-47D1B91DC6C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3578917-02BF-AA43-A636-5E2DEF07083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3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EE8DE1D-6A4B-294A-9E08-47D1B91DC6C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3578917-02BF-AA43-A636-5E2DEF07083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43C5E0D-0205-464C-8238-1DC27566BC5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BA22E3C-B72E-0D45-8180-E421141B386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40.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EE8DE1D-6A4B-294A-9E08-47D1B91DC6C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3578917-02BF-AA43-A636-5E2DEF07083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41.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EE8DE1D-6A4B-294A-9E08-47D1B91DC6C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3578917-02BF-AA43-A636-5E2DEF07083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4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EBA31D3-8484-8744-BC6D-3405F105530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B9E83C0-2A98-5242-A1CA-39D4D845161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4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EBA31D3-8484-8744-BC6D-3405F105530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B9E83C0-2A98-5242-A1CA-39D4D845161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4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EBA31D3-8484-8744-BC6D-3405F105530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B9E83C0-2A98-5242-A1CA-39D4D845161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45.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EBA31D3-8484-8744-BC6D-3405F105530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B9E83C0-2A98-5242-A1CA-39D4D845161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4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EBA31D3-8484-8744-BC6D-3405F105530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B9E83C0-2A98-5242-A1CA-39D4D845161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4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EBA31D3-8484-8744-BC6D-3405F105530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B9E83C0-2A98-5242-A1CA-39D4D845161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4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EBA31D3-8484-8744-BC6D-3405F105530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B9E83C0-2A98-5242-A1CA-39D4D845161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4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EBA31D3-8484-8744-BC6D-3405F105530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B9E83C0-2A98-5242-A1CA-39D4D845161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43C5E0D-0205-464C-8238-1DC27566BC5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BA22E3C-B72E-0D45-8180-E421141B386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5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EBA31D3-8484-8744-BC6D-3405F105530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B9E83C0-2A98-5242-A1CA-39D4D845161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51.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EBA31D3-8484-8744-BC6D-3405F105530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B9E83C0-2A98-5242-A1CA-39D4D845161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52.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EBA31D3-8484-8744-BC6D-3405F105530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B9E83C0-2A98-5242-A1CA-39D4D845161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5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FA4983E-0105-044C-A818-4B5938A444E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18558DA-5BC2-2B43-B89F-432A5A99CBF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5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FA4983E-0105-044C-A818-4B5938A444E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18558DA-5BC2-2B43-B89F-432A5A99CBF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55.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FA4983E-0105-044C-A818-4B5938A444E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18558DA-5BC2-2B43-B89F-432A5A99CBF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56.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FA4983E-0105-044C-A818-4B5938A444E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18558DA-5BC2-2B43-B89F-432A5A99CBF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5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FA4983E-0105-044C-A818-4B5938A444E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18558DA-5BC2-2B43-B89F-432A5A99CBF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5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FA4983E-0105-044C-A818-4B5938A444E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18558DA-5BC2-2B43-B89F-432A5A99CBF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5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FA4983E-0105-044C-A818-4B5938A444E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18558DA-5BC2-2B43-B89F-432A5A99CBF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43C5E0D-0205-464C-8238-1DC27566BC5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BA22E3C-B72E-0D45-8180-E421141B386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6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FA4983E-0105-044C-A818-4B5938A444E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18558DA-5BC2-2B43-B89F-432A5A99CBF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6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FA4983E-0105-044C-A818-4B5938A444E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18558DA-5BC2-2B43-B89F-432A5A99CBF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62.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FA4983E-0105-044C-A818-4B5938A444E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18558DA-5BC2-2B43-B89F-432A5A99CBF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63.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FA4983E-0105-044C-A818-4B5938A444E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18558DA-5BC2-2B43-B89F-432A5A99CBF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6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650F590-0FF5-E94A-B3B5-4CA7BA4F83C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8D2B8DF-BAB7-8245-A07B-8C397069137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65.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650F590-0FF5-E94A-B3B5-4CA7BA4F83C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8D2B8DF-BAB7-8245-A07B-8C397069137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66.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650F590-0FF5-E94A-B3B5-4CA7BA4F83C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8D2B8DF-BAB7-8245-A07B-8C397069137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67.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650F590-0FF5-E94A-B3B5-4CA7BA4F83C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8D2B8DF-BAB7-8245-A07B-8C397069137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6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650F590-0FF5-E94A-B3B5-4CA7BA4F83C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8D2B8DF-BAB7-8245-A07B-8C397069137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6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650F590-0FF5-E94A-B3B5-4CA7BA4F83C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8D2B8DF-BAB7-8245-A07B-8C397069137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43C5E0D-0205-464C-8238-1DC27566BC5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BA22E3C-B72E-0D45-8180-E421141B386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7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650F590-0FF5-E94A-B3B5-4CA7BA4F83C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8D2B8DF-BAB7-8245-A07B-8C397069137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7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650F590-0FF5-E94A-B3B5-4CA7BA4F83C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8D2B8DF-BAB7-8245-A07B-8C397069137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7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650F590-0FF5-E94A-B3B5-4CA7BA4F83C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8D2B8DF-BAB7-8245-A07B-8C397069137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73.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650F590-0FF5-E94A-B3B5-4CA7BA4F83C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8D2B8DF-BAB7-8245-A07B-8C397069137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74.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650F590-0FF5-E94A-B3B5-4CA7BA4F83C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8D2B8DF-BAB7-8245-A07B-8C397069137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7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A7D4CF5-17E3-724A-A488-93A3894325B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D889994-45BE-D845-B2C2-59CB6534908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76.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A7D4CF5-17E3-724A-A488-93A3894325B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D889994-45BE-D845-B2C2-59CB6534908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77.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A7D4CF5-17E3-724A-A488-93A3894325B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D889994-45BE-D845-B2C2-59CB6534908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78.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A7D4CF5-17E3-724A-A488-93A3894325B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D889994-45BE-D845-B2C2-59CB6534908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79.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A7D4CF5-17E3-724A-A488-93A3894325B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D889994-45BE-D845-B2C2-59CB6534908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43C5E0D-0205-464C-8238-1DC27566BC5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BA22E3C-B72E-0D45-8180-E421141B386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80.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A7D4CF5-17E3-724A-A488-93A3894325B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D889994-45BE-D845-B2C2-59CB6534908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8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A7D4CF5-17E3-724A-A488-93A3894325B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D889994-45BE-D845-B2C2-59CB6534908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82.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A7D4CF5-17E3-724A-A488-93A3894325B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D889994-45BE-D845-B2C2-59CB6534908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83.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A7D4CF5-17E3-724A-A488-93A3894325B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D889994-45BE-D845-B2C2-59CB6534908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84.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A7D4CF5-17E3-724A-A488-93A3894325B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D889994-45BE-D845-B2C2-59CB6534908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85.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A7D4CF5-17E3-724A-A488-93A3894325B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D889994-45BE-D845-B2C2-59CB6534908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86.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CDBA18F-8438-844D-9ADA-3F0FCF14268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CC9EBAE-BD22-0E4B-8297-C10C1279136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87.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CDBA18F-8438-844D-9ADA-3F0FCF14268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CC9EBAE-BD22-0E4B-8297-C10C1279136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88.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CDBA18F-8438-844D-9ADA-3F0FCF14268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CC9EBAE-BD22-0E4B-8297-C10C1279136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89.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CDBA18F-8438-844D-9ADA-3F0FCF14268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CC9EBAE-BD22-0E4B-8297-C10C1279136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43C5E0D-0205-464C-8238-1DC27566BC5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BA22E3C-B72E-0D45-8180-E421141B386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90.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CDBA18F-8438-844D-9ADA-3F0FCF14268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CC9EBAE-BD22-0E4B-8297-C10C1279136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91.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CDBA18F-8438-844D-9ADA-3F0FCF14268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CC9EBAE-BD22-0E4B-8297-C10C1279136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9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CDBA18F-8438-844D-9ADA-3F0FCF14268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CC9EBAE-BD22-0E4B-8297-C10C1279136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93.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CDBA18F-8438-844D-9ADA-3F0FCF14268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CC9EBAE-BD22-0E4B-8297-C10C1279136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9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CDBA18F-8438-844D-9ADA-3F0FCF14268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CC9EBAE-BD22-0E4B-8297-C10C1279136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95.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CDBA18F-8438-844D-9ADA-3F0FCF14268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CC9EBAE-BD22-0E4B-8297-C10C1279136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96.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CDBA18F-8438-844D-9ADA-3F0FCF14268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CC9EBAE-BD22-0E4B-8297-C10C1279136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9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A5D2848-A4B1-D64E-9120-0E2AA316823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889341B-C08C-904C-AC2B-1A7B71935CE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9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A5D2848-A4B1-D64E-9120-0E2AA316823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889341B-C08C-904C-AC2B-1A7B71935CE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49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A5D2848-A4B1-D64E-9120-0E2AA316823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889341B-C08C-904C-AC2B-1A7B71935CE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08FE80A-3A41-7A40-92A5-CCCAD3F5899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2F1D0B-F99A-884B-A496-53AA870E29E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43C5E0D-0205-464C-8238-1DC27566BC5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BA22E3C-B72E-0D45-8180-E421141B386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00.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A5D2848-A4B1-D64E-9120-0E2AA316823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889341B-C08C-904C-AC2B-1A7B71935CE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0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A5D2848-A4B1-D64E-9120-0E2AA316823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889341B-C08C-904C-AC2B-1A7B71935CE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0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A5D2848-A4B1-D64E-9120-0E2AA316823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889341B-C08C-904C-AC2B-1A7B71935CE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0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A5D2848-A4B1-D64E-9120-0E2AA316823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889341B-C08C-904C-AC2B-1A7B71935CE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04.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A5D2848-A4B1-D64E-9120-0E2AA316823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889341B-C08C-904C-AC2B-1A7B71935CE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05.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A5D2848-A4B1-D64E-9120-0E2AA316823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889341B-C08C-904C-AC2B-1A7B71935CE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06.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A5D2848-A4B1-D64E-9120-0E2AA316823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889341B-C08C-904C-AC2B-1A7B71935CE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07.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A5D2848-A4B1-D64E-9120-0E2AA316823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889341B-C08C-904C-AC2B-1A7B71935CE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08.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5CB1B77-687B-2B46-9B37-534A58B2693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DCFEE36-6756-734F-AB5D-9E16711CF1E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09.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5CB1B77-687B-2B46-9B37-534A58B2693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DCFEE36-6756-734F-AB5D-9E16711CF1E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43C5E0D-0205-464C-8238-1DC27566BC5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BA22E3C-B72E-0D45-8180-E421141B386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10.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5CB1B77-687B-2B46-9B37-534A58B2693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DCFEE36-6756-734F-AB5D-9E16711CF1E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11.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5CB1B77-687B-2B46-9B37-534A58B2693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DCFEE36-6756-734F-AB5D-9E16711CF1E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12.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5CB1B77-687B-2B46-9B37-534A58B2693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DCFEE36-6756-734F-AB5D-9E16711CF1E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13.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5CB1B77-687B-2B46-9B37-534A58B2693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DCFEE36-6756-734F-AB5D-9E16711CF1E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1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5CB1B77-687B-2B46-9B37-534A58B2693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DCFEE36-6756-734F-AB5D-9E16711CF1E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15.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5CB1B77-687B-2B46-9B37-534A58B2693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DCFEE36-6756-734F-AB5D-9E16711CF1E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16.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5CB1B77-687B-2B46-9B37-534A58B2693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DCFEE36-6756-734F-AB5D-9E16711CF1E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17.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5CB1B77-687B-2B46-9B37-534A58B2693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DCFEE36-6756-734F-AB5D-9E16711CF1E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18.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5CB1B77-687B-2B46-9B37-534A58B2693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DCFEE36-6756-734F-AB5D-9E16711CF1E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1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03AA557-197E-094C-8E08-9299E7DEC4D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9409219-CD38-F846-95DF-04D8EC790EB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43C5E0D-0205-464C-8238-1DC27566BC5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BA22E3C-B72E-0D45-8180-E421141B386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20.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03AA557-197E-094C-8E08-9299E7DEC4D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9409219-CD38-F846-95DF-04D8EC790EB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21.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03AA557-197E-094C-8E08-9299E7DEC4D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9409219-CD38-F846-95DF-04D8EC790EB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22.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03AA557-197E-094C-8E08-9299E7DEC4D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9409219-CD38-F846-95DF-04D8EC790EB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23.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03AA557-197E-094C-8E08-9299E7DEC4D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9409219-CD38-F846-95DF-04D8EC790EB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24.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03AA557-197E-094C-8E08-9299E7DEC4D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9409219-CD38-F846-95DF-04D8EC790EB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2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03AA557-197E-094C-8E08-9299E7DEC4D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9409219-CD38-F846-95DF-04D8EC790EB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26.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03AA557-197E-094C-8E08-9299E7DEC4D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9409219-CD38-F846-95DF-04D8EC790EB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27.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03AA557-197E-094C-8E08-9299E7DEC4D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9409219-CD38-F846-95DF-04D8EC790EB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28.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03AA557-197E-094C-8E08-9299E7DEC4D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9409219-CD38-F846-95DF-04D8EC790EB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29.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03AA557-197E-094C-8E08-9299E7DEC4D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9409219-CD38-F846-95DF-04D8EC790EB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43C5E0D-0205-464C-8238-1DC27566BC5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BA22E3C-B72E-0D45-8180-E421141B386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30.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F3F283A-27C4-2842-9DDD-11F1211AD01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07A867E-928C-1C43-9358-8A9036D025C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31.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F3F283A-27C4-2842-9DDD-11F1211AD01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07A867E-928C-1C43-9358-8A9036D025C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32.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F3F283A-27C4-2842-9DDD-11F1211AD01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07A867E-928C-1C43-9358-8A9036D025C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33.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F3F283A-27C4-2842-9DDD-11F1211AD01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07A867E-928C-1C43-9358-8A9036D025C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34.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F3F283A-27C4-2842-9DDD-11F1211AD01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07A867E-928C-1C43-9358-8A9036D025C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35.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F3F283A-27C4-2842-9DDD-11F1211AD01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07A867E-928C-1C43-9358-8A9036D025C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36.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F3F283A-27C4-2842-9DDD-11F1211AD01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07A867E-928C-1C43-9358-8A9036D025C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37.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F3F283A-27C4-2842-9DDD-11F1211AD01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07A867E-928C-1C43-9358-8A9036D025C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3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F3F283A-27C4-2842-9DDD-11F1211AD01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07A867E-928C-1C43-9358-8A9036D025C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39.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F3F283A-27C4-2842-9DDD-11F1211AD01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07A867E-928C-1C43-9358-8A9036D025C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43C5E0D-0205-464C-8238-1DC27566BC5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BA22E3C-B72E-0D45-8180-E421141B386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40.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F3F283A-27C4-2842-9DDD-11F1211AD01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07A867E-928C-1C43-9358-8A9036D025C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4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D14A452-CDA8-8949-A749-21DE098C781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9827E10-3758-EC4C-9070-FA2D417325F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4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D14A452-CDA8-8949-A749-21DE098C781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9827E10-3758-EC4C-9070-FA2D417325F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4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D14A452-CDA8-8949-A749-21DE098C781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9827E10-3758-EC4C-9070-FA2D417325F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44.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D14A452-CDA8-8949-A749-21DE098C781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9827E10-3758-EC4C-9070-FA2D417325F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4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D14A452-CDA8-8949-A749-21DE098C781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9827E10-3758-EC4C-9070-FA2D417325F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4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D14A452-CDA8-8949-A749-21DE098C781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9827E10-3758-EC4C-9070-FA2D417325F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4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D14A452-CDA8-8949-A749-21DE098C781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9827E10-3758-EC4C-9070-FA2D417325F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4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D14A452-CDA8-8949-A749-21DE098C781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9827E10-3758-EC4C-9070-FA2D417325F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4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D14A452-CDA8-8949-A749-21DE098C781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9827E10-3758-EC4C-9070-FA2D417325F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DC71B70-12AA-DA4B-A95D-B37FC4AE8DE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A7E9895-8F25-6A47-8F3A-41B4236CE94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50.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D14A452-CDA8-8949-A749-21DE098C781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9827E10-3758-EC4C-9070-FA2D417325F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51.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D14A452-CDA8-8949-A749-21DE098C781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9827E10-3758-EC4C-9070-FA2D417325F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5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F4BB682-2287-B54C-81B8-107D214A3D5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BA383A8-4CE0-454E-9E3F-48730350C19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5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F4BB682-2287-B54C-81B8-107D214A3D5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BA383A8-4CE0-454E-9E3F-48730350C19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5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F4BB682-2287-B54C-81B8-107D214A3D5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BA383A8-4CE0-454E-9E3F-48730350C19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55.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F4BB682-2287-B54C-81B8-107D214A3D5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BA383A8-4CE0-454E-9E3F-48730350C19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5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F4BB682-2287-B54C-81B8-107D214A3D5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BA383A8-4CE0-454E-9E3F-48730350C19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5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F4BB682-2287-B54C-81B8-107D214A3D5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BA383A8-4CE0-454E-9E3F-48730350C19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5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F4BB682-2287-B54C-81B8-107D214A3D5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BA383A8-4CE0-454E-9E3F-48730350C19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5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F4BB682-2287-B54C-81B8-107D214A3D5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BA383A8-4CE0-454E-9E3F-48730350C19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DC71B70-12AA-DA4B-A95D-B37FC4AE8DE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A7E9895-8F25-6A47-8F3A-41B4236CE94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6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F4BB682-2287-B54C-81B8-107D214A3D5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BA383A8-4CE0-454E-9E3F-48730350C19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61.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F4BB682-2287-B54C-81B8-107D214A3D5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BA383A8-4CE0-454E-9E3F-48730350C19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62.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F4BB682-2287-B54C-81B8-107D214A3D5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BA383A8-4CE0-454E-9E3F-48730350C19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6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6EB1C81-6930-3744-823A-726757F3FD2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148980A-5F0A-9A41-B67E-0AD1645A827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6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6EB1C81-6930-3744-823A-726757F3FD2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148980A-5F0A-9A41-B67E-0AD1645A827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65.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6EB1C81-6930-3744-823A-726757F3FD2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148980A-5F0A-9A41-B67E-0AD1645A827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66.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6EB1C81-6930-3744-823A-726757F3FD2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148980A-5F0A-9A41-B67E-0AD1645A827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6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6EB1C81-6930-3744-823A-726757F3FD2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148980A-5F0A-9A41-B67E-0AD1645A827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6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6EB1C81-6930-3744-823A-726757F3FD2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148980A-5F0A-9A41-B67E-0AD1645A827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6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6EB1C81-6930-3744-823A-726757F3FD2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148980A-5F0A-9A41-B67E-0AD1645A827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DC71B70-12AA-DA4B-A95D-B37FC4AE8DE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A7E9895-8F25-6A47-8F3A-41B4236CE94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7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6EB1C81-6930-3744-823A-726757F3FD2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148980A-5F0A-9A41-B67E-0AD1645A827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7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6EB1C81-6930-3744-823A-726757F3FD2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148980A-5F0A-9A41-B67E-0AD1645A827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72.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6EB1C81-6930-3744-823A-726757F3FD2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148980A-5F0A-9A41-B67E-0AD1645A827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73.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6EB1C81-6930-3744-823A-726757F3FD2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148980A-5F0A-9A41-B67E-0AD1645A827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7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E688FA9-D17B-5342-97F4-EA59DA3E20A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BBFED23-CEB7-1C49-B590-9F65D4A57DF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75.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E688FA9-D17B-5342-97F4-EA59DA3E20A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BBFED23-CEB7-1C49-B590-9F65D4A57DF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76.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E688FA9-D17B-5342-97F4-EA59DA3E20A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BBFED23-CEB7-1C49-B590-9F65D4A57DF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77.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E688FA9-D17B-5342-97F4-EA59DA3E20A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BBFED23-CEB7-1C49-B590-9F65D4A57DF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7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E688FA9-D17B-5342-97F4-EA59DA3E20A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BBFED23-CEB7-1C49-B590-9F65D4A57DF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7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E688FA9-D17B-5342-97F4-EA59DA3E20A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BBFED23-CEB7-1C49-B590-9F65D4A57DF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DC71B70-12AA-DA4B-A95D-B37FC4AE8DE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A7E9895-8F25-6A47-8F3A-41B4236CE94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8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E688FA9-D17B-5342-97F4-EA59DA3E20A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BBFED23-CEB7-1C49-B590-9F65D4A57DF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8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E688FA9-D17B-5342-97F4-EA59DA3E20A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BBFED23-CEB7-1C49-B590-9F65D4A57DF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8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E688FA9-D17B-5342-97F4-EA59DA3E20A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BBFED23-CEB7-1C49-B590-9F65D4A57DF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83.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E688FA9-D17B-5342-97F4-EA59DA3E20A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BBFED23-CEB7-1C49-B590-9F65D4A57DF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84.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E688FA9-D17B-5342-97F4-EA59DA3E20A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BBFED23-CEB7-1C49-B590-9F65D4A57DF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8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6774EB3-5CDF-3448-893A-5CD6DFD0BE6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9E5F1B3-874B-9B46-BDBF-2DCD7ACC271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86.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6774EB3-5CDF-3448-893A-5CD6DFD0BE6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9E5F1B3-874B-9B46-BDBF-2DCD7ACC271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87.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6774EB3-5CDF-3448-893A-5CD6DFD0BE6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9E5F1B3-874B-9B46-BDBF-2DCD7ACC271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88.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6774EB3-5CDF-3448-893A-5CD6DFD0BE6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9E5F1B3-874B-9B46-BDBF-2DCD7ACC271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89.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6774EB3-5CDF-3448-893A-5CD6DFD0BE6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9E5F1B3-874B-9B46-BDBF-2DCD7ACC271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DC71B70-12AA-DA4B-A95D-B37FC4AE8DE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A7E9895-8F25-6A47-8F3A-41B4236CE94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90.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6774EB3-5CDF-3448-893A-5CD6DFD0BE6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9E5F1B3-874B-9B46-BDBF-2DCD7ACC271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9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6774EB3-5CDF-3448-893A-5CD6DFD0BE6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9E5F1B3-874B-9B46-BDBF-2DCD7ACC271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92.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6774EB3-5CDF-3448-893A-5CD6DFD0BE6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9E5F1B3-874B-9B46-BDBF-2DCD7ACC271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93.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6774EB3-5CDF-3448-893A-5CD6DFD0BE6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9E5F1B3-874B-9B46-BDBF-2DCD7ACC271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94.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6774EB3-5CDF-3448-893A-5CD6DFD0BE6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9E5F1B3-874B-9B46-BDBF-2DCD7ACC271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95.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6774EB3-5CDF-3448-893A-5CD6DFD0BE6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9E5F1B3-874B-9B46-BDBF-2DCD7ACC271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96.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29F081E-C417-6A4E-9BB2-85A3671AD07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B599E2-78A6-EE47-988A-31CB5C2A555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97.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29F081E-C417-6A4E-9BB2-85A3671AD07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B599E2-78A6-EE47-988A-31CB5C2A555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98.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29F081E-C417-6A4E-9BB2-85A3671AD07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B599E2-78A6-EE47-988A-31CB5C2A555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599.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29F081E-C417-6A4E-9BB2-85A3671AD07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B599E2-78A6-EE47-988A-31CB5C2A555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08FE80A-3A41-7A40-92A5-CCCAD3F5899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2F1D0B-F99A-884B-A496-53AA870E29E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DC71B70-12AA-DA4B-A95D-B37FC4AE8DE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A7E9895-8F25-6A47-8F3A-41B4236CE94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00.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29F081E-C417-6A4E-9BB2-85A3671AD07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B599E2-78A6-EE47-988A-31CB5C2A555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01.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29F081E-C417-6A4E-9BB2-85A3671AD07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B599E2-78A6-EE47-988A-31CB5C2A555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0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29F081E-C417-6A4E-9BB2-85A3671AD07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B599E2-78A6-EE47-988A-31CB5C2A555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03.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29F081E-C417-6A4E-9BB2-85A3671AD07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B599E2-78A6-EE47-988A-31CB5C2A555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0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29F081E-C417-6A4E-9BB2-85A3671AD07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B599E2-78A6-EE47-988A-31CB5C2A555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05.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29F081E-C417-6A4E-9BB2-85A3671AD07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B599E2-78A6-EE47-988A-31CB5C2A555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06.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29F081E-C417-6A4E-9BB2-85A3671AD07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B599E2-78A6-EE47-988A-31CB5C2A555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0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9BCA099-4A56-BC4D-8515-45EBE71C7A9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02E84DF-EAAB-C34C-90FA-012467C6B6B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0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9BCA099-4A56-BC4D-8515-45EBE71C7A9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02E84DF-EAAB-C34C-90FA-012467C6B6B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0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9BCA099-4A56-BC4D-8515-45EBE71C7A9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02E84DF-EAAB-C34C-90FA-012467C6B6B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DC71B70-12AA-DA4B-A95D-B37FC4AE8DE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A7E9895-8F25-6A47-8F3A-41B4236CE94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10.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9BCA099-4A56-BC4D-8515-45EBE71C7A9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02E84DF-EAAB-C34C-90FA-012467C6B6B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1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9BCA099-4A56-BC4D-8515-45EBE71C7A9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02E84DF-EAAB-C34C-90FA-012467C6B6B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1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9BCA099-4A56-BC4D-8515-45EBE71C7A9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02E84DF-EAAB-C34C-90FA-012467C6B6B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1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9BCA099-4A56-BC4D-8515-45EBE71C7A9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02E84DF-EAAB-C34C-90FA-012467C6B6B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14.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9BCA099-4A56-BC4D-8515-45EBE71C7A9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02E84DF-EAAB-C34C-90FA-012467C6B6B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15.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9BCA099-4A56-BC4D-8515-45EBE71C7A9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02E84DF-EAAB-C34C-90FA-012467C6B6B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16.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9BCA099-4A56-BC4D-8515-45EBE71C7A9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02E84DF-EAAB-C34C-90FA-012467C6B6B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17.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9BCA099-4A56-BC4D-8515-45EBE71C7A9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02E84DF-EAAB-C34C-90FA-012467C6B6B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18.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47376CC-511E-8749-8D7B-079F93AD2C9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728239D-1AB8-654F-ABCD-41BC5CFB79B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19.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47376CC-511E-8749-8D7B-079F93AD2C9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728239D-1AB8-654F-ABCD-41BC5CFB79B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DC71B70-12AA-DA4B-A95D-B37FC4AE8DE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A7E9895-8F25-6A47-8F3A-41B4236CE94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20.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47376CC-511E-8749-8D7B-079F93AD2C9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728239D-1AB8-654F-ABCD-41BC5CFB79B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21.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47376CC-511E-8749-8D7B-079F93AD2C9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728239D-1AB8-654F-ABCD-41BC5CFB79B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22.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47376CC-511E-8749-8D7B-079F93AD2C9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728239D-1AB8-654F-ABCD-41BC5CFB79B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23.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47376CC-511E-8749-8D7B-079F93AD2C9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728239D-1AB8-654F-ABCD-41BC5CFB79B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2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47376CC-511E-8749-8D7B-079F93AD2C9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728239D-1AB8-654F-ABCD-41BC5CFB79B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25.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47376CC-511E-8749-8D7B-079F93AD2C9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728239D-1AB8-654F-ABCD-41BC5CFB79B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26.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47376CC-511E-8749-8D7B-079F93AD2C9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728239D-1AB8-654F-ABCD-41BC5CFB79B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27.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47376CC-511E-8749-8D7B-079F93AD2C9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728239D-1AB8-654F-ABCD-41BC5CFB79B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28.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47376CC-511E-8749-8D7B-079F93AD2C9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728239D-1AB8-654F-ABCD-41BC5CFB79B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2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959C89-C3D5-4E4E-B58D-7AB8CC19250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DADC0F9-1C88-2244-A0B1-B03D0EB0384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DC71B70-12AA-DA4B-A95D-B37FC4AE8DE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A7E9895-8F25-6A47-8F3A-41B4236CE94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30.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959C89-C3D5-4E4E-B58D-7AB8CC19250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DADC0F9-1C88-2244-A0B1-B03D0EB0384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31.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959C89-C3D5-4E4E-B58D-7AB8CC19250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DADC0F9-1C88-2244-A0B1-B03D0EB0384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32.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959C89-C3D5-4E4E-B58D-7AB8CC19250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DADC0F9-1C88-2244-A0B1-B03D0EB0384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33.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959C89-C3D5-4E4E-B58D-7AB8CC19250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DADC0F9-1C88-2244-A0B1-B03D0EB0384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34.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959C89-C3D5-4E4E-B58D-7AB8CC19250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DADC0F9-1C88-2244-A0B1-B03D0EB0384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3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959C89-C3D5-4E4E-B58D-7AB8CC19250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DADC0F9-1C88-2244-A0B1-B03D0EB0384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36.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959C89-C3D5-4E4E-B58D-7AB8CC19250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DADC0F9-1C88-2244-A0B1-B03D0EB0384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37.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959C89-C3D5-4E4E-B58D-7AB8CC19250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DADC0F9-1C88-2244-A0B1-B03D0EB0384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38.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959C89-C3D5-4E4E-B58D-7AB8CC19250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DADC0F9-1C88-2244-A0B1-B03D0EB0384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39.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959C89-C3D5-4E4E-B58D-7AB8CC19250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DADC0F9-1C88-2244-A0B1-B03D0EB0384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DC71B70-12AA-DA4B-A95D-B37FC4AE8DE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A7E9895-8F25-6A47-8F3A-41B4236CE94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40.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537AF09-D40C-5941-ABA8-469F1DB72DB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785D158-C2B2-B540-9A68-83C3D0ACF33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41.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537AF09-D40C-5941-ABA8-469F1DB72DB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785D158-C2B2-B540-9A68-83C3D0ACF33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42.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537AF09-D40C-5941-ABA8-469F1DB72DB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785D158-C2B2-B540-9A68-83C3D0ACF33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43.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537AF09-D40C-5941-ABA8-469F1DB72DB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785D158-C2B2-B540-9A68-83C3D0ACF33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44.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537AF09-D40C-5941-ABA8-469F1DB72DB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785D158-C2B2-B540-9A68-83C3D0ACF33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45.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537AF09-D40C-5941-ABA8-469F1DB72DB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785D158-C2B2-B540-9A68-83C3D0ACF33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46.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537AF09-D40C-5941-ABA8-469F1DB72DB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785D158-C2B2-B540-9A68-83C3D0ACF33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47.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537AF09-D40C-5941-ABA8-469F1DB72DB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785D158-C2B2-B540-9A68-83C3D0ACF33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4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537AF09-D40C-5941-ABA8-469F1DB72DB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785D158-C2B2-B540-9A68-83C3D0ACF33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49.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537AF09-D40C-5941-ABA8-469F1DB72DB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785D158-C2B2-B540-9A68-83C3D0ACF33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DC71B70-12AA-DA4B-A95D-B37FC4AE8DE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A7E9895-8F25-6A47-8F3A-41B4236CE94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50.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537AF09-D40C-5941-ABA8-469F1DB72DB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785D158-C2B2-B540-9A68-83C3D0ACF33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5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D98B3B5-77A2-1849-9BE6-679B7DF66DB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88E014F-BB5D-9749-9101-3EE0A400EBC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5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D98B3B5-77A2-1849-9BE6-679B7DF66DB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88E014F-BB5D-9749-9101-3EE0A400EBC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5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D98B3B5-77A2-1849-9BE6-679B7DF66DB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88E014F-BB5D-9749-9101-3EE0A400EBC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54.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D98B3B5-77A2-1849-9BE6-679B7DF66DB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88E014F-BB5D-9749-9101-3EE0A400EBC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5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D98B3B5-77A2-1849-9BE6-679B7DF66DB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88E014F-BB5D-9749-9101-3EE0A400EBC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5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D98B3B5-77A2-1849-9BE6-679B7DF66DB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88E014F-BB5D-9749-9101-3EE0A400EBC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5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D98B3B5-77A2-1849-9BE6-679B7DF66DB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88E014F-BB5D-9749-9101-3EE0A400EBC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5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D98B3B5-77A2-1849-9BE6-679B7DF66DB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88E014F-BB5D-9749-9101-3EE0A400EBC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5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D98B3B5-77A2-1849-9BE6-679B7DF66DB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88E014F-BB5D-9749-9101-3EE0A400EBC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2BA41D4-F0BE-9F41-B177-B3B5D46C51D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27B48A1-1F92-BC4D-AE0E-7987B973215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60.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D98B3B5-77A2-1849-9BE6-679B7DF66DB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88E014F-BB5D-9749-9101-3EE0A400EBC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61.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D98B3B5-77A2-1849-9BE6-679B7DF66DB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88E014F-BB5D-9749-9101-3EE0A400EBC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6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0A6AE21-0898-3E43-AEA1-A055CB18822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B3D721A-0BF9-9B48-A43B-019E6EE8ADB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6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0A6AE21-0898-3E43-AEA1-A055CB18822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B3D721A-0BF9-9B48-A43B-019E6EE8ADB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6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0A6AE21-0898-3E43-AEA1-A055CB18822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B3D721A-0BF9-9B48-A43B-019E6EE8ADB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65.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0A6AE21-0898-3E43-AEA1-A055CB18822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B3D721A-0BF9-9B48-A43B-019E6EE8ADB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6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0A6AE21-0898-3E43-AEA1-A055CB18822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B3D721A-0BF9-9B48-A43B-019E6EE8ADB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6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0A6AE21-0898-3E43-AEA1-A055CB18822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B3D721A-0BF9-9B48-A43B-019E6EE8ADB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6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0A6AE21-0898-3E43-AEA1-A055CB18822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B3D721A-0BF9-9B48-A43B-019E6EE8ADB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6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0A6AE21-0898-3E43-AEA1-A055CB18822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B3D721A-0BF9-9B48-A43B-019E6EE8ADB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2BA41D4-F0BE-9F41-B177-B3B5D46C51D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27B48A1-1F92-BC4D-AE0E-7987B973215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7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0A6AE21-0898-3E43-AEA1-A055CB18822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B3D721A-0BF9-9B48-A43B-019E6EE8ADB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71.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0A6AE21-0898-3E43-AEA1-A055CB18822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B3D721A-0BF9-9B48-A43B-019E6EE8ADB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72.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0A6AE21-0898-3E43-AEA1-A055CB18822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B3D721A-0BF9-9B48-A43B-019E6EE8ADB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7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E54BC6C-A57A-F040-B21D-69CD8315B12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3E016A2-79FE-654F-9D6E-2058DD4F802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7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E54BC6C-A57A-F040-B21D-69CD8315B12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3E016A2-79FE-654F-9D6E-2058DD4F802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75.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E54BC6C-A57A-F040-B21D-69CD8315B12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3E016A2-79FE-654F-9D6E-2058DD4F802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76.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E54BC6C-A57A-F040-B21D-69CD8315B12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3E016A2-79FE-654F-9D6E-2058DD4F802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7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E54BC6C-A57A-F040-B21D-69CD8315B12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3E016A2-79FE-654F-9D6E-2058DD4F802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7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E54BC6C-A57A-F040-B21D-69CD8315B12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3E016A2-79FE-654F-9D6E-2058DD4F802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7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E54BC6C-A57A-F040-B21D-69CD8315B12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3E016A2-79FE-654F-9D6E-2058DD4F802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2BA41D4-F0BE-9F41-B177-B3B5D46C51D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27B48A1-1F92-BC4D-AE0E-7987B973215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8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E54BC6C-A57A-F040-B21D-69CD8315B12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3E016A2-79FE-654F-9D6E-2058DD4F802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8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E54BC6C-A57A-F040-B21D-69CD8315B12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3E016A2-79FE-654F-9D6E-2058DD4F802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82.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E54BC6C-A57A-F040-B21D-69CD8315B12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3E016A2-79FE-654F-9D6E-2058DD4F802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83.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E54BC6C-A57A-F040-B21D-69CD8315B12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3E016A2-79FE-654F-9D6E-2058DD4F802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8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5D0BB1-3BCA-114E-A3D4-74DB3A13FF8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AED3C33-AD4E-3F49-98D2-DA8854B3553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85.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5D0BB1-3BCA-114E-A3D4-74DB3A13FF8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AED3C33-AD4E-3F49-98D2-DA8854B3553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86.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5D0BB1-3BCA-114E-A3D4-74DB3A13FF8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AED3C33-AD4E-3F49-98D2-DA8854B3553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87.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5D0BB1-3BCA-114E-A3D4-74DB3A13FF8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AED3C33-AD4E-3F49-98D2-DA8854B3553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8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5D0BB1-3BCA-114E-A3D4-74DB3A13FF8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AED3C33-AD4E-3F49-98D2-DA8854B3553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8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5D0BB1-3BCA-114E-A3D4-74DB3A13FF8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AED3C33-AD4E-3F49-98D2-DA8854B3553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2BA41D4-F0BE-9F41-B177-B3B5D46C51D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27B48A1-1F92-BC4D-AE0E-7987B973215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9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5D0BB1-3BCA-114E-A3D4-74DB3A13FF8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AED3C33-AD4E-3F49-98D2-DA8854B3553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9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5D0BB1-3BCA-114E-A3D4-74DB3A13FF8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AED3C33-AD4E-3F49-98D2-DA8854B3553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9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5D0BB1-3BCA-114E-A3D4-74DB3A13FF8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AED3C33-AD4E-3F49-98D2-DA8854B3553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93.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5D0BB1-3BCA-114E-A3D4-74DB3A13FF8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AED3C33-AD4E-3F49-98D2-DA8854B3553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94.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5D0BB1-3BCA-114E-A3D4-74DB3A13FF8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AED3C33-AD4E-3F49-98D2-DA8854B3553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9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7612652-F47B-BC41-9B91-B50502FFEC7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58F2A09-654B-0544-94D6-49C998FE0B2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96.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7612652-F47B-BC41-9B91-B50502FFEC7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58F2A09-654B-0544-94D6-49C998FE0B2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97.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7612652-F47B-BC41-9B91-B50502FFEC7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58F2A09-654B-0544-94D6-49C998FE0B2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98.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7612652-F47B-BC41-9B91-B50502FFEC7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58F2A09-654B-0544-94D6-49C998FE0B2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699.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7612652-F47B-BC41-9B91-B50502FFEC7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58F2A09-654B-0544-94D6-49C998FE0B2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08FE80A-3A41-7A40-92A5-CCCAD3F5899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2F1D0B-F99A-884B-A496-53AA870E29E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2BA41D4-F0BE-9F41-B177-B3B5D46C51D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27B48A1-1F92-BC4D-AE0E-7987B973215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00.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7612652-F47B-BC41-9B91-B50502FFEC7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58F2A09-654B-0544-94D6-49C998FE0B2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0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7612652-F47B-BC41-9B91-B50502FFEC7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58F2A09-654B-0544-94D6-49C998FE0B2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02.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7612652-F47B-BC41-9B91-B50502FFEC7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58F2A09-654B-0544-94D6-49C998FE0B2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03.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7612652-F47B-BC41-9B91-B50502FFEC7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58F2A09-654B-0544-94D6-49C998FE0B2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04.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7612652-F47B-BC41-9B91-B50502FFEC7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58F2A09-654B-0544-94D6-49C998FE0B2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05.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7612652-F47B-BC41-9B91-B50502FFEC7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58F2A09-654B-0544-94D6-49C998FE0B2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06.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5E90136-0B8C-E841-9531-C986DCF27A8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3A12149-4B44-D74A-96EA-F24AF6AFFC0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07.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5E90136-0B8C-E841-9531-C986DCF27A8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3A12149-4B44-D74A-96EA-F24AF6AFFC0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08.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5E90136-0B8C-E841-9531-C986DCF27A8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3A12149-4B44-D74A-96EA-F24AF6AFFC0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09.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5E90136-0B8C-E841-9531-C986DCF27A8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3A12149-4B44-D74A-96EA-F24AF6AFFC0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2BA41D4-F0BE-9F41-B177-B3B5D46C51D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27B48A1-1F92-BC4D-AE0E-7987B973215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10.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5E90136-0B8C-E841-9531-C986DCF27A8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3A12149-4B44-D74A-96EA-F24AF6AFFC0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11.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5E90136-0B8C-E841-9531-C986DCF27A8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3A12149-4B44-D74A-96EA-F24AF6AFFC0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1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5E90136-0B8C-E841-9531-C986DCF27A8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3A12149-4B44-D74A-96EA-F24AF6AFFC0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13.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5E90136-0B8C-E841-9531-C986DCF27A8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3A12149-4B44-D74A-96EA-F24AF6AFFC0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1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5E90136-0B8C-E841-9531-C986DCF27A8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3A12149-4B44-D74A-96EA-F24AF6AFFC0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15.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5E90136-0B8C-E841-9531-C986DCF27A8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3A12149-4B44-D74A-96EA-F24AF6AFFC0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16.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5E90136-0B8C-E841-9531-C986DCF27A8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3A12149-4B44-D74A-96EA-F24AF6AFFC0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1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4580452-B384-4643-9690-95975B11C2D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98FF123-DFE7-B840-9A8D-6625FE0B12D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1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4580452-B384-4643-9690-95975B11C2D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98FF123-DFE7-B840-9A8D-6625FE0B12D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1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4580452-B384-4643-9690-95975B11C2D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98FF123-DFE7-B840-9A8D-6625FE0B12D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2BA41D4-F0BE-9F41-B177-B3B5D46C51D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27B48A1-1F92-BC4D-AE0E-7987B973215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20.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4580452-B384-4643-9690-95975B11C2D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98FF123-DFE7-B840-9A8D-6625FE0B12D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2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4580452-B384-4643-9690-95975B11C2D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98FF123-DFE7-B840-9A8D-6625FE0B12D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2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4580452-B384-4643-9690-95975B11C2D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98FF123-DFE7-B840-9A8D-6625FE0B12D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2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4580452-B384-4643-9690-95975B11C2D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98FF123-DFE7-B840-9A8D-6625FE0B12D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24.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4580452-B384-4643-9690-95975B11C2D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98FF123-DFE7-B840-9A8D-6625FE0B12D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25.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4580452-B384-4643-9690-95975B11C2D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98FF123-DFE7-B840-9A8D-6625FE0B12D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26.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4580452-B384-4643-9690-95975B11C2D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98FF123-DFE7-B840-9A8D-6625FE0B12D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27.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4580452-B384-4643-9690-95975B11C2D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98FF123-DFE7-B840-9A8D-6625FE0B12D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28.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6440E7-DD57-6643-90F3-F53F7419DA1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C20B765-D70B-C34B-9A78-38D097DF67B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29.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6440E7-DD57-6643-90F3-F53F7419DA1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C20B765-D70B-C34B-9A78-38D097DF67B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2BA41D4-F0BE-9F41-B177-B3B5D46C51D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27B48A1-1F92-BC4D-AE0E-7987B973215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30.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6440E7-DD57-6643-90F3-F53F7419DA1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C20B765-D70B-C34B-9A78-38D097DF67B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31.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6440E7-DD57-6643-90F3-F53F7419DA1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C20B765-D70B-C34B-9A78-38D097DF67B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32.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6440E7-DD57-6643-90F3-F53F7419DA1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C20B765-D70B-C34B-9A78-38D097DF67B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33.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6440E7-DD57-6643-90F3-F53F7419DA1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C20B765-D70B-C34B-9A78-38D097DF67B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3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6440E7-DD57-6643-90F3-F53F7419DA1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C20B765-D70B-C34B-9A78-38D097DF67B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35.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6440E7-DD57-6643-90F3-F53F7419DA1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C20B765-D70B-C34B-9A78-38D097DF67B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36.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6440E7-DD57-6643-90F3-F53F7419DA1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C20B765-D70B-C34B-9A78-38D097DF67B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37.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6440E7-DD57-6643-90F3-F53F7419DA1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C20B765-D70B-C34B-9A78-38D097DF67B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38.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6440E7-DD57-6643-90F3-F53F7419DA1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C20B765-D70B-C34B-9A78-38D097DF67B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3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1644ABA-AF97-4645-A648-6039EB70572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133EC3-D258-BF4A-ABDB-717E967D365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2BA41D4-F0BE-9F41-B177-B3B5D46C51D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27B48A1-1F92-BC4D-AE0E-7987B973215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40.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1644ABA-AF97-4645-A648-6039EB70572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133EC3-D258-BF4A-ABDB-717E967D365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41.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1644ABA-AF97-4645-A648-6039EB70572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133EC3-D258-BF4A-ABDB-717E967D365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42.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1644ABA-AF97-4645-A648-6039EB70572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133EC3-D258-BF4A-ABDB-717E967D365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43.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1644ABA-AF97-4645-A648-6039EB70572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133EC3-D258-BF4A-ABDB-717E967D365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44.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1644ABA-AF97-4645-A648-6039EB70572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133EC3-D258-BF4A-ABDB-717E967D365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4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1644ABA-AF97-4645-A648-6039EB70572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133EC3-D258-BF4A-ABDB-717E967D365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46.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1644ABA-AF97-4645-A648-6039EB70572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133EC3-D258-BF4A-ABDB-717E967D365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47.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1644ABA-AF97-4645-A648-6039EB70572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133EC3-D258-BF4A-ABDB-717E967D365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48.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1644ABA-AF97-4645-A648-6039EB70572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133EC3-D258-BF4A-ABDB-717E967D365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49.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1644ABA-AF97-4645-A648-6039EB70572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133EC3-D258-BF4A-ABDB-717E967D365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2BA41D4-F0BE-9F41-B177-B3B5D46C51D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27B48A1-1F92-BC4D-AE0E-7987B973215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50.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E43E02F-AF5C-0B45-9219-E44984E24A7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871BC0F-EBB0-3040-B584-5F551BD4E4E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51.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E43E02F-AF5C-0B45-9219-E44984E24A7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871BC0F-EBB0-3040-B584-5F551BD4E4E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52.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E43E02F-AF5C-0B45-9219-E44984E24A7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871BC0F-EBB0-3040-B584-5F551BD4E4E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53.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E43E02F-AF5C-0B45-9219-E44984E24A7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871BC0F-EBB0-3040-B584-5F551BD4E4E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54.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E43E02F-AF5C-0B45-9219-E44984E24A7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871BC0F-EBB0-3040-B584-5F551BD4E4E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55.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E43E02F-AF5C-0B45-9219-E44984E24A7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871BC0F-EBB0-3040-B584-5F551BD4E4E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56.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E43E02F-AF5C-0B45-9219-E44984E24A7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871BC0F-EBB0-3040-B584-5F551BD4E4E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57.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E43E02F-AF5C-0B45-9219-E44984E24A7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871BC0F-EBB0-3040-B584-5F551BD4E4E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5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E43E02F-AF5C-0B45-9219-E44984E24A7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871BC0F-EBB0-3040-B584-5F551BD4E4E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59.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E43E02F-AF5C-0B45-9219-E44984E24A7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871BC0F-EBB0-3040-B584-5F551BD4E4E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2BA41D4-F0BE-9F41-B177-B3B5D46C51D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27B48A1-1F92-BC4D-AE0E-7987B973215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60.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E43E02F-AF5C-0B45-9219-E44984E24A7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871BC0F-EBB0-3040-B584-5F551BD4E4E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6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A90C830-E057-B94D-B7DB-2CC06DD0807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38889B5-5FE9-DC41-AFFF-82B891D22D7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6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A90C830-E057-B94D-B7DB-2CC06DD0807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38889B5-5FE9-DC41-AFFF-82B891D22D7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6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A90C830-E057-B94D-B7DB-2CC06DD0807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38889B5-5FE9-DC41-AFFF-82B891D22D7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64.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A90C830-E057-B94D-B7DB-2CC06DD0807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38889B5-5FE9-DC41-AFFF-82B891D22D7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6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A90C830-E057-B94D-B7DB-2CC06DD0807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38889B5-5FE9-DC41-AFFF-82B891D22D7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6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A90C830-E057-B94D-B7DB-2CC06DD0807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38889B5-5FE9-DC41-AFFF-82B891D22D7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6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A90C830-E057-B94D-B7DB-2CC06DD0807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38889B5-5FE9-DC41-AFFF-82B891D22D7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6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A90C830-E057-B94D-B7DB-2CC06DD0807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38889B5-5FE9-DC41-AFFF-82B891D22D7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6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A90C830-E057-B94D-B7DB-2CC06DD0807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38889B5-5FE9-DC41-AFFF-82B891D22D7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8715C7F-D056-B849-83D6-320EE604CB8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ABA2D5-88EC-6047-962A-1477B1EC564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70.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A90C830-E057-B94D-B7DB-2CC06DD0807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38889B5-5FE9-DC41-AFFF-82B891D22D7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71.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A90C830-E057-B94D-B7DB-2CC06DD0807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38889B5-5FE9-DC41-AFFF-82B891D22D7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7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6F7F50E-EA07-8B47-ACC2-546FE638FBA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CEEF5FE-30EB-544F-877A-9B1B213BE43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7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6F7F50E-EA07-8B47-ACC2-546FE638FBA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CEEF5FE-30EB-544F-877A-9B1B213BE43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7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6F7F50E-EA07-8B47-ACC2-546FE638FBA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CEEF5FE-30EB-544F-877A-9B1B213BE43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75.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6F7F50E-EA07-8B47-ACC2-546FE638FBA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CEEF5FE-30EB-544F-877A-9B1B213BE43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7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6F7F50E-EA07-8B47-ACC2-546FE638FBA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CEEF5FE-30EB-544F-877A-9B1B213BE43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7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6F7F50E-EA07-8B47-ACC2-546FE638FBA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CEEF5FE-30EB-544F-877A-9B1B213BE43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7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6F7F50E-EA07-8B47-ACC2-546FE638FBA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CEEF5FE-30EB-544F-877A-9B1B213BE43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7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6F7F50E-EA07-8B47-ACC2-546FE638FBA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CEEF5FE-30EB-544F-877A-9B1B213BE43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8715C7F-D056-B849-83D6-320EE604CB8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ABA2D5-88EC-6047-962A-1477B1EC564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8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6F7F50E-EA07-8B47-ACC2-546FE638FBA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CEEF5FE-30EB-544F-877A-9B1B213BE43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81.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6F7F50E-EA07-8B47-ACC2-546FE638FBA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CEEF5FE-30EB-544F-877A-9B1B213BE43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82.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6F7F50E-EA07-8B47-ACC2-546FE638FBA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CEEF5FE-30EB-544F-877A-9B1B213BE43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8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943C5E8-557F-E24B-A591-631A9011C0C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759FF1A-3A25-7249-BDE1-51119747A07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8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943C5E8-557F-E24B-A591-631A9011C0C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759FF1A-3A25-7249-BDE1-51119747A07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85.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943C5E8-557F-E24B-A591-631A9011C0C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759FF1A-3A25-7249-BDE1-51119747A07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86.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943C5E8-557F-E24B-A591-631A9011C0C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759FF1A-3A25-7249-BDE1-51119747A07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8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943C5E8-557F-E24B-A591-631A9011C0C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759FF1A-3A25-7249-BDE1-51119747A07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8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943C5E8-557F-E24B-A591-631A9011C0C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759FF1A-3A25-7249-BDE1-51119747A07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8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943C5E8-557F-E24B-A591-631A9011C0C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759FF1A-3A25-7249-BDE1-51119747A07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8715C7F-D056-B849-83D6-320EE604CB8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ABA2D5-88EC-6047-962A-1477B1EC564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9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943C5E8-557F-E24B-A591-631A9011C0C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759FF1A-3A25-7249-BDE1-51119747A07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9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943C5E8-557F-E24B-A591-631A9011C0C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759FF1A-3A25-7249-BDE1-51119747A07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92.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943C5E8-557F-E24B-A591-631A9011C0C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759FF1A-3A25-7249-BDE1-51119747A07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93.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943C5E8-557F-E24B-A591-631A9011C0C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759FF1A-3A25-7249-BDE1-51119747A07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9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0FCA3C4-135E-AE49-A2FD-7DE26506F22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23F5697-DFC3-7B48-A7D2-60CE2B8D574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95.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0FCA3C4-135E-AE49-A2FD-7DE26506F22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23F5697-DFC3-7B48-A7D2-60CE2B8D574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96.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0FCA3C4-135E-AE49-A2FD-7DE26506F22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23F5697-DFC3-7B48-A7D2-60CE2B8D574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97.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0FCA3C4-135E-AE49-A2FD-7DE26506F22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23F5697-DFC3-7B48-A7D2-60CE2B8D574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9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0FCA3C4-135E-AE49-A2FD-7DE26506F22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23F5697-DFC3-7B48-A7D2-60CE2B8D574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79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0FCA3C4-135E-AE49-A2FD-7DE26506F22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23F5697-DFC3-7B48-A7D2-60CE2B8D574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08FE80A-3A41-7A40-92A5-CCCAD3F5899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2F1D0B-F99A-884B-A496-53AA870E29E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8715C7F-D056-B849-83D6-320EE604CB8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ABA2D5-88EC-6047-962A-1477B1EC564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0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0FCA3C4-135E-AE49-A2FD-7DE26506F22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23F5697-DFC3-7B48-A7D2-60CE2B8D574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0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0FCA3C4-135E-AE49-A2FD-7DE26506F22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23F5697-DFC3-7B48-A7D2-60CE2B8D574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0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0FCA3C4-135E-AE49-A2FD-7DE26506F22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23F5697-DFC3-7B48-A7D2-60CE2B8D574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03.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0FCA3C4-135E-AE49-A2FD-7DE26506F22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23F5697-DFC3-7B48-A7D2-60CE2B8D574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04.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0FCA3C4-135E-AE49-A2FD-7DE26506F22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23F5697-DFC3-7B48-A7D2-60CE2B8D574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0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481EC0C-82C2-D24F-9671-5057DA00512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CCB6656-6661-5C49-9C0A-648355EC5F5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06.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481EC0C-82C2-D24F-9671-5057DA00512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CCB6656-6661-5C49-9C0A-648355EC5F5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07.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481EC0C-82C2-D24F-9671-5057DA00512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CCB6656-6661-5C49-9C0A-648355EC5F5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08.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481EC0C-82C2-D24F-9671-5057DA00512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CCB6656-6661-5C49-9C0A-648355EC5F5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09.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481EC0C-82C2-D24F-9671-5057DA00512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CCB6656-6661-5C49-9C0A-648355EC5F5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8715C7F-D056-B849-83D6-320EE604CB8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ABA2D5-88EC-6047-962A-1477B1EC564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10.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481EC0C-82C2-D24F-9671-5057DA00512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CCB6656-6661-5C49-9C0A-648355EC5F5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1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481EC0C-82C2-D24F-9671-5057DA00512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CCB6656-6661-5C49-9C0A-648355EC5F5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12.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481EC0C-82C2-D24F-9671-5057DA00512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CCB6656-6661-5C49-9C0A-648355EC5F5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13.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481EC0C-82C2-D24F-9671-5057DA00512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CCB6656-6661-5C49-9C0A-648355EC5F5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14.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481EC0C-82C2-D24F-9671-5057DA00512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CCB6656-6661-5C49-9C0A-648355EC5F5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15.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481EC0C-82C2-D24F-9671-5057DA00512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CCB6656-6661-5C49-9C0A-648355EC5F5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16.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84258B6-BE5D-E140-AEE6-2203D53F315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BF7891E-7C10-EA4A-BF64-B45B09D926D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17.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84258B6-BE5D-E140-AEE6-2203D53F315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BF7891E-7C10-EA4A-BF64-B45B09D926D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18.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84258B6-BE5D-E140-AEE6-2203D53F315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BF7891E-7C10-EA4A-BF64-B45B09D926D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19.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84258B6-BE5D-E140-AEE6-2203D53F315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BF7891E-7C10-EA4A-BF64-B45B09D926D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8715C7F-D056-B849-83D6-320EE604CB8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ABA2D5-88EC-6047-962A-1477B1EC564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20.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84258B6-BE5D-E140-AEE6-2203D53F315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BF7891E-7C10-EA4A-BF64-B45B09D926D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21.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84258B6-BE5D-E140-AEE6-2203D53F315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BF7891E-7C10-EA4A-BF64-B45B09D926D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2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84258B6-BE5D-E140-AEE6-2203D53F315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BF7891E-7C10-EA4A-BF64-B45B09D926D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23.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84258B6-BE5D-E140-AEE6-2203D53F315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BF7891E-7C10-EA4A-BF64-B45B09D926D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2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84258B6-BE5D-E140-AEE6-2203D53F315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BF7891E-7C10-EA4A-BF64-B45B09D926D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25.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84258B6-BE5D-E140-AEE6-2203D53F315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BF7891E-7C10-EA4A-BF64-B45B09D926D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26.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84258B6-BE5D-E140-AEE6-2203D53F315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BF7891E-7C10-EA4A-BF64-B45B09D926D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2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21355B2-D90C-694F-824E-2DE98E92C7D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949E94E-07E2-954A-94F9-7472D60988E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2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21355B2-D90C-694F-824E-2DE98E92C7D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949E94E-07E2-954A-94F9-7472D60988E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2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21355B2-D90C-694F-824E-2DE98E92C7D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949E94E-07E2-954A-94F9-7472D60988E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8715C7F-D056-B849-83D6-320EE604CB8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ABA2D5-88EC-6047-962A-1477B1EC564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30.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21355B2-D90C-694F-824E-2DE98E92C7D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949E94E-07E2-954A-94F9-7472D60988E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3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21355B2-D90C-694F-824E-2DE98E92C7D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949E94E-07E2-954A-94F9-7472D60988E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3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21355B2-D90C-694F-824E-2DE98E92C7D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949E94E-07E2-954A-94F9-7472D60988E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3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21355B2-D90C-694F-824E-2DE98E92C7D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949E94E-07E2-954A-94F9-7472D60988E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34.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21355B2-D90C-694F-824E-2DE98E92C7D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949E94E-07E2-954A-94F9-7472D60988E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35.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21355B2-D90C-694F-824E-2DE98E92C7D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949E94E-07E2-954A-94F9-7472D60988E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36.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21355B2-D90C-694F-824E-2DE98E92C7D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949E94E-07E2-954A-94F9-7472D60988E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37.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21355B2-D90C-694F-824E-2DE98E92C7D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949E94E-07E2-954A-94F9-7472D60988E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38.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587B896-9E45-914D-A9C4-4923E56AC8C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A81B607-6B2D-3648-8C11-643012242DB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39.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587B896-9E45-914D-A9C4-4923E56AC8C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A81B607-6B2D-3648-8C11-643012242DB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8715C7F-D056-B849-83D6-320EE604CB8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ABA2D5-88EC-6047-962A-1477B1EC564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40.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587B896-9E45-914D-A9C4-4923E56AC8C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A81B607-6B2D-3648-8C11-643012242DB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41.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587B896-9E45-914D-A9C4-4923E56AC8C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A81B607-6B2D-3648-8C11-643012242DB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42.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587B896-9E45-914D-A9C4-4923E56AC8C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A81B607-6B2D-3648-8C11-643012242DB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43.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587B896-9E45-914D-A9C4-4923E56AC8C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A81B607-6B2D-3648-8C11-643012242DB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4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587B896-9E45-914D-A9C4-4923E56AC8C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A81B607-6B2D-3648-8C11-643012242DB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45.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587B896-9E45-914D-A9C4-4923E56AC8C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A81B607-6B2D-3648-8C11-643012242DB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46.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587B896-9E45-914D-A9C4-4923E56AC8C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A81B607-6B2D-3648-8C11-643012242DB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47.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587B896-9E45-914D-A9C4-4923E56AC8C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A81B607-6B2D-3648-8C11-643012242DB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48.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587B896-9E45-914D-A9C4-4923E56AC8C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A81B607-6B2D-3648-8C11-643012242DB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4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9D749C4-4F8C-E149-B13F-D770336472A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2113A2E-CDF0-4F4C-915B-AF22DD9A89C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8715C7F-D056-B849-83D6-320EE604CB8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ABA2D5-88EC-6047-962A-1477B1EC564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50.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9D749C4-4F8C-E149-B13F-D770336472A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2113A2E-CDF0-4F4C-915B-AF22DD9A89C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51.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9D749C4-4F8C-E149-B13F-D770336472A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2113A2E-CDF0-4F4C-915B-AF22DD9A89C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52.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9D749C4-4F8C-E149-B13F-D770336472A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2113A2E-CDF0-4F4C-915B-AF22DD9A89C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53.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9D749C4-4F8C-E149-B13F-D770336472A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2113A2E-CDF0-4F4C-915B-AF22DD9A89C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54.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9D749C4-4F8C-E149-B13F-D770336472A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2113A2E-CDF0-4F4C-915B-AF22DD9A89C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5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9D749C4-4F8C-E149-B13F-D770336472A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2113A2E-CDF0-4F4C-915B-AF22DD9A89C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56.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9D749C4-4F8C-E149-B13F-D770336472A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2113A2E-CDF0-4F4C-915B-AF22DD9A89C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57.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9D749C4-4F8C-E149-B13F-D770336472A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2113A2E-CDF0-4F4C-915B-AF22DD9A89C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58.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9D749C4-4F8C-E149-B13F-D770336472A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2113A2E-CDF0-4F4C-915B-AF22DD9A89C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59.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9D749C4-4F8C-E149-B13F-D770336472A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2113A2E-CDF0-4F4C-915B-AF22DD9A89C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8715C7F-D056-B849-83D6-320EE604CB8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ABA2D5-88EC-6047-962A-1477B1EC564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60.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93264CF-58E4-C541-B517-01C617C25C5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58C2EEF-A692-7E48-9396-0DB473772B3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61.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93264CF-58E4-C541-B517-01C617C25C5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58C2EEF-A692-7E48-9396-0DB473772B3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62.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93264CF-58E4-C541-B517-01C617C25C5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58C2EEF-A692-7E48-9396-0DB473772B3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63.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93264CF-58E4-C541-B517-01C617C25C5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58C2EEF-A692-7E48-9396-0DB473772B3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64.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93264CF-58E4-C541-B517-01C617C25C5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58C2EEF-A692-7E48-9396-0DB473772B3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65.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93264CF-58E4-C541-B517-01C617C25C5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58C2EEF-A692-7E48-9396-0DB473772B3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66.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93264CF-58E4-C541-B517-01C617C25C5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58C2EEF-A692-7E48-9396-0DB473772B3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67.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93264CF-58E4-C541-B517-01C617C25C5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58C2EEF-A692-7E48-9396-0DB473772B3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6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93264CF-58E4-C541-B517-01C617C25C5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58C2EEF-A692-7E48-9396-0DB473772B3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69.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93264CF-58E4-C541-B517-01C617C25C5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58C2EEF-A692-7E48-9396-0DB473772B3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8715C7F-D056-B849-83D6-320EE604CB8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ABA2D5-88EC-6047-962A-1477B1EC564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70.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93264CF-58E4-C541-B517-01C617C25C5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58C2EEF-A692-7E48-9396-0DB473772B3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7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CF83B0-34DB-844E-A28B-1D45AD55978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E3A5F47-2D66-B540-AE0D-15FB5E148A9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7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CF83B0-34DB-844E-A28B-1D45AD55978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E3A5F47-2D66-B540-AE0D-15FB5E148A9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7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CF83B0-34DB-844E-A28B-1D45AD55978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E3A5F47-2D66-B540-AE0D-15FB5E148A9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74.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CF83B0-34DB-844E-A28B-1D45AD55978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E3A5F47-2D66-B540-AE0D-15FB5E148A9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7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CF83B0-34DB-844E-A28B-1D45AD55978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E3A5F47-2D66-B540-AE0D-15FB5E148A9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7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CF83B0-34DB-844E-A28B-1D45AD55978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E3A5F47-2D66-B540-AE0D-15FB5E148A9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7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CF83B0-34DB-844E-A28B-1D45AD55978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E3A5F47-2D66-B540-AE0D-15FB5E148A9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7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CF83B0-34DB-844E-A28B-1D45AD55978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E3A5F47-2D66-B540-AE0D-15FB5E148A9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7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CF83B0-34DB-844E-A28B-1D45AD55978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E3A5F47-2D66-B540-AE0D-15FB5E148A9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5A639F9-F557-1147-8251-8E11BC3F6D3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E6CB501-924F-8F4F-87C1-9941CF94F95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80.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CF83B0-34DB-844E-A28B-1D45AD55978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E3A5F47-2D66-B540-AE0D-15FB5E148A9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81.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CF83B0-34DB-844E-A28B-1D45AD55978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E3A5F47-2D66-B540-AE0D-15FB5E148A9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8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1F92C1A-8506-1042-A0B6-675A6D6B551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D12DB4F-5A1C-DE47-8688-7453D89DF23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8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1F92C1A-8506-1042-A0B6-675A6D6B551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D12DB4F-5A1C-DE47-8688-7453D89DF23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8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1F92C1A-8506-1042-A0B6-675A6D6B551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D12DB4F-5A1C-DE47-8688-7453D89DF23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85.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1F92C1A-8506-1042-A0B6-675A6D6B551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D12DB4F-5A1C-DE47-8688-7453D89DF23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8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1F92C1A-8506-1042-A0B6-675A6D6B551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D12DB4F-5A1C-DE47-8688-7453D89DF23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8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1F92C1A-8506-1042-A0B6-675A6D6B551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D12DB4F-5A1C-DE47-8688-7453D89DF23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8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1F92C1A-8506-1042-A0B6-675A6D6B551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D12DB4F-5A1C-DE47-8688-7453D89DF23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8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1F92C1A-8506-1042-A0B6-675A6D6B551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D12DB4F-5A1C-DE47-8688-7453D89DF23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5A639F9-F557-1147-8251-8E11BC3F6D3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E6CB501-924F-8F4F-87C1-9941CF94F95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9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1F92C1A-8506-1042-A0B6-675A6D6B551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D12DB4F-5A1C-DE47-8688-7453D89DF23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91.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1F92C1A-8506-1042-A0B6-675A6D6B551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D12DB4F-5A1C-DE47-8688-7453D89DF23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92.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1F92C1A-8506-1042-A0B6-675A6D6B551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D12DB4F-5A1C-DE47-8688-7453D89DF23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9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612ACF4-87B6-8D43-96DE-E054E459B02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EF49EBC-E67A-FF47-820A-7DEAB69AEBA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9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612ACF4-87B6-8D43-96DE-E054E459B02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EF49EBC-E67A-FF47-820A-7DEAB69AEBA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95.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612ACF4-87B6-8D43-96DE-E054E459B02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EF49EBC-E67A-FF47-820A-7DEAB69AEBA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96.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612ACF4-87B6-8D43-96DE-E054E459B02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EF49EBC-E67A-FF47-820A-7DEAB69AEBA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9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612ACF4-87B6-8D43-96DE-E054E459B02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EF49EBC-E67A-FF47-820A-7DEAB69AEBA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9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612ACF4-87B6-8D43-96DE-E054E459B02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EF49EBC-E67A-FF47-820A-7DEAB69AEBA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89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612ACF4-87B6-8D43-96DE-E054E459B02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EF49EBC-E67A-FF47-820A-7DEAB69AEBA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08FE80A-3A41-7A40-92A5-CCCAD3F5899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2F1D0B-F99A-884B-A496-53AA870E29E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5A639F9-F557-1147-8251-8E11BC3F6D3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E6CB501-924F-8F4F-87C1-9941CF94F95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0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612ACF4-87B6-8D43-96DE-E054E459B02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EF49EBC-E67A-FF47-820A-7DEAB69AEBA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0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612ACF4-87B6-8D43-96DE-E054E459B02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EF49EBC-E67A-FF47-820A-7DEAB69AEBA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02.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612ACF4-87B6-8D43-96DE-E054E459B02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EF49EBC-E67A-FF47-820A-7DEAB69AEBA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03.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612ACF4-87B6-8D43-96DE-E054E459B02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EF49EBC-E67A-FF47-820A-7DEAB69AEBA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0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0E8286A-F9E5-D54E-AB63-466696635A0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828B8B0-ACBB-EE4B-AE88-91B4553B2E7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05.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0E8286A-F9E5-D54E-AB63-466696635A0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828B8B0-ACBB-EE4B-AE88-91B4553B2E7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06.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0E8286A-F9E5-D54E-AB63-466696635A0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828B8B0-ACBB-EE4B-AE88-91B4553B2E7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07.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0E8286A-F9E5-D54E-AB63-466696635A0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828B8B0-ACBB-EE4B-AE88-91B4553B2E7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0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0E8286A-F9E5-D54E-AB63-466696635A0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828B8B0-ACBB-EE4B-AE88-91B4553B2E7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0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0E8286A-F9E5-D54E-AB63-466696635A0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828B8B0-ACBB-EE4B-AE88-91B4553B2E7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5A639F9-F557-1147-8251-8E11BC3F6D3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E6CB501-924F-8F4F-87C1-9941CF94F95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1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0E8286A-F9E5-D54E-AB63-466696635A0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828B8B0-ACBB-EE4B-AE88-91B4553B2E7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1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0E8286A-F9E5-D54E-AB63-466696635A0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828B8B0-ACBB-EE4B-AE88-91B4553B2E7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1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0E8286A-F9E5-D54E-AB63-466696635A0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828B8B0-ACBB-EE4B-AE88-91B4553B2E7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13.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0E8286A-F9E5-D54E-AB63-466696635A0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828B8B0-ACBB-EE4B-AE88-91B4553B2E7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14.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0E8286A-F9E5-D54E-AB63-466696635A0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828B8B0-ACBB-EE4B-AE88-91B4553B2E7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1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B58DEDF-0532-B243-9DEE-72D5D963F60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E1C036C-1D9C-1F49-AE61-08C0868EF00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16.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B58DEDF-0532-B243-9DEE-72D5D963F60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E1C036C-1D9C-1F49-AE61-08C0868EF00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17.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B58DEDF-0532-B243-9DEE-72D5D963F60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E1C036C-1D9C-1F49-AE61-08C0868EF00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18.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B58DEDF-0532-B243-9DEE-72D5D963F60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E1C036C-1D9C-1F49-AE61-08C0868EF00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19.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B58DEDF-0532-B243-9DEE-72D5D963F60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E1C036C-1D9C-1F49-AE61-08C0868EF00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5A639F9-F557-1147-8251-8E11BC3F6D3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E6CB501-924F-8F4F-87C1-9941CF94F95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20.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B58DEDF-0532-B243-9DEE-72D5D963F60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E1C036C-1D9C-1F49-AE61-08C0868EF00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2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B58DEDF-0532-B243-9DEE-72D5D963F60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E1C036C-1D9C-1F49-AE61-08C0868EF00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22.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B58DEDF-0532-B243-9DEE-72D5D963F60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E1C036C-1D9C-1F49-AE61-08C0868EF00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23.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B58DEDF-0532-B243-9DEE-72D5D963F60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E1C036C-1D9C-1F49-AE61-08C0868EF00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24.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B58DEDF-0532-B243-9DEE-72D5D963F60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E1C036C-1D9C-1F49-AE61-08C0868EF00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25.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B58DEDF-0532-B243-9DEE-72D5D963F60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E1C036C-1D9C-1F49-AE61-08C0868EF00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26.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4A6724F-F3B7-6947-8BC5-047156C8839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3645B9-B285-1345-9BF9-9F343AFC0EA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27.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4A6724F-F3B7-6947-8BC5-047156C8839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3645B9-B285-1345-9BF9-9F343AFC0EA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28.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4A6724F-F3B7-6947-8BC5-047156C8839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3645B9-B285-1345-9BF9-9F343AFC0EA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29.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4A6724F-F3B7-6947-8BC5-047156C8839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3645B9-B285-1345-9BF9-9F343AFC0EA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5A639F9-F557-1147-8251-8E11BC3F6D3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E6CB501-924F-8F4F-87C1-9941CF94F95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30.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4A6724F-F3B7-6947-8BC5-047156C8839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3645B9-B285-1345-9BF9-9F343AFC0EA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31.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4A6724F-F3B7-6947-8BC5-047156C8839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3645B9-B285-1345-9BF9-9F343AFC0EA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3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4A6724F-F3B7-6947-8BC5-047156C8839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3645B9-B285-1345-9BF9-9F343AFC0EA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33.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4A6724F-F3B7-6947-8BC5-047156C8839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3645B9-B285-1345-9BF9-9F343AFC0EA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3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4A6724F-F3B7-6947-8BC5-047156C8839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3645B9-B285-1345-9BF9-9F343AFC0EA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35.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4A6724F-F3B7-6947-8BC5-047156C8839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3645B9-B285-1345-9BF9-9F343AFC0EA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36.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4A6724F-F3B7-6947-8BC5-047156C8839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3645B9-B285-1345-9BF9-9F343AFC0EA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3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36BFD3E-3B85-F648-8DBE-662B655F844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C44E7DB-49AC-144A-A6C3-2BEC368950B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3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36BFD3E-3B85-F648-8DBE-662B655F844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C44E7DB-49AC-144A-A6C3-2BEC368950B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3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36BFD3E-3B85-F648-8DBE-662B655F844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C44E7DB-49AC-144A-A6C3-2BEC368950B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5A639F9-F557-1147-8251-8E11BC3F6D3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E6CB501-924F-8F4F-87C1-9941CF94F95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40.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36BFD3E-3B85-F648-8DBE-662B655F844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C44E7DB-49AC-144A-A6C3-2BEC368950B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4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36BFD3E-3B85-F648-8DBE-662B655F844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C44E7DB-49AC-144A-A6C3-2BEC368950B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4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36BFD3E-3B85-F648-8DBE-662B655F844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C44E7DB-49AC-144A-A6C3-2BEC368950B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4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36BFD3E-3B85-F648-8DBE-662B655F844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C44E7DB-49AC-144A-A6C3-2BEC368950B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44.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36BFD3E-3B85-F648-8DBE-662B655F844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C44E7DB-49AC-144A-A6C3-2BEC368950B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45.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36BFD3E-3B85-F648-8DBE-662B655F844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C44E7DB-49AC-144A-A6C3-2BEC368950B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46.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36BFD3E-3B85-F648-8DBE-662B655F844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C44E7DB-49AC-144A-A6C3-2BEC368950B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47.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36BFD3E-3B85-F648-8DBE-662B655F844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C44E7DB-49AC-144A-A6C3-2BEC368950B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48.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C63DB6B-FCCA-B042-B28C-58862287477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AFC64B9-CF60-1A49-9F73-7841FE13BBE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49.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C63DB6B-FCCA-B042-B28C-58862287477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AFC64B9-CF60-1A49-9F73-7841FE13BBE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5A639F9-F557-1147-8251-8E11BC3F6D3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E6CB501-924F-8F4F-87C1-9941CF94F95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50.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C63DB6B-FCCA-B042-B28C-58862287477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AFC64B9-CF60-1A49-9F73-7841FE13BBE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51.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C63DB6B-FCCA-B042-B28C-58862287477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AFC64B9-CF60-1A49-9F73-7841FE13BBE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52.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C63DB6B-FCCA-B042-B28C-58862287477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AFC64B9-CF60-1A49-9F73-7841FE13BBE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53.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C63DB6B-FCCA-B042-B28C-58862287477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AFC64B9-CF60-1A49-9F73-7841FE13BBE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5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C63DB6B-FCCA-B042-B28C-58862287477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AFC64B9-CF60-1A49-9F73-7841FE13BBE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55.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C63DB6B-FCCA-B042-B28C-58862287477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AFC64B9-CF60-1A49-9F73-7841FE13BBE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56.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C63DB6B-FCCA-B042-B28C-58862287477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AFC64B9-CF60-1A49-9F73-7841FE13BBE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57.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C63DB6B-FCCA-B042-B28C-58862287477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AFC64B9-CF60-1A49-9F73-7841FE13BBE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58.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C63DB6B-FCCA-B042-B28C-58862287477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AFC64B9-CF60-1A49-9F73-7841FE13BBE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5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B4ABABF-96F5-204E-B1ED-43051740796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5559274-E91B-4542-9619-A4F954D440C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5A639F9-F557-1147-8251-8E11BC3F6D3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E6CB501-924F-8F4F-87C1-9941CF94F95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60.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B4ABABF-96F5-204E-B1ED-43051740796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5559274-E91B-4542-9619-A4F954D440C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61.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B4ABABF-96F5-204E-B1ED-43051740796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5559274-E91B-4542-9619-A4F954D440C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62.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B4ABABF-96F5-204E-B1ED-43051740796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5559274-E91B-4542-9619-A4F954D440C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63.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B4ABABF-96F5-204E-B1ED-43051740796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5559274-E91B-4542-9619-A4F954D440C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64.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B4ABABF-96F5-204E-B1ED-43051740796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5559274-E91B-4542-9619-A4F954D440C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6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B4ABABF-96F5-204E-B1ED-43051740796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5559274-E91B-4542-9619-A4F954D440C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66.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B4ABABF-96F5-204E-B1ED-43051740796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5559274-E91B-4542-9619-A4F954D440C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67.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B4ABABF-96F5-204E-B1ED-43051740796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5559274-E91B-4542-9619-A4F954D440C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68.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B4ABABF-96F5-204E-B1ED-43051740796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5559274-E91B-4542-9619-A4F954D440C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69.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B4ABABF-96F5-204E-B1ED-43051740796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5559274-E91B-4542-9619-A4F954D440C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5A639F9-F557-1147-8251-8E11BC3F6D3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E6CB501-924F-8F4F-87C1-9941CF94F95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70.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4A40DB7-B3C4-BF49-82CA-9126E28CCD9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E61EC7F-D099-5B46-BA05-9FD42F3F9FE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71.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4A40DB7-B3C4-BF49-82CA-9126E28CCD9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E61EC7F-D099-5B46-BA05-9FD42F3F9FE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72.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4A40DB7-B3C4-BF49-82CA-9126E28CCD9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E61EC7F-D099-5B46-BA05-9FD42F3F9FE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73.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4A40DB7-B3C4-BF49-82CA-9126E28CCD9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E61EC7F-D099-5B46-BA05-9FD42F3F9FE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74.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4A40DB7-B3C4-BF49-82CA-9126E28CCD9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E61EC7F-D099-5B46-BA05-9FD42F3F9FE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75.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4A40DB7-B3C4-BF49-82CA-9126E28CCD9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E61EC7F-D099-5B46-BA05-9FD42F3F9FE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76.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4A40DB7-B3C4-BF49-82CA-9126E28CCD9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E61EC7F-D099-5B46-BA05-9FD42F3F9FE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77.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4A40DB7-B3C4-BF49-82CA-9126E28CCD9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E61EC7F-D099-5B46-BA05-9FD42F3F9FE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7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4A40DB7-B3C4-BF49-82CA-9126E28CCD9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E61EC7F-D099-5B46-BA05-9FD42F3F9FE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79.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4A40DB7-B3C4-BF49-82CA-9126E28CCD9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E61EC7F-D099-5B46-BA05-9FD42F3F9FE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5A639F9-F557-1147-8251-8E11BC3F6D3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E6CB501-924F-8F4F-87C1-9941CF94F95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80.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4A40DB7-B3C4-BF49-82CA-9126E28CCD9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E61EC7F-D099-5B46-BA05-9FD42F3F9FE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8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5E43D65-C727-BC40-9283-EE1A6233445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7DB5292-1B8C-F94D-9BF4-893452043E5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8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5E43D65-C727-BC40-9283-EE1A6233445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7DB5292-1B8C-F94D-9BF4-893452043E5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8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5E43D65-C727-BC40-9283-EE1A6233445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7DB5292-1B8C-F94D-9BF4-893452043E5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84.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5E43D65-C727-BC40-9283-EE1A6233445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7DB5292-1B8C-F94D-9BF4-893452043E5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8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5E43D65-C727-BC40-9283-EE1A6233445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7DB5292-1B8C-F94D-9BF4-893452043E5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8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5E43D65-C727-BC40-9283-EE1A6233445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7DB5292-1B8C-F94D-9BF4-893452043E5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8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5E43D65-C727-BC40-9283-EE1A6233445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7DB5292-1B8C-F94D-9BF4-893452043E5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8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5E43D65-C727-BC40-9283-EE1A6233445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7DB5292-1B8C-F94D-9BF4-893452043E5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8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5E43D65-C727-BC40-9283-EE1A6233445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7DB5292-1B8C-F94D-9BF4-893452043E5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2E9A84F-1A25-4F41-8FF7-B7355EFB969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6FCC8C8-86DC-2641-9D7E-3B13DAD0301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90.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5E43D65-C727-BC40-9283-EE1A6233445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7DB5292-1B8C-F94D-9BF4-893452043E5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91.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5E43D65-C727-BC40-9283-EE1A6233445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7DB5292-1B8C-F94D-9BF4-893452043E5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9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3A2A8A0-D986-D246-986F-3CCDA281358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C40A27F-D669-BF45-87CE-8B4CA11934B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9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3A2A8A0-D986-D246-986F-3CCDA281358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C40A27F-D669-BF45-87CE-8B4CA11934B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9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3A2A8A0-D986-D246-986F-3CCDA281358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C40A27F-D669-BF45-87CE-8B4CA11934B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95.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3A2A8A0-D986-D246-986F-3CCDA281358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C40A27F-D669-BF45-87CE-8B4CA11934B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9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3A2A8A0-D986-D246-986F-3CCDA281358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C40A27F-D669-BF45-87CE-8B4CA11934B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9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3A2A8A0-D986-D246-986F-3CCDA281358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C40A27F-D669-BF45-87CE-8B4CA11934B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9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3A2A8A0-D986-D246-986F-3CCDA281358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C40A27F-D669-BF45-87CE-8B4CA11934B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199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3A2A8A0-D986-D246-986F-3CCDA281358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C40A27F-D669-BF45-87CE-8B4CA11934B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a:xfrm>
            <a:off x="965200" y="403225"/>
            <a:ext cx="12109450" cy="1460500"/>
          </a:xfrm>
          <a:prstGeom prst="rect">
            <a:avLst/>
          </a:prstGeom>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a:xfrm>
            <a:off x="965200" y="2012950"/>
            <a:ext cx="12109450" cy="4795838"/>
          </a:xfrm>
          <a:prstGeom prst="rect">
            <a:avLst/>
          </a:prstGeo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Tree>
  </p:cSld>
  <p:clrMapOvr>
    <a:masterClrMapping/>
  </p:clrMapOvr>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08FE80A-3A41-7A40-92A5-CCCAD3F5899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2F1D0B-F99A-884B-A496-53AA870E29E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2E9A84F-1A25-4F41-8FF7-B7355EFB969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6FCC8C8-86DC-2641-9D7E-3B13DAD0301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0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3A2A8A0-D986-D246-986F-3CCDA281358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C40A27F-D669-BF45-87CE-8B4CA11934B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01.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3A2A8A0-D986-D246-986F-3CCDA281358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C40A27F-D669-BF45-87CE-8B4CA11934B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02.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3A2A8A0-D986-D246-986F-3CCDA281358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C40A27F-D669-BF45-87CE-8B4CA11934B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0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7B9CE7C-9CD7-BC4A-907E-ECEE9DD384B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101FC03-DCA9-C846-A725-8814D50DA84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0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7B9CE7C-9CD7-BC4A-907E-ECEE9DD384B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101FC03-DCA9-C846-A725-8814D50DA84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05.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7B9CE7C-9CD7-BC4A-907E-ECEE9DD384B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101FC03-DCA9-C846-A725-8814D50DA84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06.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7B9CE7C-9CD7-BC4A-907E-ECEE9DD384B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101FC03-DCA9-C846-A725-8814D50DA84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0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7B9CE7C-9CD7-BC4A-907E-ECEE9DD384B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101FC03-DCA9-C846-A725-8814D50DA84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0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7B9CE7C-9CD7-BC4A-907E-ECEE9DD384B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101FC03-DCA9-C846-A725-8814D50DA84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0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7B9CE7C-9CD7-BC4A-907E-ECEE9DD384B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101FC03-DCA9-C846-A725-8814D50DA84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2E9A84F-1A25-4F41-8FF7-B7355EFB969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6FCC8C8-86DC-2641-9D7E-3B13DAD0301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1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7B9CE7C-9CD7-BC4A-907E-ECEE9DD384B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101FC03-DCA9-C846-A725-8814D50DA84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1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7B9CE7C-9CD7-BC4A-907E-ECEE9DD384B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101FC03-DCA9-C846-A725-8814D50DA84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12.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7B9CE7C-9CD7-BC4A-907E-ECEE9DD384B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101FC03-DCA9-C846-A725-8814D50DA84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13.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7B9CE7C-9CD7-BC4A-907E-ECEE9DD384B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101FC03-DCA9-C846-A725-8814D50DA84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1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A6E32CB-01BF-224E-BEC9-8FDC7F2746A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A022E66-12E8-5C4C-8D07-80B8C851656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15.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A6E32CB-01BF-224E-BEC9-8FDC7F2746A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A022E66-12E8-5C4C-8D07-80B8C851656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16.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A6E32CB-01BF-224E-BEC9-8FDC7F2746A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A022E66-12E8-5C4C-8D07-80B8C851656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17.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A6E32CB-01BF-224E-BEC9-8FDC7F2746A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A022E66-12E8-5C4C-8D07-80B8C851656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1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A6E32CB-01BF-224E-BEC9-8FDC7F2746A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A022E66-12E8-5C4C-8D07-80B8C851656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1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A6E32CB-01BF-224E-BEC9-8FDC7F2746A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A022E66-12E8-5C4C-8D07-80B8C851656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2E9A84F-1A25-4F41-8FF7-B7355EFB969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6FCC8C8-86DC-2641-9D7E-3B13DAD0301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2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A6E32CB-01BF-224E-BEC9-8FDC7F2746A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A022E66-12E8-5C4C-8D07-80B8C851656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2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A6E32CB-01BF-224E-BEC9-8FDC7F2746A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A022E66-12E8-5C4C-8D07-80B8C851656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2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A6E32CB-01BF-224E-BEC9-8FDC7F2746A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A022E66-12E8-5C4C-8D07-80B8C851656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23.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A6E32CB-01BF-224E-BEC9-8FDC7F2746A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A022E66-12E8-5C4C-8D07-80B8C851656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24.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A6E32CB-01BF-224E-BEC9-8FDC7F2746A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A022E66-12E8-5C4C-8D07-80B8C851656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2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B549CB4-7ACE-C24E-8D90-3628B93A3FF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C0D5A93-8A4A-B44B-B0ED-89E23EB1196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26.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B549CB4-7ACE-C24E-8D90-3628B93A3FF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C0D5A93-8A4A-B44B-B0ED-89E23EB1196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27.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B549CB4-7ACE-C24E-8D90-3628B93A3FF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C0D5A93-8A4A-B44B-B0ED-89E23EB1196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28.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B549CB4-7ACE-C24E-8D90-3628B93A3FF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C0D5A93-8A4A-B44B-B0ED-89E23EB1196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29.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B549CB4-7ACE-C24E-8D90-3628B93A3FF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C0D5A93-8A4A-B44B-B0ED-89E23EB1196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2E9A84F-1A25-4F41-8FF7-B7355EFB969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6FCC8C8-86DC-2641-9D7E-3B13DAD0301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30.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B549CB4-7ACE-C24E-8D90-3628B93A3FF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C0D5A93-8A4A-B44B-B0ED-89E23EB1196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3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B549CB4-7ACE-C24E-8D90-3628B93A3FF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C0D5A93-8A4A-B44B-B0ED-89E23EB1196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32.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B549CB4-7ACE-C24E-8D90-3628B93A3FF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C0D5A93-8A4A-B44B-B0ED-89E23EB1196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33.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B549CB4-7ACE-C24E-8D90-3628B93A3FF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C0D5A93-8A4A-B44B-B0ED-89E23EB1196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34.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B549CB4-7ACE-C24E-8D90-3628B93A3FF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C0D5A93-8A4A-B44B-B0ED-89E23EB1196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35.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B549CB4-7ACE-C24E-8D90-3628B93A3FF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C0D5A93-8A4A-B44B-B0ED-89E23EB1196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36.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54EE485-E0E1-8E42-B77A-3156B624108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12B198C-DC20-1747-8877-C623D5DE302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37.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54EE485-E0E1-8E42-B77A-3156B624108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12B198C-DC20-1747-8877-C623D5DE302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38.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54EE485-E0E1-8E42-B77A-3156B624108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12B198C-DC20-1747-8877-C623D5DE302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39.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54EE485-E0E1-8E42-B77A-3156B624108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12B198C-DC20-1747-8877-C623D5DE302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2E9A84F-1A25-4F41-8FF7-B7355EFB969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6FCC8C8-86DC-2641-9D7E-3B13DAD0301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40.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54EE485-E0E1-8E42-B77A-3156B624108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12B198C-DC20-1747-8877-C623D5DE302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41.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54EE485-E0E1-8E42-B77A-3156B624108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12B198C-DC20-1747-8877-C623D5DE302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4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54EE485-E0E1-8E42-B77A-3156B624108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12B198C-DC20-1747-8877-C623D5DE302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43.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54EE485-E0E1-8E42-B77A-3156B624108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12B198C-DC20-1747-8877-C623D5DE302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4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54EE485-E0E1-8E42-B77A-3156B624108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12B198C-DC20-1747-8877-C623D5DE302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45.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54EE485-E0E1-8E42-B77A-3156B624108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12B198C-DC20-1747-8877-C623D5DE302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46.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54EE485-E0E1-8E42-B77A-3156B624108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12B198C-DC20-1747-8877-C623D5DE302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4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23848D7-CD4F-1042-98D2-E700C3E9309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2172A52-0983-3445-8974-8240A234015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4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23848D7-CD4F-1042-98D2-E700C3E9309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2172A52-0983-3445-8974-8240A234015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4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23848D7-CD4F-1042-98D2-E700C3E9309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2172A52-0983-3445-8974-8240A234015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2E9A84F-1A25-4F41-8FF7-B7355EFB969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6FCC8C8-86DC-2641-9D7E-3B13DAD0301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50.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23848D7-CD4F-1042-98D2-E700C3E9309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2172A52-0983-3445-8974-8240A234015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5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23848D7-CD4F-1042-98D2-E700C3E9309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2172A52-0983-3445-8974-8240A234015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5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23848D7-CD4F-1042-98D2-E700C3E9309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2172A52-0983-3445-8974-8240A234015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5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23848D7-CD4F-1042-98D2-E700C3E9309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2172A52-0983-3445-8974-8240A234015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54.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23848D7-CD4F-1042-98D2-E700C3E9309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2172A52-0983-3445-8974-8240A234015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55.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23848D7-CD4F-1042-98D2-E700C3E9309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2172A52-0983-3445-8974-8240A234015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56.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23848D7-CD4F-1042-98D2-E700C3E9309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2172A52-0983-3445-8974-8240A234015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57.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23848D7-CD4F-1042-98D2-E700C3E9309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2172A52-0983-3445-8974-8240A234015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58.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4794A42-6836-6740-9B57-A2EE8096648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C09CC2-877C-4A48-9792-5ED3448706C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59.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4794A42-6836-6740-9B57-A2EE8096648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C09CC2-877C-4A48-9792-5ED3448706C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2E9A84F-1A25-4F41-8FF7-B7355EFB969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6FCC8C8-86DC-2641-9D7E-3B13DAD0301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60.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4794A42-6836-6740-9B57-A2EE8096648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C09CC2-877C-4A48-9792-5ED3448706C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61.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4794A42-6836-6740-9B57-A2EE8096648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C09CC2-877C-4A48-9792-5ED3448706C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62.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4794A42-6836-6740-9B57-A2EE8096648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C09CC2-877C-4A48-9792-5ED3448706C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63.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4794A42-6836-6740-9B57-A2EE8096648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C09CC2-877C-4A48-9792-5ED3448706C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6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4794A42-6836-6740-9B57-A2EE8096648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C09CC2-877C-4A48-9792-5ED3448706C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65.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4794A42-6836-6740-9B57-A2EE8096648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C09CC2-877C-4A48-9792-5ED3448706C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66.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4794A42-6836-6740-9B57-A2EE8096648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C09CC2-877C-4A48-9792-5ED3448706C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67.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4794A42-6836-6740-9B57-A2EE8096648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C09CC2-877C-4A48-9792-5ED3448706C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68.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4794A42-6836-6740-9B57-A2EE8096648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C09CC2-877C-4A48-9792-5ED3448706C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6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2330F07-0122-4141-9609-2DB874907A1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1BD69CB-C06B-2C4C-98F4-4B19D086402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2E9A84F-1A25-4F41-8FF7-B7355EFB969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6FCC8C8-86DC-2641-9D7E-3B13DAD0301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70.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2330F07-0122-4141-9609-2DB874907A1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1BD69CB-C06B-2C4C-98F4-4B19D086402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71.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2330F07-0122-4141-9609-2DB874907A1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1BD69CB-C06B-2C4C-98F4-4B19D086402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72.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2330F07-0122-4141-9609-2DB874907A1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1BD69CB-C06B-2C4C-98F4-4B19D086402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73.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2330F07-0122-4141-9609-2DB874907A1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1BD69CB-C06B-2C4C-98F4-4B19D086402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74.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2330F07-0122-4141-9609-2DB874907A1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1BD69CB-C06B-2C4C-98F4-4B19D086402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7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2330F07-0122-4141-9609-2DB874907A1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1BD69CB-C06B-2C4C-98F4-4B19D086402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76.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2330F07-0122-4141-9609-2DB874907A1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1BD69CB-C06B-2C4C-98F4-4B19D086402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77.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2330F07-0122-4141-9609-2DB874907A1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1BD69CB-C06B-2C4C-98F4-4B19D086402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78.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2330F07-0122-4141-9609-2DB874907A1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1BD69CB-C06B-2C4C-98F4-4B19D086402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79.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2330F07-0122-4141-9609-2DB874907A1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1BD69CB-C06B-2C4C-98F4-4B19D086402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2E9A84F-1A25-4F41-8FF7-B7355EFB969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6FCC8C8-86DC-2641-9D7E-3B13DAD0301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80.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5DF53DF-EA0C-1448-ADE2-32C2CB28F9C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4E7EBAF-B885-AF4C-BB85-7E019081289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81.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5DF53DF-EA0C-1448-ADE2-32C2CB28F9C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4E7EBAF-B885-AF4C-BB85-7E019081289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82.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5DF53DF-EA0C-1448-ADE2-32C2CB28F9C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4E7EBAF-B885-AF4C-BB85-7E019081289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83.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5DF53DF-EA0C-1448-ADE2-32C2CB28F9C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4E7EBAF-B885-AF4C-BB85-7E019081289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84.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5DF53DF-EA0C-1448-ADE2-32C2CB28F9C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4E7EBAF-B885-AF4C-BB85-7E019081289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85.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5DF53DF-EA0C-1448-ADE2-32C2CB28F9C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4E7EBAF-B885-AF4C-BB85-7E019081289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86.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5DF53DF-EA0C-1448-ADE2-32C2CB28F9C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4E7EBAF-B885-AF4C-BB85-7E019081289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87.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5DF53DF-EA0C-1448-ADE2-32C2CB28F9C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4E7EBAF-B885-AF4C-BB85-7E019081289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8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5DF53DF-EA0C-1448-ADE2-32C2CB28F9C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4E7EBAF-B885-AF4C-BB85-7E019081289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89.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5DF53DF-EA0C-1448-ADE2-32C2CB28F9C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4E7EBAF-B885-AF4C-BB85-7E019081289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2E9A84F-1A25-4F41-8FF7-B7355EFB969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6FCC8C8-86DC-2641-9D7E-3B13DAD0301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90.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5DF53DF-EA0C-1448-ADE2-32C2CB28F9C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4E7EBAF-B885-AF4C-BB85-7E019081289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9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41CD765-6416-F54C-81ED-7A1B92F8B78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C502834-9CB9-4F48-B94E-F1B807D98B1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9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41CD765-6416-F54C-81ED-7A1B92F8B78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C502834-9CB9-4F48-B94E-F1B807D98B1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9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41CD765-6416-F54C-81ED-7A1B92F8B78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C502834-9CB9-4F48-B94E-F1B807D98B1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94.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41CD765-6416-F54C-81ED-7A1B92F8B78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C502834-9CB9-4F48-B94E-F1B807D98B1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9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41CD765-6416-F54C-81ED-7A1B92F8B78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C502834-9CB9-4F48-B94E-F1B807D98B1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9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41CD765-6416-F54C-81ED-7A1B92F8B78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C502834-9CB9-4F48-B94E-F1B807D98B1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9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41CD765-6416-F54C-81ED-7A1B92F8B78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C502834-9CB9-4F48-B94E-F1B807D98B1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9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41CD765-6416-F54C-81ED-7A1B92F8B78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C502834-9CB9-4F48-B94E-F1B807D98B1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09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41CD765-6416-F54C-81ED-7A1B92F8B78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C502834-9CB9-4F48-B94E-F1B807D98B1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08FE80A-3A41-7A40-92A5-CCCAD3F5899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2F1D0B-F99A-884B-A496-53AA870E29E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75EE361-932F-9841-A204-3DED5358191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F459E1F-3D18-3A4F-8CE4-A86DD3AA6CD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00.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41CD765-6416-F54C-81ED-7A1B92F8B78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C502834-9CB9-4F48-B94E-F1B807D98B1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01.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41CD765-6416-F54C-81ED-7A1B92F8B78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C502834-9CB9-4F48-B94E-F1B807D98B1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0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F96C3BD-ED74-0142-8BED-D0241BB1AFA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500FDD7-53E6-B04F-B54C-9EE0831FE61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0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F96C3BD-ED74-0142-8BED-D0241BB1AFA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500FDD7-53E6-B04F-B54C-9EE0831FE61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0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F96C3BD-ED74-0142-8BED-D0241BB1AFA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500FDD7-53E6-B04F-B54C-9EE0831FE61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05.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F96C3BD-ED74-0142-8BED-D0241BB1AFA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500FDD7-53E6-B04F-B54C-9EE0831FE61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0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F96C3BD-ED74-0142-8BED-D0241BB1AFA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500FDD7-53E6-B04F-B54C-9EE0831FE61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0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F96C3BD-ED74-0142-8BED-D0241BB1AFA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500FDD7-53E6-B04F-B54C-9EE0831FE61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0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F96C3BD-ED74-0142-8BED-D0241BB1AFA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500FDD7-53E6-B04F-B54C-9EE0831FE61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0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F96C3BD-ED74-0142-8BED-D0241BB1AFA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500FDD7-53E6-B04F-B54C-9EE0831FE61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75EE361-932F-9841-A204-3DED5358191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F459E1F-3D18-3A4F-8CE4-A86DD3AA6CD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1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F96C3BD-ED74-0142-8BED-D0241BB1AFA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500FDD7-53E6-B04F-B54C-9EE0831FE61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11.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F96C3BD-ED74-0142-8BED-D0241BB1AFA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500FDD7-53E6-B04F-B54C-9EE0831FE61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12.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F96C3BD-ED74-0142-8BED-D0241BB1AFA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500FDD7-53E6-B04F-B54C-9EE0831FE61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1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41AFF9A-31D3-5E42-B7D4-DFA999D8AE7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0046518-F783-1744-81D7-808B1DCE372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1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41AFF9A-31D3-5E42-B7D4-DFA999D8AE7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0046518-F783-1744-81D7-808B1DCE372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15.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41AFF9A-31D3-5E42-B7D4-DFA999D8AE7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0046518-F783-1744-81D7-808B1DCE372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16.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41AFF9A-31D3-5E42-B7D4-DFA999D8AE7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0046518-F783-1744-81D7-808B1DCE372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1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41AFF9A-31D3-5E42-B7D4-DFA999D8AE7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0046518-F783-1744-81D7-808B1DCE372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1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41AFF9A-31D3-5E42-B7D4-DFA999D8AE7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0046518-F783-1744-81D7-808B1DCE372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1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41AFF9A-31D3-5E42-B7D4-DFA999D8AE7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0046518-F783-1744-81D7-808B1DCE372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75EE361-932F-9841-A204-3DED5358191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F459E1F-3D18-3A4F-8CE4-A86DD3AA6CD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2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41AFF9A-31D3-5E42-B7D4-DFA999D8AE7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0046518-F783-1744-81D7-808B1DCE372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2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41AFF9A-31D3-5E42-B7D4-DFA999D8AE7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0046518-F783-1744-81D7-808B1DCE372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22.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41AFF9A-31D3-5E42-B7D4-DFA999D8AE7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0046518-F783-1744-81D7-808B1DCE372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23.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41AFF9A-31D3-5E42-B7D4-DFA999D8AE7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0046518-F783-1744-81D7-808B1DCE372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2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32F3DC8-AF73-624D-98C7-9FB80F2FE55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185E96F-73A6-1F4E-8296-D3DAAC61D3C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25.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32F3DC8-AF73-624D-98C7-9FB80F2FE55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185E96F-73A6-1F4E-8296-D3DAAC61D3C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26.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32F3DC8-AF73-624D-98C7-9FB80F2FE55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185E96F-73A6-1F4E-8296-D3DAAC61D3C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27.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32F3DC8-AF73-624D-98C7-9FB80F2FE55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185E96F-73A6-1F4E-8296-D3DAAC61D3C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2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32F3DC8-AF73-624D-98C7-9FB80F2FE55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185E96F-73A6-1F4E-8296-D3DAAC61D3C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2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32F3DC8-AF73-624D-98C7-9FB80F2FE55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185E96F-73A6-1F4E-8296-D3DAAC61D3C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75EE361-932F-9841-A204-3DED5358191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F459E1F-3D18-3A4F-8CE4-A86DD3AA6CD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3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32F3DC8-AF73-624D-98C7-9FB80F2FE55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185E96F-73A6-1F4E-8296-D3DAAC61D3C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3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32F3DC8-AF73-624D-98C7-9FB80F2FE55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185E96F-73A6-1F4E-8296-D3DAAC61D3C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3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32F3DC8-AF73-624D-98C7-9FB80F2FE55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185E96F-73A6-1F4E-8296-D3DAAC61D3C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33.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32F3DC8-AF73-624D-98C7-9FB80F2FE55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185E96F-73A6-1F4E-8296-D3DAAC61D3C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34.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32F3DC8-AF73-624D-98C7-9FB80F2FE55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185E96F-73A6-1F4E-8296-D3DAAC61D3C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3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51CA3A3-8CDD-F04A-A8C9-A9B2DBEDFD3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3CD21AE-3038-D544-BC90-70E23339B44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36.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51CA3A3-8CDD-F04A-A8C9-A9B2DBEDFD3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3CD21AE-3038-D544-BC90-70E23339B44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37.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51CA3A3-8CDD-F04A-A8C9-A9B2DBEDFD3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3CD21AE-3038-D544-BC90-70E23339B44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38.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51CA3A3-8CDD-F04A-A8C9-A9B2DBEDFD3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3CD21AE-3038-D544-BC90-70E23339B44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39.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51CA3A3-8CDD-F04A-A8C9-A9B2DBEDFD3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3CD21AE-3038-D544-BC90-70E23339B44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75EE361-932F-9841-A204-3DED5358191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F459E1F-3D18-3A4F-8CE4-A86DD3AA6CD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40.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51CA3A3-8CDD-F04A-A8C9-A9B2DBEDFD3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3CD21AE-3038-D544-BC90-70E23339B44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4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51CA3A3-8CDD-F04A-A8C9-A9B2DBEDFD3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3CD21AE-3038-D544-BC90-70E23339B44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42.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51CA3A3-8CDD-F04A-A8C9-A9B2DBEDFD3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3CD21AE-3038-D544-BC90-70E23339B44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43.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51CA3A3-8CDD-F04A-A8C9-A9B2DBEDFD3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3CD21AE-3038-D544-BC90-70E23339B44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44.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51CA3A3-8CDD-F04A-A8C9-A9B2DBEDFD3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3CD21AE-3038-D544-BC90-70E23339B44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45.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51CA3A3-8CDD-F04A-A8C9-A9B2DBEDFD3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3CD21AE-3038-D544-BC90-70E23339B44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46.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7BB4C33-38B4-9B44-B2DD-C9850EBA2C3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9D2B1EB-D610-6C4B-B795-74AB047420A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47.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7BB4C33-38B4-9B44-B2DD-C9850EBA2C3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9D2B1EB-D610-6C4B-B795-74AB047420A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48.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7BB4C33-38B4-9B44-B2DD-C9850EBA2C3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9D2B1EB-D610-6C4B-B795-74AB047420A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49.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7BB4C33-38B4-9B44-B2DD-C9850EBA2C3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9D2B1EB-D610-6C4B-B795-74AB047420A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75EE361-932F-9841-A204-3DED5358191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F459E1F-3D18-3A4F-8CE4-A86DD3AA6CD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50.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7BB4C33-38B4-9B44-B2DD-C9850EBA2C3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9D2B1EB-D610-6C4B-B795-74AB047420A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51.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7BB4C33-38B4-9B44-B2DD-C9850EBA2C3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9D2B1EB-D610-6C4B-B795-74AB047420A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5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7BB4C33-38B4-9B44-B2DD-C9850EBA2C3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9D2B1EB-D610-6C4B-B795-74AB047420A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53.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7BB4C33-38B4-9B44-B2DD-C9850EBA2C3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9D2B1EB-D610-6C4B-B795-74AB047420A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5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7BB4C33-38B4-9B44-B2DD-C9850EBA2C3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9D2B1EB-D610-6C4B-B795-74AB047420A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55.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7BB4C33-38B4-9B44-B2DD-C9850EBA2C3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9D2B1EB-D610-6C4B-B795-74AB047420A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56.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7BB4C33-38B4-9B44-B2DD-C9850EBA2C3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9D2B1EB-D610-6C4B-B795-74AB047420A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5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9771C77-CBE2-BD48-9A03-B47EA9D03AD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76A359B-A0C8-EB44-8CD2-68F6F34F4B5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5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9771C77-CBE2-BD48-9A03-B47EA9D03AD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76A359B-A0C8-EB44-8CD2-68F6F34F4B5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5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9771C77-CBE2-BD48-9A03-B47EA9D03AD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76A359B-A0C8-EB44-8CD2-68F6F34F4B5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75EE361-932F-9841-A204-3DED5358191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F459E1F-3D18-3A4F-8CE4-A86DD3AA6CD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60.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9771C77-CBE2-BD48-9A03-B47EA9D03AD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76A359B-A0C8-EB44-8CD2-68F6F34F4B5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6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9771C77-CBE2-BD48-9A03-B47EA9D03AD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76A359B-A0C8-EB44-8CD2-68F6F34F4B5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6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9771C77-CBE2-BD48-9A03-B47EA9D03AD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76A359B-A0C8-EB44-8CD2-68F6F34F4B5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6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9771C77-CBE2-BD48-9A03-B47EA9D03AD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76A359B-A0C8-EB44-8CD2-68F6F34F4B5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64.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9771C77-CBE2-BD48-9A03-B47EA9D03AD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76A359B-A0C8-EB44-8CD2-68F6F34F4B5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65.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9771C77-CBE2-BD48-9A03-B47EA9D03AD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76A359B-A0C8-EB44-8CD2-68F6F34F4B5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66.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9771C77-CBE2-BD48-9A03-B47EA9D03AD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76A359B-A0C8-EB44-8CD2-68F6F34F4B5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67.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9771C77-CBE2-BD48-9A03-B47EA9D03AD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76A359B-A0C8-EB44-8CD2-68F6F34F4B5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68.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716670D-35BC-9F48-A2F0-2D0EF17D917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2FCB0EC-C4D5-034F-B2AD-1C7D23EFE44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69.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716670D-35BC-9F48-A2F0-2D0EF17D917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2FCB0EC-C4D5-034F-B2AD-1C7D23EFE44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75EE361-932F-9841-A204-3DED5358191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F459E1F-3D18-3A4F-8CE4-A86DD3AA6CD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70.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716670D-35BC-9F48-A2F0-2D0EF17D917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2FCB0EC-C4D5-034F-B2AD-1C7D23EFE44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71.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716670D-35BC-9F48-A2F0-2D0EF17D917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2FCB0EC-C4D5-034F-B2AD-1C7D23EFE44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72.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716670D-35BC-9F48-A2F0-2D0EF17D917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2FCB0EC-C4D5-034F-B2AD-1C7D23EFE44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73.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716670D-35BC-9F48-A2F0-2D0EF17D917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2FCB0EC-C4D5-034F-B2AD-1C7D23EFE44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7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716670D-35BC-9F48-A2F0-2D0EF17D917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2FCB0EC-C4D5-034F-B2AD-1C7D23EFE44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75.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716670D-35BC-9F48-A2F0-2D0EF17D917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2FCB0EC-C4D5-034F-B2AD-1C7D23EFE44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76.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716670D-35BC-9F48-A2F0-2D0EF17D917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2FCB0EC-C4D5-034F-B2AD-1C7D23EFE44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77.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716670D-35BC-9F48-A2F0-2D0EF17D917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2FCB0EC-C4D5-034F-B2AD-1C7D23EFE44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78.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716670D-35BC-9F48-A2F0-2D0EF17D917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2FCB0EC-C4D5-034F-B2AD-1C7D23EFE44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7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A221EBB-145A-5646-8DF9-645334F7A8D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AAC84DC-A06D-F647-B295-FB025FFA25C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75EE361-932F-9841-A204-3DED5358191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F459E1F-3D18-3A4F-8CE4-A86DD3AA6CD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80.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A221EBB-145A-5646-8DF9-645334F7A8D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AAC84DC-A06D-F647-B295-FB025FFA25C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81.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A221EBB-145A-5646-8DF9-645334F7A8D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AAC84DC-A06D-F647-B295-FB025FFA25C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82.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A221EBB-145A-5646-8DF9-645334F7A8D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AAC84DC-A06D-F647-B295-FB025FFA25C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83.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A221EBB-145A-5646-8DF9-645334F7A8D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AAC84DC-A06D-F647-B295-FB025FFA25C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84.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A221EBB-145A-5646-8DF9-645334F7A8D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AAC84DC-A06D-F647-B295-FB025FFA25C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8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A221EBB-145A-5646-8DF9-645334F7A8D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AAC84DC-A06D-F647-B295-FB025FFA25C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86.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A221EBB-145A-5646-8DF9-645334F7A8D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AAC84DC-A06D-F647-B295-FB025FFA25C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87.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A221EBB-145A-5646-8DF9-645334F7A8D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AAC84DC-A06D-F647-B295-FB025FFA25C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88.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A221EBB-145A-5646-8DF9-645334F7A8D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AAC84DC-A06D-F647-B295-FB025FFA25C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89.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A221EBB-145A-5646-8DF9-645334F7A8D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AAC84DC-A06D-F647-B295-FB025FFA25C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75EE361-932F-9841-A204-3DED5358191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F459E1F-3D18-3A4F-8CE4-A86DD3AA6CD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90.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76CA2EB-F5B6-1748-9BCC-C530F0279EC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961C762-8DF0-9B4E-ACCA-FEB9546C925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91.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76CA2EB-F5B6-1748-9BCC-C530F0279EC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961C762-8DF0-9B4E-ACCA-FEB9546C925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92.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76CA2EB-F5B6-1748-9BCC-C530F0279EC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961C762-8DF0-9B4E-ACCA-FEB9546C925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93.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76CA2EB-F5B6-1748-9BCC-C530F0279EC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961C762-8DF0-9B4E-ACCA-FEB9546C925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94.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76CA2EB-F5B6-1748-9BCC-C530F0279EC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961C762-8DF0-9B4E-ACCA-FEB9546C925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95.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76CA2EB-F5B6-1748-9BCC-C530F0279EC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961C762-8DF0-9B4E-ACCA-FEB9546C925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96.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76CA2EB-F5B6-1748-9BCC-C530F0279EC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961C762-8DF0-9B4E-ACCA-FEB9546C925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97.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76CA2EB-F5B6-1748-9BCC-C530F0279EC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961C762-8DF0-9B4E-ACCA-FEB9546C925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9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76CA2EB-F5B6-1748-9BCC-C530F0279EC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961C762-8DF0-9B4E-ACCA-FEB9546C925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199.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76CA2EB-F5B6-1748-9BCC-C530F0279EC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961C762-8DF0-9B4E-ACCA-FEB9546C925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08FE80A-3A41-7A40-92A5-CCCAD3F5899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2F1D0B-F99A-884B-A496-53AA870E29E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75EE361-932F-9841-A204-3DED5358191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F459E1F-3D18-3A4F-8CE4-A86DD3AA6CD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00.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76CA2EB-F5B6-1748-9BCC-C530F0279EC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961C762-8DF0-9B4E-ACCA-FEB9546C925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0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FBD5397-E8A4-2B40-B5C6-1C04031A528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8DF6EBC-FF33-2E41-8928-48FF68EAF93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0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FBD5397-E8A4-2B40-B5C6-1C04031A528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8DF6EBC-FF33-2E41-8928-48FF68EAF93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0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FBD5397-E8A4-2B40-B5C6-1C04031A528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8DF6EBC-FF33-2E41-8928-48FF68EAF93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04.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FBD5397-E8A4-2B40-B5C6-1C04031A528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8DF6EBC-FF33-2E41-8928-48FF68EAF93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0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FBD5397-E8A4-2B40-B5C6-1C04031A528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8DF6EBC-FF33-2E41-8928-48FF68EAF93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0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FBD5397-E8A4-2B40-B5C6-1C04031A528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8DF6EBC-FF33-2E41-8928-48FF68EAF93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0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FBD5397-E8A4-2B40-B5C6-1C04031A528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8DF6EBC-FF33-2E41-8928-48FF68EAF93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0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FBD5397-E8A4-2B40-B5C6-1C04031A528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8DF6EBC-FF33-2E41-8928-48FF68EAF93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0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FBD5397-E8A4-2B40-B5C6-1C04031A528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8DF6EBC-FF33-2E41-8928-48FF68EAF93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4A0F006-F4F5-F64B-A732-FF3AC28A9E0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7F1DD16-8C0A-EE4A-885D-DEB1C103955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10.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FBD5397-E8A4-2B40-B5C6-1C04031A528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8DF6EBC-FF33-2E41-8928-48FF68EAF93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11.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FBD5397-E8A4-2B40-B5C6-1C04031A528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8DF6EBC-FF33-2E41-8928-48FF68EAF93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1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5816256-6CAC-FD4E-94EF-30DDC4B7EFA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50F9472-28F7-2D49-9959-58E18FC89D8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1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5816256-6CAC-FD4E-94EF-30DDC4B7EFA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50F9472-28F7-2D49-9959-58E18FC89D8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1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5816256-6CAC-FD4E-94EF-30DDC4B7EFA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50F9472-28F7-2D49-9959-58E18FC89D8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15.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5816256-6CAC-FD4E-94EF-30DDC4B7EFA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50F9472-28F7-2D49-9959-58E18FC89D8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1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5816256-6CAC-FD4E-94EF-30DDC4B7EFA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50F9472-28F7-2D49-9959-58E18FC89D8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1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5816256-6CAC-FD4E-94EF-30DDC4B7EFA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50F9472-28F7-2D49-9959-58E18FC89D8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1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5816256-6CAC-FD4E-94EF-30DDC4B7EFA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50F9472-28F7-2D49-9959-58E18FC89D8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1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5816256-6CAC-FD4E-94EF-30DDC4B7EFA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50F9472-28F7-2D49-9959-58E18FC89D8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4A0F006-F4F5-F64B-A732-FF3AC28A9E0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7F1DD16-8C0A-EE4A-885D-DEB1C103955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2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5816256-6CAC-FD4E-94EF-30DDC4B7EFA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50F9472-28F7-2D49-9959-58E18FC89D8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21.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5816256-6CAC-FD4E-94EF-30DDC4B7EFA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50F9472-28F7-2D49-9959-58E18FC89D8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22.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5816256-6CAC-FD4E-94EF-30DDC4B7EFA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50F9472-28F7-2D49-9959-58E18FC89D8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2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C9690BF-338D-2646-8713-48E0B368559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2544E1E-85A6-A740-9C5E-4029604BEEC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2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C9690BF-338D-2646-8713-48E0B368559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2544E1E-85A6-A740-9C5E-4029604BEEC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25.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C9690BF-338D-2646-8713-48E0B368559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2544E1E-85A6-A740-9C5E-4029604BEEC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26.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C9690BF-338D-2646-8713-48E0B368559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2544E1E-85A6-A740-9C5E-4029604BEEC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2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C9690BF-338D-2646-8713-48E0B368559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2544E1E-85A6-A740-9C5E-4029604BEEC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2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C9690BF-338D-2646-8713-48E0B368559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2544E1E-85A6-A740-9C5E-4029604BEEC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2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C9690BF-338D-2646-8713-48E0B368559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2544E1E-85A6-A740-9C5E-4029604BEEC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4A0F006-F4F5-F64B-A732-FF3AC28A9E0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7F1DD16-8C0A-EE4A-885D-DEB1C103955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3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C9690BF-338D-2646-8713-48E0B368559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2544E1E-85A6-A740-9C5E-4029604BEEC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3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C9690BF-338D-2646-8713-48E0B368559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2544E1E-85A6-A740-9C5E-4029604BEEC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32.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C9690BF-338D-2646-8713-48E0B368559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2544E1E-85A6-A740-9C5E-4029604BEEC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33.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C9690BF-338D-2646-8713-48E0B368559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2544E1E-85A6-A740-9C5E-4029604BEEC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3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62791FA-0B08-814C-B3D5-33533638B99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3267D3B-5FFF-2241-8053-49742E835BA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35.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62791FA-0B08-814C-B3D5-33533638B99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3267D3B-5FFF-2241-8053-49742E835BA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36.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62791FA-0B08-814C-B3D5-33533638B99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3267D3B-5FFF-2241-8053-49742E835BA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37.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62791FA-0B08-814C-B3D5-33533638B99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3267D3B-5FFF-2241-8053-49742E835BA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3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62791FA-0B08-814C-B3D5-33533638B99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3267D3B-5FFF-2241-8053-49742E835BA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3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62791FA-0B08-814C-B3D5-33533638B99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3267D3B-5FFF-2241-8053-49742E835BA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4A0F006-F4F5-F64B-A732-FF3AC28A9E0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7F1DD16-8C0A-EE4A-885D-DEB1C103955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4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62791FA-0B08-814C-B3D5-33533638B99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3267D3B-5FFF-2241-8053-49742E835BA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4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62791FA-0B08-814C-B3D5-33533638B99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3267D3B-5FFF-2241-8053-49742E835BA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4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62791FA-0B08-814C-B3D5-33533638B99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3267D3B-5FFF-2241-8053-49742E835BA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43.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62791FA-0B08-814C-B3D5-33533638B99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3267D3B-5FFF-2241-8053-49742E835BA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44.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62791FA-0B08-814C-B3D5-33533638B99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3267D3B-5FFF-2241-8053-49742E835BA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4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3F196BE-5D23-2046-A54F-1F29CD4D4C0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6F4D114-1472-DD4E-8D1F-FC944B9A501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46.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3F196BE-5D23-2046-A54F-1F29CD4D4C0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6F4D114-1472-DD4E-8D1F-FC944B9A501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47.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3F196BE-5D23-2046-A54F-1F29CD4D4C0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6F4D114-1472-DD4E-8D1F-FC944B9A501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48.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3F196BE-5D23-2046-A54F-1F29CD4D4C0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6F4D114-1472-DD4E-8D1F-FC944B9A501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49.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3F196BE-5D23-2046-A54F-1F29CD4D4C0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6F4D114-1472-DD4E-8D1F-FC944B9A501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4A0F006-F4F5-F64B-A732-FF3AC28A9E0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7F1DD16-8C0A-EE4A-885D-DEB1C103955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50.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3F196BE-5D23-2046-A54F-1F29CD4D4C0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6F4D114-1472-DD4E-8D1F-FC944B9A501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5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3F196BE-5D23-2046-A54F-1F29CD4D4C0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6F4D114-1472-DD4E-8D1F-FC944B9A501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52.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3F196BE-5D23-2046-A54F-1F29CD4D4C0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6F4D114-1472-DD4E-8D1F-FC944B9A501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53.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3F196BE-5D23-2046-A54F-1F29CD4D4C0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6F4D114-1472-DD4E-8D1F-FC944B9A501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54.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3F196BE-5D23-2046-A54F-1F29CD4D4C0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6F4D114-1472-DD4E-8D1F-FC944B9A501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55.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3F196BE-5D23-2046-A54F-1F29CD4D4C0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6F4D114-1472-DD4E-8D1F-FC944B9A501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56.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B60C9E-F62C-9548-AFE4-C64A35ADD6D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60AA8CA-F260-CA44-B00F-6B860901E80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57.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B60C9E-F62C-9548-AFE4-C64A35ADD6D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60AA8CA-F260-CA44-B00F-6B860901E80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58.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B60C9E-F62C-9548-AFE4-C64A35ADD6D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60AA8CA-F260-CA44-B00F-6B860901E80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59.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B60C9E-F62C-9548-AFE4-C64A35ADD6D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60AA8CA-F260-CA44-B00F-6B860901E80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4A0F006-F4F5-F64B-A732-FF3AC28A9E0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7F1DD16-8C0A-EE4A-885D-DEB1C103955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60.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B60C9E-F62C-9548-AFE4-C64A35ADD6D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60AA8CA-F260-CA44-B00F-6B860901E80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61.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B60C9E-F62C-9548-AFE4-C64A35ADD6D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60AA8CA-F260-CA44-B00F-6B860901E80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6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B60C9E-F62C-9548-AFE4-C64A35ADD6D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60AA8CA-F260-CA44-B00F-6B860901E80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63.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B60C9E-F62C-9548-AFE4-C64A35ADD6D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60AA8CA-F260-CA44-B00F-6B860901E80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6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B60C9E-F62C-9548-AFE4-C64A35ADD6D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60AA8CA-F260-CA44-B00F-6B860901E80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65.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B60C9E-F62C-9548-AFE4-C64A35ADD6D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60AA8CA-F260-CA44-B00F-6B860901E80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66.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B60C9E-F62C-9548-AFE4-C64A35ADD6D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60AA8CA-F260-CA44-B00F-6B860901E80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6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CAD2325-9CEC-374C-BCCA-64E9DFDF1F2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8FE0A2B-9440-FE4A-B14A-57947BB68AD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6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CAD2325-9CEC-374C-BCCA-64E9DFDF1F2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8FE0A2B-9440-FE4A-B14A-57947BB68AD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6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CAD2325-9CEC-374C-BCCA-64E9DFDF1F2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8FE0A2B-9440-FE4A-B14A-57947BB68AD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4A0F006-F4F5-F64B-A732-FF3AC28A9E0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7F1DD16-8C0A-EE4A-885D-DEB1C103955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70.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CAD2325-9CEC-374C-BCCA-64E9DFDF1F2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8FE0A2B-9440-FE4A-B14A-57947BB68AD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7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CAD2325-9CEC-374C-BCCA-64E9DFDF1F2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8FE0A2B-9440-FE4A-B14A-57947BB68AD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7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CAD2325-9CEC-374C-BCCA-64E9DFDF1F2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8FE0A2B-9440-FE4A-B14A-57947BB68AD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7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CAD2325-9CEC-374C-BCCA-64E9DFDF1F2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8FE0A2B-9440-FE4A-B14A-57947BB68AD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74.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CAD2325-9CEC-374C-BCCA-64E9DFDF1F2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8FE0A2B-9440-FE4A-B14A-57947BB68AD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75.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CAD2325-9CEC-374C-BCCA-64E9DFDF1F2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8FE0A2B-9440-FE4A-B14A-57947BB68AD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76.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CAD2325-9CEC-374C-BCCA-64E9DFDF1F2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8FE0A2B-9440-FE4A-B14A-57947BB68AD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77.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CAD2325-9CEC-374C-BCCA-64E9DFDF1F2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8FE0A2B-9440-FE4A-B14A-57947BB68AD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78.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E7135AA-5ADC-AC4C-BF5A-2D6B32AFBB6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2B14C38-133F-2649-9CAE-679579322DB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79.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E7135AA-5ADC-AC4C-BF5A-2D6B32AFBB6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2B14C38-133F-2649-9CAE-679579322DB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4A0F006-F4F5-F64B-A732-FF3AC28A9E0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7F1DD16-8C0A-EE4A-885D-DEB1C103955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80.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E7135AA-5ADC-AC4C-BF5A-2D6B32AFBB6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2B14C38-133F-2649-9CAE-679579322DB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81.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E7135AA-5ADC-AC4C-BF5A-2D6B32AFBB6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2B14C38-133F-2649-9CAE-679579322DB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82.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E7135AA-5ADC-AC4C-BF5A-2D6B32AFBB6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2B14C38-133F-2649-9CAE-679579322DB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83.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E7135AA-5ADC-AC4C-BF5A-2D6B32AFBB6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2B14C38-133F-2649-9CAE-679579322DB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8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E7135AA-5ADC-AC4C-BF5A-2D6B32AFBB6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2B14C38-133F-2649-9CAE-679579322DB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85.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E7135AA-5ADC-AC4C-BF5A-2D6B32AFBB6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2B14C38-133F-2649-9CAE-679579322DB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86.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E7135AA-5ADC-AC4C-BF5A-2D6B32AFBB6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2B14C38-133F-2649-9CAE-679579322DB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87.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E7135AA-5ADC-AC4C-BF5A-2D6B32AFBB6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2B14C38-133F-2649-9CAE-679579322DB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88.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E7135AA-5ADC-AC4C-BF5A-2D6B32AFBB6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2B14C38-133F-2649-9CAE-679579322DB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8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CE7B783-D527-0243-B529-45D207EF606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32AC35B-1578-5B48-BDEE-FBED66D2CDC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4A0F006-F4F5-F64B-A732-FF3AC28A9E0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7F1DD16-8C0A-EE4A-885D-DEB1C103955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90.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CE7B783-D527-0243-B529-45D207EF606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32AC35B-1578-5B48-BDEE-FBED66D2CDC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91.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CE7B783-D527-0243-B529-45D207EF606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32AC35B-1578-5B48-BDEE-FBED66D2CDC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92.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CE7B783-D527-0243-B529-45D207EF606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32AC35B-1578-5B48-BDEE-FBED66D2CDC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93.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CE7B783-D527-0243-B529-45D207EF606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32AC35B-1578-5B48-BDEE-FBED66D2CDC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94.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CE7B783-D527-0243-B529-45D207EF606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32AC35B-1578-5B48-BDEE-FBED66D2CDC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9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CE7B783-D527-0243-B529-45D207EF606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32AC35B-1578-5B48-BDEE-FBED66D2CDC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96.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CE7B783-D527-0243-B529-45D207EF606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32AC35B-1578-5B48-BDEE-FBED66D2CDC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97.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CE7B783-D527-0243-B529-45D207EF606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32AC35B-1578-5B48-BDEE-FBED66D2CDC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98.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CE7B783-D527-0243-B529-45D207EF606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32AC35B-1578-5B48-BDEE-FBED66D2CDC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299.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CE7B783-D527-0243-B529-45D207EF606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32AC35B-1578-5B48-BDEE-FBED66D2CDC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7800F06-5377-724C-8881-5E75EAF88FB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705407E-3CA9-4E40-A149-6AF2CE5F5C5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4A0F006-F4F5-F64B-A732-FF3AC28A9E0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7F1DD16-8C0A-EE4A-885D-DEB1C103955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00.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A4780A2-832F-454A-9249-60EB06897EF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3ED4399-65EB-4D48-93BC-FB444B3EB3E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01.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A4780A2-832F-454A-9249-60EB06897EF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3ED4399-65EB-4D48-93BC-FB444B3EB3E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02.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A4780A2-832F-454A-9249-60EB06897EF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3ED4399-65EB-4D48-93BC-FB444B3EB3E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03.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A4780A2-832F-454A-9249-60EB06897EF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3ED4399-65EB-4D48-93BC-FB444B3EB3E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04.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A4780A2-832F-454A-9249-60EB06897EF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3ED4399-65EB-4D48-93BC-FB444B3EB3E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05.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A4780A2-832F-454A-9249-60EB06897EF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3ED4399-65EB-4D48-93BC-FB444B3EB3E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06.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A4780A2-832F-454A-9249-60EB06897EF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3ED4399-65EB-4D48-93BC-FB444B3EB3E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07.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A4780A2-832F-454A-9249-60EB06897EF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3ED4399-65EB-4D48-93BC-FB444B3EB3E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0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A4780A2-832F-454A-9249-60EB06897EF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3ED4399-65EB-4D48-93BC-FB444B3EB3E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09.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A4780A2-832F-454A-9249-60EB06897EF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3ED4399-65EB-4D48-93BC-FB444B3EB3E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4A0F006-F4F5-F64B-A732-FF3AC28A9E0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7F1DD16-8C0A-EE4A-885D-DEB1C103955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10.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A4780A2-832F-454A-9249-60EB06897EF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3ED4399-65EB-4D48-93BC-FB444B3EB3E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1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538CAE7-1308-E849-987B-191D73997FF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D84B341-C04D-9847-8D16-33FAAB43C4B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1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538CAE7-1308-E849-987B-191D73997FF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D84B341-C04D-9847-8D16-33FAAB43C4B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1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538CAE7-1308-E849-987B-191D73997FF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D84B341-C04D-9847-8D16-33FAAB43C4B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14.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538CAE7-1308-E849-987B-191D73997FF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D84B341-C04D-9847-8D16-33FAAB43C4B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1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538CAE7-1308-E849-987B-191D73997FF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D84B341-C04D-9847-8D16-33FAAB43C4B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1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538CAE7-1308-E849-987B-191D73997FF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D84B341-C04D-9847-8D16-33FAAB43C4B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1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538CAE7-1308-E849-987B-191D73997FF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D84B341-C04D-9847-8D16-33FAAB43C4B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1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538CAE7-1308-E849-987B-191D73997FF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D84B341-C04D-9847-8D16-33FAAB43C4B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1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538CAE7-1308-E849-987B-191D73997FF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D84B341-C04D-9847-8D16-33FAAB43C4B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003F3FF-2D54-4F42-B0C6-391EEDEA327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2096829-33ED-C44C-AA8F-17D10B2DCD7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20.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538CAE7-1308-E849-987B-191D73997FF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D84B341-C04D-9847-8D16-33FAAB43C4B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21.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538CAE7-1308-E849-987B-191D73997FF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D84B341-C04D-9847-8D16-33FAAB43C4B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2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E5C128B-DC6F-0C4A-9CA1-87A11B78A88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81D9FA6-DCB4-1542-A364-D47DBE49F6A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2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E5C128B-DC6F-0C4A-9CA1-87A11B78A88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81D9FA6-DCB4-1542-A364-D47DBE49F6A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2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E5C128B-DC6F-0C4A-9CA1-87A11B78A88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81D9FA6-DCB4-1542-A364-D47DBE49F6A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25.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E5C128B-DC6F-0C4A-9CA1-87A11B78A88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81D9FA6-DCB4-1542-A364-D47DBE49F6A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2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E5C128B-DC6F-0C4A-9CA1-87A11B78A88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81D9FA6-DCB4-1542-A364-D47DBE49F6A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2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E5C128B-DC6F-0C4A-9CA1-87A11B78A88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81D9FA6-DCB4-1542-A364-D47DBE49F6A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2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E5C128B-DC6F-0C4A-9CA1-87A11B78A88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81D9FA6-DCB4-1542-A364-D47DBE49F6A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2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E5C128B-DC6F-0C4A-9CA1-87A11B78A88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81D9FA6-DCB4-1542-A364-D47DBE49F6A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003F3FF-2D54-4F42-B0C6-391EEDEA327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2096829-33ED-C44C-AA8F-17D10B2DCD7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3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E5C128B-DC6F-0C4A-9CA1-87A11B78A88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81D9FA6-DCB4-1542-A364-D47DBE49F6A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31.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E5C128B-DC6F-0C4A-9CA1-87A11B78A88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81D9FA6-DCB4-1542-A364-D47DBE49F6A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32.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E5C128B-DC6F-0C4A-9CA1-87A11B78A88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81D9FA6-DCB4-1542-A364-D47DBE49F6A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3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741F8E-F44D-5B48-8AAF-47810200951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787496F-EC54-D548-B224-E71AF95EE71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3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741F8E-F44D-5B48-8AAF-47810200951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787496F-EC54-D548-B224-E71AF95EE71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35.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741F8E-F44D-5B48-8AAF-47810200951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787496F-EC54-D548-B224-E71AF95EE71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36.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741F8E-F44D-5B48-8AAF-47810200951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787496F-EC54-D548-B224-E71AF95EE71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3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741F8E-F44D-5B48-8AAF-47810200951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787496F-EC54-D548-B224-E71AF95EE71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3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741F8E-F44D-5B48-8AAF-47810200951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787496F-EC54-D548-B224-E71AF95EE71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3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741F8E-F44D-5B48-8AAF-47810200951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787496F-EC54-D548-B224-E71AF95EE71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003F3FF-2D54-4F42-B0C6-391EEDEA327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2096829-33ED-C44C-AA8F-17D10B2DCD7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4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741F8E-F44D-5B48-8AAF-47810200951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787496F-EC54-D548-B224-E71AF95EE71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4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741F8E-F44D-5B48-8AAF-47810200951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787496F-EC54-D548-B224-E71AF95EE71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42.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741F8E-F44D-5B48-8AAF-47810200951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787496F-EC54-D548-B224-E71AF95EE71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43.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741F8E-F44D-5B48-8AAF-47810200951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787496F-EC54-D548-B224-E71AF95EE71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4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0A0D52E-4440-E340-BBA8-C9E51B3194D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AE98E7D-C002-9740-A3A2-BA4B5734779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45.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0A0D52E-4440-E340-BBA8-C9E51B3194D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AE98E7D-C002-9740-A3A2-BA4B5734779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46.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0A0D52E-4440-E340-BBA8-C9E51B3194D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AE98E7D-C002-9740-A3A2-BA4B5734779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47.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0A0D52E-4440-E340-BBA8-C9E51B3194D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AE98E7D-C002-9740-A3A2-BA4B5734779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4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0A0D52E-4440-E340-BBA8-C9E51B3194D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AE98E7D-C002-9740-A3A2-BA4B5734779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4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0A0D52E-4440-E340-BBA8-C9E51B3194D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AE98E7D-C002-9740-A3A2-BA4B5734779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003F3FF-2D54-4F42-B0C6-391EEDEA327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2096829-33ED-C44C-AA8F-17D10B2DCD7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5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0A0D52E-4440-E340-BBA8-C9E51B3194D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AE98E7D-C002-9740-A3A2-BA4B5734779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5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0A0D52E-4440-E340-BBA8-C9E51B3194D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AE98E7D-C002-9740-A3A2-BA4B5734779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5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0A0D52E-4440-E340-BBA8-C9E51B3194D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AE98E7D-C002-9740-A3A2-BA4B5734779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53.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0A0D52E-4440-E340-BBA8-C9E51B3194D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AE98E7D-C002-9740-A3A2-BA4B5734779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54.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0A0D52E-4440-E340-BBA8-C9E51B3194D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AE98E7D-C002-9740-A3A2-BA4B5734779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5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CF70E0C-9EF3-9F4D-B06C-7169641B6EB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5AADE5A-160B-1F40-B44F-CF529CC319F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56.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CF70E0C-9EF3-9F4D-B06C-7169641B6EB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5AADE5A-160B-1F40-B44F-CF529CC319F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57.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CF70E0C-9EF3-9F4D-B06C-7169641B6EB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5AADE5A-160B-1F40-B44F-CF529CC319F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58.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CF70E0C-9EF3-9F4D-B06C-7169641B6EB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5AADE5A-160B-1F40-B44F-CF529CC319F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59.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CF70E0C-9EF3-9F4D-B06C-7169641B6EB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5AADE5A-160B-1F40-B44F-CF529CC319F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003F3FF-2D54-4F42-B0C6-391EEDEA327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2096829-33ED-C44C-AA8F-17D10B2DCD7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60.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CF70E0C-9EF3-9F4D-B06C-7169641B6EB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5AADE5A-160B-1F40-B44F-CF529CC319F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6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CF70E0C-9EF3-9F4D-B06C-7169641B6EB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5AADE5A-160B-1F40-B44F-CF529CC319F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62.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CF70E0C-9EF3-9F4D-B06C-7169641B6EB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5AADE5A-160B-1F40-B44F-CF529CC319F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63.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CF70E0C-9EF3-9F4D-B06C-7169641B6EB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5AADE5A-160B-1F40-B44F-CF529CC319F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64.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CF70E0C-9EF3-9F4D-B06C-7169641B6EB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5AADE5A-160B-1F40-B44F-CF529CC319F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65.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CF70E0C-9EF3-9F4D-B06C-7169641B6EB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5AADE5A-160B-1F40-B44F-CF529CC319F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66.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EB6B03-AD75-CC4E-9928-9140EC71136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2E1A4E7-2EDA-664B-AD5A-40D3BC1CDE8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67.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EB6B03-AD75-CC4E-9928-9140EC71136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2E1A4E7-2EDA-664B-AD5A-40D3BC1CDE8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68.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EB6B03-AD75-CC4E-9928-9140EC71136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2E1A4E7-2EDA-664B-AD5A-40D3BC1CDE8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69.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EB6B03-AD75-CC4E-9928-9140EC71136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2E1A4E7-2EDA-664B-AD5A-40D3BC1CDE8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003F3FF-2D54-4F42-B0C6-391EEDEA327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2096829-33ED-C44C-AA8F-17D10B2DCD7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70.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EB6B03-AD75-CC4E-9928-9140EC71136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2E1A4E7-2EDA-664B-AD5A-40D3BC1CDE8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71.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EB6B03-AD75-CC4E-9928-9140EC71136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2E1A4E7-2EDA-664B-AD5A-40D3BC1CDE8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7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EB6B03-AD75-CC4E-9928-9140EC71136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2E1A4E7-2EDA-664B-AD5A-40D3BC1CDE8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73.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EB6B03-AD75-CC4E-9928-9140EC71136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2E1A4E7-2EDA-664B-AD5A-40D3BC1CDE8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7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EB6B03-AD75-CC4E-9928-9140EC71136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2E1A4E7-2EDA-664B-AD5A-40D3BC1CDE8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75.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EB6B03-AD75-CC4E-9928-9140EC71136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2E1A4E7-2EDA-664B-AD5A-40D3BC1CDE8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76.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EB6B03-AD75-CC4E-9928-9140EC71136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2E1A4E7-2EDA-664B-AD5A-40D3BC1CDE8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7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47CD5A4-FCAC-2848-B28B-53A2E5F4A12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BC681E6-AB4C-B148-BE0B-E60571B6CA7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7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47CD5A4-FCAC-2848-B28B-53A2E5F4A12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BC681E6-AB4C-B148-BE0B-E60571B6CA7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7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47CD5A4-FCAC-2848-B28B-53A2E5F4A12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BC681E6-AB4C-B148-BE0B-E60571B6CA7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003F3FF-2D54-4F42-B0C6-391EEDEA327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2096829-33ED-C44C-AA8F-17D10B2DCD7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80.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47CD5A4-FCAC-2848-B28B-53A2E5F4A12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BC681E6-AB4C-B148-BE0B-E60571B6CA7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8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47CD5A4-FCAC-2848-B28B-53A2E5F4A12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BC681E6-AB4C-B148-BE0B-E60571B6CA7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8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47CD5A4-FCAC-2848-B28B-53A2E5F4A12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BC681E6-AB4C-B148-BE0B-E60571B6CA7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8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47CD5A4-FCAC-2848-B28B-53A2E5F4A12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BC681E6-AB4C-B148-BE0B-E60571B6CA7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84.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47CD5A4-FCAC-2848-B28B-53A2E5F4A12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BC681E6-AB4C-B148-BE0B-E60571B6CA7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85.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47CD5A4-FCAC-2848-B28B-53A2E5F4A12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BC681E6-AB4C-B148-BE0B-E60571B6CA7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86.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47CD5A4-FCAC-2848-B28B-53A2E5F4A12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BC681E6-AB4C-B148-BE0B-E60571B6CA7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87.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47CD5A4-FCAC-2848-B28B-53A2E5F4A12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BC681E6-AB4C-B148-BE0B-E60571B6CA7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88.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B00BB10-4218-2E46-AA38-C87C57977BD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231BFC8-B8DD-BE47-BACE-D1BF8C88A4C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89.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B00BB10-4218-2E46-AA38-C87C57977BD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231BFC8-B8DD-BE47-BACE-D1BF8C88A4C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003F3FF-2D54-4F42-B0C6-391EEDEA327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2096829-33ED-C44C-AA8F-17D10B2DCD7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90.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B00BB10-4218-2E46-AA38-C87C57977BD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231BFC8-B8DD-BE47-BACE-D1BF8C88A4C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91.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B00BB10-4218-2E46-AA38-C87C57977BD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231BFC8-B8DD-BE47-BACE-D1BF8C88A4C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92.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B00BB10-4218-2E46-AA38-C87C57977BD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231BFC8-B8DD-BE47-BACE-D1BF8C88A4C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93.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B00BB10-4218-2E46-AA38-C87C57977BD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231BFC8-B8DD-BE47-BACE-D1BF8C88A4C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9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B00BB10-4218-2E46-AA38-C87C57977BD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231BFC8-B8DD-BE47-BACE-D1BF8C88A4C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95.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B00BB10-4218-2E46-AA38-C87C57977BD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231BFC8-B8DD-BE47-BACE-D1BF8C88A4C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96.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B00BB10-4218-2E46-AA38-C87C57977BD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231BFC8-B8DD-BE47-BACE-D1BF8C88A4C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97.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B00BB10-4218-2E46-AA38-C87C57977BD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231BFC8-B8DD-BE47-BACE-D1BF8C88A4C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98.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B00BB10-4218-2E46-AA38-C87C57977BD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231BFC8-B8DD-BE47-BACE-D1BF8C88A4C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39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0401D5B-774B-D347-8405-BDAE8178F97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1131DE3-3557-684E-AB46-C72CAB4E1CF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7800F06-5377-724C-8881-5E75EAF88FB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705407E-3CA9-4E40-A149-6AF2CE5F5C5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003F3FF-2D54-4F42-B0C6-391EEDEA327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2096829-33ED-C44C-AA8F-17D10B2DCD7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00.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0401D5B-774B-D347-8405-BDAE8178F97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1131DE3-3557-684E-AB46-C72CAB4E1CF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01.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0401D5B-774B-D347-8405-BDAE8178F97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1131DE3-3557-684E-AB46-C72CAB4E1CF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02.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0401D5B-774B-D347-8405-BDAE8178F97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1131DE3-3557-684E-AB46-C72CAB4E1CF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03.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0401D5B-774B-D347-8405-BDAE8178F97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1131DE3-3557-684E-AB46-C72CAB4E1CF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04.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0401D5B-774B-D347-8405-BDAE8178F97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1131DE3-3557-684E-AB46-C72CAB4E1CF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0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0401D5B-774B-D347-8405-BDAE8178F97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1131DE3-3557-684E-AB46-C72CAB4E1CF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06.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0401D5B-774B-D347-8405-BDAE8178F97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1131DE3-3557-684E-AB46-C72CAB4E1CF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07.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0401D5B-774B-D347-8405-BDAE8178F97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1131DE3-3557-684E-AB46-C72CAB4E1CF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08.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0401D5B-774B-D347-8405-BDAE8178F97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1131DE3-3557-684E-AB46-C72CAB4E1CF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09.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0401D5B-774B-D347-8405-BDAE8178F97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1131DE3-3557-684E-AB46-C72CAB4E1CF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003F3FF-2D54-4F42-B0C6-391EEDEA327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2096829-33ED-C44C-AA8F-17D10B2DCD7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10.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75DBCD3-D32B-9A4A-8249-56C90CDCA49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01425A5-29AC-154E-B5F9-A8C5784CFB7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11.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75DBCD3-D32B-9A4A-8249-56C90CDCA49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01425A5-29AC-154E-B5F9-A8C5784CFB7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12.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75DBCD3-D32B-9A4A-8249-56C90CDCA49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01425A5-29AC-154E-B5F9-A8C5784CFB7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13.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75DBCD3-D32B-9A4A-8249-56C90CDCA49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01425A5-29AC-154E-B5F9-A8C5784CFB7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14.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75DBCD3-D32B-9A4A-8249-56C90CDCA49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01425A5-29AC-154E-B5F9-A8C5784CFB7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15.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75DBCD3-D32B-9A4A-8249-56C90CDCA49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01425A5-29AC-154E-B5F9-A8C5784CFB7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16.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75DBCD3-D32B-9A4A-8249-56C90CDCA49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01425A5-29AC-154E-B5F9-A8C5784CFB7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17.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75DBCD3-D32B-9A4A-8249-56C90CDCA49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01425A5-29AC-154E-B5F9-A8C5784CFB7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1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75DBCD3-D32B-9A4A-8249-56C90CDCA49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01425A5-29AC-154E-B5F9-A8C5784CFB7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19.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75DBCD3-D32B-9A4A-8249-56C90CDCA49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01425A5-29AC-154E-B5F9-A8C5784CFB7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003F3FF-2D54-4F42-B0C6-391EEDEA327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2096829-33ED-C44C-AA8F-17D10B2DCD7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20.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75DBCD3-D32B-9A4A-8249-56C90CDCA49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01425A5-29AC-154E-B5F9-A8C5784CFB7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2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9DECE76-FDCE-D842-A21E-1ED25E4175E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7E87F5D-7B0A-2F45-9EB0-D4055DA68B1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2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9DECE76-FDCE-D842-A21E-1ED25E4175E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7E87F5D-7B0A-2F45-9EB0-D4055DA68B1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2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9DECE76-FDCE-D842-A21E-1ED25E4175E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7E87F5D-7B0A-2F45-9EB0-D4055DA68B1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24.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9DECE76-FDCE-D842-A21E-1ED25E4175E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7E87F5D-7B0A-2F45-9EB0-D4055DA68B1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2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9DECE76-FDCE-D842-A21E-1ED25E4175E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7E87F5D-7B0A-2F45-9EB0-D4055DA68B1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2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9DECE76-FDCE-D842-A21E-1ED25E4175E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7E87F5D-7B0A-2F45-9EB0-D4055DA68B1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2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9DECE76-FDCE-D842-A21E-1ED25E4175E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7E87F5D-7B0A-2F45-9EB0-D4055DA68B1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2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9DECE76-FDCE-D842-A21E-1ED25E4175E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7E87F5D-7B0A-2F45-9EB0-D4055DA68B1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2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9DECE76-FDCE-D842-A21E-1ED25E4175E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7E87F5D-7B0A-2F45-9EB0-D4055DA68B1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9192DBE-65DF-694E-89BE-240C7F9A270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DDD1F9B-D85F-BD4E-B832-489786650C9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30.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9DECE76-FDCE-D842-A21E-1ED25E4175E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7E87F5D-7B0A-2F45-9EB0-D4055DA68B1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31.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9DECE76-FDCE-D842-A21E-1ED25E4175E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7E87F5D-7B0A-2F45-9EB0-D4055DA68B1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3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C7B4822-85E0-CB4D-8658-56EA756F26A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C6FDD12-DB11-B040-A991-B5BCE2F8689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3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C7B4822-85E0-CB4D-8658-56EA756F26A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C6FDD12-DB11-B040-A991-B5BCE2F8689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3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C7B4822-85E0-CB4D-8658-56EA756F26A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C6FDD12-DB11-B040-A991-B5BCE2F8689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35.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C7B4822-85E0-CB4D-8658-56EA756F26A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C6FDD12-DB11-B040-A991-B5BCE2F8689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3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C7B4822-85E0-CB4D-8658-56EA756F26A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C6FDD12-DB11-B040-A991-B5BCE2F8689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3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C7B4822-85E0-CB4D-8658-56EA756F26A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C6FDD12-DB11-B040-A991-B5BCE2F8689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3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C7B4822-85E0-CB4D-8658-56EA756F26A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C6FDD12-DB11-B040-A991-B5BCE2F8689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3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C7B4822-85E0-CB4D-8658-56EA756F26A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C6FDD12-DB11-B040-A991-B5BCE2F8689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9192DBE-65DF-694E-89BE-240C7F9A270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DDD1F9B-D85F-BD4E-B832-489786650C9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4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C7B4822-85E0-CB4D-8658-56EA756F26A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C6FDD12-DB11-B040-A991-B5BCE2F8689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41.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C7B4822-85E0-CB4D-8658-56EA756F26A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C6FDD12-DB11-B040-A991-B5BCE2F8689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42.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C7B4822-85E0-CB4D-8658-56EA756F26A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C6FDD12-DB11-B040-A991-B5BCE2F8689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4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1567C31-38EB-AB49-A637-8DA9906BE7F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4C4A289-73EA-A145-A4C3-6450F866F8C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4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1567C31-38EB-AB49-A637-8DA9906BE7F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4C4A289-73EA-A145-A4C3-6450F866F8C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45.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1567C31-38EB-AB49-A637-8DA9906BE7F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4C4A289-73EA-A145-A4C3-6450F866F8C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46.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1567C31-38EB-AB49-A637-8DA9906BE7F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4C4A289-73EA-A145-A4C3-6450F866F8C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4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1567C31-38EB-AB49-A637-8DA9906BE7F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4C4A289-73EA-A145-A4C3-6450F866F8C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4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1567C31-38EB-AB49-A637-8DA9906BE7F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4C4A289-73EA-A145-A4C3-6450F866F8C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4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1567C31-38EB-AB49-A637-8DA9906BE7F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4C4A289-73EA-A145-A4C3-6450F866F8C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9192DBE-65DF-694E-89BE-240C7F9A270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DDD1F9B-D85F-BD4E-B832-489786650C9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5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1567C31-38EB-AB49-A637-8DA9906BE7F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4C4A289-73EA-A145-A4C3-6450F866F8C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5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1567C31-38EB-AB49-A637-8DA9906BE7F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4C4A289-73EA-A145-A4C3-6450F866F8C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52.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1567C31-38EB-AB49-A637-8DA9906BE7F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4C4A289-73EA-A145-A4C3-6450F866F8C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53.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1567C31-38EB-AB49-A637-8DA9906BE7F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4C4A289-73EA-A145-A4C3-6450F866F8C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5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39C39C0-F8E0-934D-B103-3B9FEB6BB11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615C4AD-73FB-F941-B9BB-B14AB3FC6BB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55.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39C39C0-F8E0-934D-B103-3B9FEB6BB11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615C4AD-73FB-F941-B9BB-B14AB3FC6BB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56.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39C39C0-F8E0-934D-B103-3B9FEB6BB11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615C4AD-73FB-F941-B9BB-B14AB3FC6BB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57.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39C39C0-F8E0-934D-B103-3B9FEB6BB11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615C4AD-73FB-F941-B9BB-B14AB3FC6BB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5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39C39C0-F8E0-934D-B103-3B9FEB6BB11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615C4AD-73FB-F941-B9BB-B14AB3FC6BB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5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39C39C0-F8E0-934D-B103-3B9FEB6BB11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615C4AD-73FB-F941-B9BB-B14AB3FC6BB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9192DBE-65DF-694E-89BE-240C7F9A270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DDD1F9B-D85F-BD4E-B832-489786650C9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6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39C39C0-F8E0-934D-B103-3B9FEB6BB11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615C4AD-73FB-F941-B9BB-B14AB3FC6BB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6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39C39C0-F8E0-934D-B103-3B9FEB6BB11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615C4AD-73FB-F941-B9BB-B14AB3FC6BB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6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39C39C0-F8E0-934D-B103-3B9FEB6BB11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615C4AD-73FB-F941-B9BB-B14AB3FC6BB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63.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39C39C0-F8E0-934D-B103-3B9FEB6BB11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615C4AD-73FB-F941-B9BB-B14AB3FC6BB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64.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39C39C0-F8E0-934D-B103-3B9FEB6BB11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615C4AD-73FB-F941-B9BB-B14AB3FC6BB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6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272514A-0E2A-7941-B5D1-449FF5AA08E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0A03616-FFD9-DF42-ADF7-95528E5F9E5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66.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272514A-0E2A-7941-B5D1-449FF5AA08E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0A03616-FFD9-DF42-ADF7-95528E5F9E5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67.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272514A-0E2A-7941-B5D1-449FF5AA08E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0A03616-FFD9-DF42-ADF7-95528E5F9E5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68.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272514A-0E2A-7941-B5D1-449FF5AA08E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0A03616-FFD9-DF42-ADF7-95528E5F9E5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69.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272514A-0E2A-7941-B5D1-449FF5AA08E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0A03616-FFD9-DF42-ADF7-95528E5F9E5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9192DBE-65DF-694E-89BE-240C7F9A270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DDD1F9B-D85F-BD4E-B832-489786650C9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70.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272514A-0E2A-7941-B5D1-449FF5AA08E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0A03616-FFD9-DF42-ADF7-95528E5F9E5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7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272514A-0E2A-7941-B5D1-449FF5AA08E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0A03616-FFD9-DF42-ADF7-95528E5F9E5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72.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272514A-0E2A-7941-B5D1-449FF5AA08E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0A03616-FFD9-DF42-ADF7-95528E5F9E5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73.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272514A-0E2A-7941-B5D1-449FF5AA08E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0A03616-FFD9-DF42-ADF7-95528E5F9E5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74.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272514A-0E2A-7941-B5D1-449FF5AA08E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0A03616-FFD9-DF42-ADF7-95528E5F9E5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75.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272514A-0E2A-7941-B5D1-449FF5AA08E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0A03616-FFD9-DF42-ADF7-95528E5F9E5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76.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3D620F6-F297-DC4C-9B3F-627D7E2B77E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291E14B-2E0E-E54C-9A80-A1BE45430EC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77.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3D620F6-F297-DC4C-9B3F-627D7E2B77E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291E14B-2E0E-E54C-9A80-A1BE45430EC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78.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3D620F6-F297-DC4C-9B3F-627D7E2B77E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291E14B-2E0E-E54C-9A80-A1BE45430EC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79.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3D620F6-F297-DC4C-9B3F-627D7E2B77E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291E14B-2E0E-E54C-9A80-A1BE45430EC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9192DBE-65DF-694E-89BE-240C7F9A270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DDD1F9B-D85F-BD4E-B832-489786650C9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80.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3D620F6-F297-DC4C-9B3F-627D7E2B77E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291E14B-2E0E-E54C-9A80-A1BE45430EC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81.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3D620F6-F297-DC4C-9B3F-627D7E2B77E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291E14B-2E0E-E54C-9A80-A1BE45430EC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8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3D620F6-F297-DC4C-9B3F-627D7E2B77E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291E14B-2E0E-E54C-9A80-A1BE45430EC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83.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3D620F6-F297-DC4C-9B3F-627D7E2B77E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291E14B-2E0E-E54C-9A80-A1BE45430EC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8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3D620F6-F297-DC4C-9B3F-627D7E2B77E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291E14B-2E0E-E54C-9A80-A1BE45430EC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85.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3D620F6-F297-DC4C-9B3F-627D7E2B77E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291E14B-2E0E-E54C-9A80-A1BE45430EC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86.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3D620F6-F297-DC4C-9B3F-627D7E2B77E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291E14B-2E0E-E54C-9A80-A1BE45430EC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8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2596FC0-5FB4-434B-98B2-126BEA65662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5AE2F03-BF39-E142-A1C3-A53C9AFCE9E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8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2596FC0-5FB4-434B-98B2-126BEA65662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5AE2F03-BF39-E142-A1C3-A53C9AFCE9E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8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2596FC0-5FB4-434B-98B2-126BEA65662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5AE2F03-BF39-E142-A1C3-A53C9AFCE9E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9192DBE-65DF-694E-89BE-240C7F9A270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DDD1F9B-D85F-BD4E-B832-489786650C9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90.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2596FC0-5FB4-434B-98B2-126BEA65662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5AE2F03-BF39-E142-A1C3-A53C9AFCE9E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9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2596FC0-5FB4-434B-98B2-126BEA65662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5AE2F03-BF39-E142-A1C3-A53C9AFCE9E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9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2596FC0-5FB4-434B-98B2-126BEA65662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5AE2F03-BF39-E142-A1C3-A53C9AFCE9E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9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2596FC0-5FB4-434B-98B2-126BEA65662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5AE2F03-BF39-E142-A1C3-A53C9AFCE9E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94.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2596FC0-5FB4-434B-98B2-126BEA65662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5AE2F03-BF39-E142-A1C3-A53C9AFCE9E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95.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2596FC0-5FB4-434B-98B2-126BEA65662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5AE2F03-BF39-E142-A1C3-A53C9AFCE9E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96.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2596FC0-5FB4-434B-98B2-126BEA65662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5AE2F03-BF39-E142-A1C3-A53C9AFCE9E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97.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2596FC0-5FB4-434B-98B2-126BEA65662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5AE2F03-BF39-E142-A1C3-A53C9AFCE9E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98.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71BDAFB-14C3-5343-A2EB-167657C63D2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49807B4-BE81-544D-97D9-8E011849111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499.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71BDAFB-14C3-5343-A2EB-167657C63D2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49807B4-BE81-544D-97D9-8E011849111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7800F06-5377-724C-8881-5E75EAF88FB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705407E-3CA9-4E40-A149-6AF2CE5F5C5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9192DBE-65DF-694E-89BE-240C7F9A270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DDD1F9B-D85F-BD4E-B832-489786650C9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00.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71BDAFB-14C3-5343-A2EB-167657C63D2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49807B4-BE81-544D-97D9-8E011849111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01.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71BDAFB-14C3-5343-A2EB-167657C63D2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49807B4-BE81-544D-97D9-8E011849111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02.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71BDAFB-14C3-5343-A2EB-167657C63D2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49807B4-BE81-544D-97D9-8E011849111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03.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71BDAFB-14C3-5343-A2EB-167657C63D2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49807B4-BE81-544D-97D9-8E011849111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0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71BDAFB-14C3-5343-A2EB-167657C63D2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49807B4-BE81-544D-97D9-8E011849111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05.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71BDAFB-14C3-5343-A2EB-167657C63D2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49807B4-BE81-544D-97D9-8E011849111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06.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71BDAFB-14C3-5343-A2EB-167657C63D2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49807B4-BE81-544D-97D9-8E011849111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07.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71BDAFB-14C3-5343-A2EB-167657C63D2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49807B4-BE81-544D-97D9-8E011849111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08.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71BDAFB-14C3-5343-A2EB-167657C63D2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49807B4-BE81-544D-97D9-8E011849111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0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16F0190-E2BC-C149-9340-6902E5F9ED4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C5317E3-0ACB-574C-A344-76F701FFE5D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9192DBE-65DF-694E-89BE-240C7F9A270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DDD1F9B-D85F-BD4E-B832-489786650C9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10.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16F0190-E2BC-C149-9340-6902E5F9ED4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C5317E3-0ACB-574C-A344-76F701FFE5D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11.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16F0190-E2BC-C149-9340-6902E5F9ED4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C5317E3-0ACB-574C-A344-76F701FFE5D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12.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16F0190-E2BC-C149-9340-6902E5F9ED4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C5317E3-0ACB-574C-A344-76F701FFE5D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13.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16F0190-E2BC-C149-9340-6902E5F9ED4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C5317E3-0ACB-574C-A344-76F701FFE5D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14.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16F0190-E2BC-C149-9340-6902E5F9ED4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C5317E3-0ACB-574C-A344-76F701FFE5D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1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16F0190-E2BC-C149-9340-6902E5F9ED4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C5317E3-0ACB-574C-A344-76F701FFE5D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16.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16F0190-E2BC-C149-9340-6902E5F9ED4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C5317E3-0ACB-574C-A344-76F701FFE5D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17.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16F0190-E2BC-C149-9340-6902E5F9ED4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C5317E3-0ACB-574C-A344-76F701FFE5D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18.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16F0190-E2BC-C149-9340-6902E5F9ED4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C5317E3-0ACB-574C-A344-76F701FFE5D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19.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16F0190-E2BC-C149-9340-6902E5F9ED4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C5317E3-0ACB-574C-A344-76F701FFE5D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9192DBE-65DF-694E-89BE-240C7F9A270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DDD1F9B-D85F-BD4E-B832-489786650C9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20.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09195CD-C990-2144-A06A-5FF260A6BFB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5467DE0-B563-B14B-AC02-590AE762BCD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21.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09195CD-C990-2144-A06A-5FF260A6BFB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5467DE0-B563-B14B-AC02-590AE762BCD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22.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09195CD-C990-2144-A06A-5FF260A6BFB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5467DE0-B563-B14B-AC02-590AE762BCD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23.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09195CD-C990-2144-A06A-5FF260A6BFB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5467DE0-B563-B14B-AC02-590AE762BCD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24.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09195CD-C990-2144-A06A-5FF260A6BFB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5467DE0-B563-B14B-AC02-590AE762BCD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25.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09195CD-C990-2144-A06A-5FF260A6BFB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5467DE0-B563-B14B-AC02-590AE762BCD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26.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09195CD-C990-2144-A06A-5FF260A6BFB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5467DE0-B563-B14B-AC02-590AE762BCD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27.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09195CD-C990-2144-A06A-5FF260A6BFB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5467DE0-B563-B14B-AC02-590AE762BCD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2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09195CD-C990-2144-A06A-5FF260A6BFB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5467DE0-B563-B14B-AC02-590AE762BCD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29.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09195CD-C990-2144-A06A-5FF260A6BFB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5467DE0-B563-B14B-AC02-590AE762BCD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9192DBE-65DF-694E-89BE-240C7F9A270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DDD1F9B-D85F-BD4E-B832-489786650C9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30.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09195CD-C990-2144-A06A-5FF260A6BFB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5467DE0-B563-B14B-AC02-590AE762BCD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3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AEC35A8-2A32-B148-8011-09B27EAD255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D6A775-C7FF-4D45-BFCB-B19228F1C89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3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AEC35A8-2A32-B148-8011-09B27EAD255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D6A775-C7FF-4D45-BFCB-B19228F1C89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3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AEC35A8-2A32-B148-8011-09B27EAD255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D6A775-C7FF-4D45-BFCB-B19228F1C89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34.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AEC35A8-2A32-B148-8011-09B27EAD255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D6A775-C7FF-4D45-BFCB-B19228F1C89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3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AEC35A8-2A32-B148-8011-09B27EAD255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D6A775-C7FF-4D45-BFCB-B19228F1C89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3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AEC35A8-2A32-B148-8011-09B27EAD255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D6A775-C7FF-4D45-BFCB-B19228F1C89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3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AEC35A8-2A32-B148-8011-09B27EAD255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D6A775-C7FF-4D45-BFCB-B19228F1C89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3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AEC35A8-2A32-B148-8011-09B27EAD255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D6A775-C7FF-4D45-BFCB-B19228F1C89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3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AEC35A8-2A32-B148-8011-09B27EAD255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D6A775-C7FF-4D45-BFCB-B19228F1C89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421E36B-4062-0848-B59A-ED9ACA2B602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7109425-981E-4540-BF26-9EDF597B88E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40.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AEC35A8-2A32-B148-8011-09B27EAD255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D6A775-C7FF-4D45-BFCB-B19228F1C89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41.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AEC35A8-2A32-B148-8011-09B27EAD255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D6A775-C7FF-4D45-BFCB-B19228F1C89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4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5C68197-6011-754F-9C46-8357AF033A1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645C79B-F11F-C84A-A244-0F1E94989E1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4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5C68197-6011-754F-9C46-8357AF033A1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645C79B-F11F-C84A-A244-0F1E94989E1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4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5C68197-6011-754F-9C46-8357AF033A1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645C79B-F11F-C84A-A244-0F1E94989E1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45.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5C68197-6011-754F-9C46-8357AF033A1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645C79B-F11F-C84A-A244-0F1E94989E1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4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5C68197-6011-754F-9C46-8357AF033A1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645C79B-F11F-C84A-A244-0F1E94989E1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4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5C68197-6011-754F-9C46-8357AF033A1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645C79B-F11F-C84A-A244-0F1E94989E1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4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5C68197-6011-754F-9C46-8357AF033A1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645C79B-F11F-C84A-A244-0F1E94989E1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4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5C68197-6011-754F-9C46-8357AF033A1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645C79B-F11F-C84A-A244-0F1E94989E1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421E36B-4062-0848-B59A-ED9ACA2B602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7109425-981E-4540-BF26-9EDF597B88E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5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5C68197-6011-754F-9C46-8357AF033A1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645C79B-F11F-C84A-A244-0F1E94989E1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51.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5C68197-6011-754F-9C46-8357AF033A1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645C79B-F11F-C84A-A244-0F1E94989E1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52.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5C68197-6011-754F-9C46-8357AF033A1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645C79B-F11F-C84A-A244-0F1E94989E1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5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62B2320-752B-5741-870D-646DE4A1EA9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7408D8A-1123-7C43-A5D8-13C61E88DEF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5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62B2320-752B-5741-870D-646DE4A1EA9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7408D8A-1123-7C43-A5D8-13C61E88DEF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55.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62B2320-752B-5741-870D-646DE4A1EA9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7408D8A-1123-7C43-A5D8-13C61E88DEF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56.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62B2320-752B-5741-870D-646DE4A1EA9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7408D8A-1123-7C43-A5D8-13C61E88DEF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5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62B2320-752B-5741-870D-646DE4A1EA9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7408D8A-1123-7C43-A5D8-13C61E88DEF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5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62B2320-752B-5741-870D-646DE4A1EA9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7408D8A-1123-7C43-A5D8-13C61E88DEF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5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62B2320-752B-5741-870D-646DE4A1EA9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7408D8A-1123-7C43-A5D8-13C61E88DEF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421E36B-4062-0848-B59A-ED9ACA2B602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7109425-981E-4540-BF26-9EDF597B88E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6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62B2320-752B-5741-870D-646DE4A1EA9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7408D8A-1123-7C43-A5D8-13C61E88DEF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6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62B2320-752B-5741-870D-646DE4A1EA9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7408D8A-1123-7C43-A5D8-13C61E88DEF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62.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62B2320-752B-5741-870D-646DE4A1EA9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7408D8A-1123-7C43-A5D8-13C61E88DEF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63.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62B2320-752B-5741-870D-646DE4A1EA9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7408D8A-1123-7C43-A5D8-13C61E88DEF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6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E07A2D1-5BB6-474C-8B57-90208DD9768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E417223-673E-4246-9FDE-796A3FBD0D6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65.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E07A2D1-5BB6-474C-8B57-90208DD9768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E417223-673E-4246-9FDE-796A3FBD0D6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66.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E07A2D1-5BB6-474C-8B57-90208DD9768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E417223-673E-4246-9FDE-796A3FBD0D6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67.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E07A2D1-5BB6-474C-8B57-90208DD9768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E417223-673E-4246-9FDE-796A3FBD0D6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6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E07A2D1-5BB6-474C-8B57-90208DD9768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E417223-673E-4246-9FDE-796A3FBD0D6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6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E07A2D1-5BB6-474C-8B57-90208DD9768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E417223-673E-4246-9FDE-796A3FBD0D6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421E36B-4062-0848-B59A-ED9ACA2B602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7109425-981E-4540-BF26-9EDF597B88E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7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E07A2D1-5BB6-474C-8B57-90208DD9768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E417223-673E-4246-9FDE-796A3FBD0D6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7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E07A2D1-5BB6-474C-8B57-90208DD9768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E417223-673E-4246-9FDE-796A3FBD0D6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7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E07A2D1-5BB6-474C-8B57-90208DD9768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E417223-673E-4246-9FDE-796A3FBD0D6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73.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E07A2D1-5BB6-474C-8B57-90208DD9768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E417223-673E-4246-9FDE-796A3FBD0D6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74.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E07A2D1-5BB6-474C-8B57-90208DD9768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E417223-673E-4246-9FDE-796A3FBD0D6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7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F4F5882-1366-BA4F-8537-14AFEC4E606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51C435C-2A3A-6D4C-8086-63155E69D4F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76.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F4F5882-1366-BA4F-8537-14AFEC4E606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51C435C-2A3A-6D4C-8086-63155E69D4F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77.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F4F5882-1366-BA4F-8537-14AFEC4E606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51C435C-2A3A-6D4C-8086-63155E69D4F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78.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F4F5882-1366-BA4F-8537-14AFEC4E606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51C435C-2A3A-6D4C-8086-63155E69D4F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79.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F4F5882-1366-BA4F-8537-14AFEC4E606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51C435C-2A3A-6D4C-8086-63155E69D4F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421E36B-4062-0848-B59A-ED9ACA2B602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7109425-981E-4540-BF26-9EDF597B88E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80.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F4F5882-1366-BA4F-8537-14AFEC4E606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51C435C-2A3A-6D4C-8086-63155E69D4F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8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F4F5882-1366-BA4F-8537-14AFEC4E606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51C435C-2A3A-6D4C-8086-63155E69D4F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82.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F4F5882-1366-BA4F-8537-14AFEC4E606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51C435C-2A3A-6D4C-8086-63155E69D4F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83.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F4F5882-1366-BA4F-8537-14AFEC4E606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51C435C-2A3A-6D4C-8086-63155E69D4F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84.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F4F5882-1366-BA4F-8537-14AFEC4E606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51C435C-2A3A-6D4C-8086-63155E69D4F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85.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F4F5882-1366-BA4F-8537-14AFEC4E606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51C435C-2A3A-6D4C-8086-63155E69D4F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86.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A0C82CD-2185-5645-BECE-C091D065183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3623564-A993-2F41-80ED-9B18A47A986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87.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A0C82CD-2185-5645-BECE-C091D065183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3623564-A993-2F41-80ED-9B18A47A986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88.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A0C82CD-2185-5645-BECE-C091D065183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3623564-A993-2F41-80ED-9B18A47A986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89.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A0C82CD-2185-5645-BECE-C091D065183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3623564-A993-2F41-80ED-9B18A47A986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421E36B-4062-0848-B59A-ED9ACA2B602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7109425-981E-4540-BF26-9EDF597B88E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90.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A0C82CD-2185-5645-BECE-C091D065183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3623564-A993-2F41-80ED-9B18A47A986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91.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A0C82CD-2185-5645-BECE-C091D065183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3623564-A993-2F41-80ED-9B18A47A986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9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A0C82CD-2185-5645-BECE-C091D065183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3623564-A993-2F41-80ED-9B18A47A986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93.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A0C82CD-2185-5645-BECE-C091D065183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3623564-A993-2F41-80ED-9B18A47A986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9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A0C82CD-2185-5645-BECE-C091D065183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3623564-A993-2F41-80ED-9B18A47A986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95.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A0C82CD-2185-5645-BECE-C091D065183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3623564-A993-2F41-80ED-9B18A47A986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96.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A0C82CD-2185-5645-BECE-C091D065183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3623564-A993-2F41-80ED-9B18A47A986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9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43C1099-35AA-254C-954C-EC2832F369D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95AF5EC-CC7C-9248-8734-930B2F386F4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9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43C1099-35AA-254C-954C-EC2832F369D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95AF5EC-CC7C-9248-8734-930B2F386F4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59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43C1099-35AA-254C-954C-EC2832F369D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95AF5EC-CC7C-9248-8734-930B2F386F4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7800F06-5377-724C-8881-5E75EAF88FB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705407E-3CA9-4E40-A149-6AF2CE5F5C5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421E36B-4062-0848-B59A-ED9ACA2B602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7109425-981E-4540-BF26-9EDF597B88E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00.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43C1099-35AA-254C-954C-EC2832F369D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95AF5EC-CC7C-9248-8734-930B2F386F4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0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43C1099-35AA-254C-954C-EC2832F369D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95AF5EC-CC7C-9248-8734-930B2F386F4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0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43C1099-35AA-254C-954C-EC2832F369D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95AF5EC-CC7C-9248-8734-930B2F386F4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0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43C1099-35AA-254C-954C-EC2832F369D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95AF5EC-CC7C-9248-8734-930B2F386F4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04.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43C1099-35AA-254C-954C-EC2832F369D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95AF5EC-CC7C-9248-8734-930B2F386F4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05.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43C1099-35AA-254C-954C-EC2832F369D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95AF5EC-CC7C-9248-8734-930B2F386F4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06.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43C1099-35AA-254C-954C-EC2832F369D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95AF5EC-CC7C-9248-8734-930B2F386F4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07.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43C1099-35AA-254C-954C-EC2832F369D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95AF5EC-CC7C-9248-8734-930B2F386F4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08.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C01E055-B07E-244F-B9F1-2A25BB8C738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5F823F7-5AB7-0246-BF4B-97425B58107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09.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C01E055-B07E-244F-B9F1-2A25BB8C738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5F823F7-5AB7-0246-BF4B-97425B58107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421E36B-4062-0848-B59A-ED9ACA2B602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7109425-981E-4540-BF26-9EDF597B88E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10.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C01E055-B07E-244F-B9F1-2A25BB8C738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5F823F7-5AB7-0246-BF4B-97425B58107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11.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C01E055-B07E-244F-B9F1-2A25BB8C738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5F823F7-5AB7-0246-BF4B-97425B58107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12.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C01E055-B07E-244F-B9F1-2A25BB8C738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5F823F7-5AB7-0246-BF4B-97425B58107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13.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C01E055-B07E-244F-B9F1-2A25BB8C738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5F823F7-5AB7-0246-BF4B-97425B58107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1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C01E055-B07E-244F-B9F1-2A25BB8C738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5F823F7-5AB7-0246-BF4B-97425B58107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15.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C01E055-B07E-244F-B9F1-2A25BB8C738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5F823F7-5AB7-0246-BF4B-97425B58107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16.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C01E055-B07E-244F-B9F1-2A25BB8C738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5F823F7-5AB7-0246-BF4B-97425B58107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17.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C01E055-B07E-244F-B9F1-2A25BB8C738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5F823F7-5AB7-0246-BF4B-97425B58107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18.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C01E055-B07E-244F-B9F1-2A25BB8C738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5F823F7-5AB7-0246-BF4B-97425B58107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1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07F8B88-5F0E-A048-ADB4-D1388EAECA7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94918B6-6086-5248-84D0-E9767FC44F6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421E36B-4062-0848-B59A-ED9ACA2B602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7109425-981E-4540-BF26-9EDF597B88E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20.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07F8B88-5F0E-A048-ADB4-D1388EAECA7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94918B6-6086-5248-84D0-E9767FC44F6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21.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07F8B88-5F0E-A048-ADB4-D1388EAECA7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94918B6-6086-5248-84D0-E9767FC44F6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22.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07F8B88-5F0E-A048-ADB4-D1388EAECA7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94918B6-6086-5248-84D0-E9767FC44F6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23.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07F8B88-5F0E-A048-ADB4-D1388EAECA7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94918B6-6086-5248-84D0-E9767FC44F6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24.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07F8B88-5F0E-A048-ADB4-D1388EAECA7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94918B6-6086-5248-84D0-E9767FC44F6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2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07F8B88-5F0E-A048-ADB4-D1388EAECA7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94918B6-6086-5248-84D0-E9767FC44F6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26.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07F8B88-5F0E-A048-ADB4-D1388EAECA7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94918B6-6086-5248-84D0-E9767FC44F6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27.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07F8B88-5F0E-A048-ADB4-D1388EAECA7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94918B6-6086-5248-84D0-E9767FC44F6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28.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07F8B88-5F0E-A048-ADB4-D1388EAECA7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94918B6-6086-5248-84D0-E9767FC44F6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29.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07F8B88-5F0E-A048-ADB4-D1388EAECA7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94918B6-6086-5248-84D0-E9767FC44F6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421E36B-4062-0848-B59A-ED9ACA2B602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7109425-981E-4540-BF26-9EDF597B88E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30.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0FC9CC8-41FF-1847-8373-4E0D2A84710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9E2F970-3E72-DA43-880E-2DBA6EB0829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31.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0FC9CC8-41FF-1847-8373-4E0D2A84710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9E2F970-3E72-DA43-880E-2DBA6EB0829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32.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0FC9CC8-41FF-1847-8373-4E0D2A84710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9E2F970-3E72-DA43-880E-2DBA6EB0829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33.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0FC9CC8-41FF-1847-8373-4E0D2A84710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9E2F970-3E72-DA43-880E-2DBA6EB0829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34.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0FC9CC8-41FF-1847-8373-4E0D2A84710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9E2F970-3E72-DA43-880E-2DBA6EB0829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35.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0FC9CC8-41FF-1847-8373-4E0D2A84710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9E2F970-3E72-DA43-880E-2DBA6EB0829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36.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0FC9CC8-41FF-1847-8373-4E0D2A84710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9E2F970-3E72-DA43-880E-2DBA6EB0829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37.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0FC9CC8-41FF-1847-8373-4E0D2A84710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9E2F970-3E72-DA43-880E-2DBA6EB0829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3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0FC9CC8-41FF-1847-8373-4E0D2A84710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9E2F970-3E72-DA43-880E-2DBA6EB0829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39.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0FC9CC8-41FF-1847-8373-4E0D2A84710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9E2F970-3E72-DA43-880E-2DBA6EB0829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421E36B-4062-0848-B59A-ED9ACA2B602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7109425-981E-4540-BF26-9EDF597B88E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40.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0FC9CC8-41FF-1847-8373-4E0D2A84710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9E2F970-3E72-DA43-880E-2DBA6EB0829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4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12445F-1E67-904D-BA58-11D6A4D95FC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5AC35F1-6DCA-2C4C-9AFE-3F96B7B5D5D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4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12445F-1E67-904D-BA58-11D6A4D95FC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5AC35F1-6DCA-2C4C-9AFE-3F96B7B5D5D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4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12445F-1E67-904D-BA58-11D6A4D95FC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5AC35F1-6DCA-2C4C-9AFE-3F96B7B5D5D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44.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12445F-1E67-904D-BA58-11D6A4D95FC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5AC35F1-6DCA-2C4C-9AFE-3F96B7B5D5D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4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12445F-1E67-904D-BA58-11D6A4D95FC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5AC35F1-6DCA-2C4C-9AFE-3F96B7B5D5D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4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12445F-1E67-904D-BA58-11D6A4D95FC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5AC35F1-6DCA-2C4C-9AFE-3F96B7B5D5D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4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12445F-1E67-904D-BA58-11D6A4D95FC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5AC35F1-6DCA-2C4C-9AFE-3F96B7B5D5D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4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12445F-1E67-904D-BA58-11D6A4D95FC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5AC35F1-6DCA-2C4C-9AFE-3F96B7B5D5D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4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12445F-1E67-904D-BA58-11D6A4D95FC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5AC35F1-6DCA-2C4C-9AFE-3F96B7B5D5D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6E9133-3134-AF4F-8C5D-2E9EA77A770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AFC2C2C-E093-574F-9456-B00860131E0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50.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12445F-1E67-904D-BA58-11D6A4D95FC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5AC35F1-6DCA-2C4C-9AFE-3F96B7B5D5D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51.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12445F-1E67-904D-BA58-11D6A4D95FC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5AC35F1-6DCA-2C4C-9AFE-3F96B7B5D5D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5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E645398-90E4-5B44-A725-55E257DCD90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3828E39-3868-0D4A-9E20-13B7A6E1477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5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E645398-90E4-5B44-A725-55E257DCD90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3828E39-3868-0D4A-9E20-13B7A6E1477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5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E645398-90E4-5B44-A725-55E257DCD90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3828E39-3868-0D4A-9E20-13B7A6E1477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55.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E645398-90E4-5B44-A725-55E257DCD90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3828E39-3868-0D4A-9E20-13B7A6E1477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5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E645398-90E4-5B44-A725-55E257DCD90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3828E39-3868-0D4A-9E20-13B7A6E1477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5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E645398-90E4-5B44-A725-55E257DCD90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3828E39-3868-0D4A-9E20-13B7A6E1477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5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E645398-90E4-5B44-A725-55E257DCD90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3828E39-3868-0D4A-9E20-13B7A6E1477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5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E645398-90E4-5B44-A725-55E257DCD90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3828E39-3868-0D4A-9E20-13B7A6E1477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6E9133-3134-AF4F-8C5D-2E9EA77A770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AFC2C2C-E093-574F-9456-B00860131E0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6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E645398-90E4-5B44-A725-55E257DCD90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3828E39-3868-0D4A-9E20-13B7A6E1477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61.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E645398-90E4-5B44-A725-55E257DCD90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3828E39-3868-0D4A-9E20-13B7A6E1477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62.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E645398-90E4-5B44-A725-55E257DCD90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3828E39-3868-0D4A-9E20-13B7A6E1477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6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3C2A55D-546E-FA4C-AAB8-6224F10E981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E0CF432-513A-D14B-A552-BA24213CCB4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6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3C2A55D-546E-FA4C-AAB8-6224F10E981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E0CF432-513A-D14B-A552-BA24213CCB4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65.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3C2A55D-546E-FA4C-AAB8-6224F10E981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E0CF432-513A-D14B-A552-BA24213CCB4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66.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3C2A55D-546E-FA4C-AAB8-6224F10E981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E0CF432-513A-D14B-A552-BA24213CCB4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6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3C2A55D-546E-FA4C-AAB8-6224F10E981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E0CF432-513A-D14B-A552-BA24213CCB4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6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3C2A55D-546E-FA4C-AAB8-6224F10E981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E0CF432-513A-D14B-A552-BA24213CCB4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6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3C2A55D-546E-FA4C-AAB8-6224F10E981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E0CF432-513A-D14B-A552-BA24213CCB4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6E9133-3134-AF4F-8C5D-2E9EA77A770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AFC2C2C-E093-574F-9456-B00860131E0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7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3C2A55D-546E-FA4C-AAB8-6224F10E981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E0CF432-513A-D14B-A552-BA24213CCB4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7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3C2A55D-546E-FA4C-AAB8-6224F10E981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E0CF432-513A-D14B-A552-BA24213CCB4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72.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3C2A55D-546E-FA4C-AAB8-6224F10E981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E0CF432-513A-D14B-A552-BA24213CCB4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73.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3C2A55D-546E-FA4C-AAB8-6224F10E981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E0CF432-513A-D14B-A552-BA24213CCB4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7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D328D02-E928-1340-8CC0-C7355D17D2C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5AE539E-6977-D541-B61D-BD190C6FBF7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75.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D328D02-E928-1340-8CC0-C7355D17D2C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5AE539E-6977-D541-B61D-BD190C6FBF7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76.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D328D02-E928-1340-8CC0-C7355D17D2C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5AE539E-6977-D541-B61D-BD190C6FBF7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77.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D328D02-E928-1340-8CC0-C7355D17D2C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5AE539E-6977-D541-B61D-BD190C6FBF7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7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D328D02-E928-1340-8CC0-C7355D17D2C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5AE539E-6977-D541-B61D-BD190C6FBF7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7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D328D02-E928-1340-8CC0-C7355D17D2C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5AE539E-6977-D541-B61D-BD190C6FBF7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6E9133-3134-AF4F-8C5D-2E9EA77A770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AFC2C2C-E093-574F-9456-B00860131E0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8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D328D02-E928-1340-8CC0-C7355D17D2C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5AE539E-6977-D541-B61D-BD190C6FBF7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8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D328D02-E928-1340-8CC0-C7355D17D2C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5AE539E-6977-D541-B61D-BD190C6FBF7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8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D328D02-E928-1340-8CC0-C7355D17D2C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5AE539E-6977-D541-B61D-BD190C6FBF7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83.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D328D02-E928-1340-8CC0-C7355D17D2C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5AE539E-6977-D541-B61D-BD190C6FBF7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84.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D328D02-E928-1340-8CC0-C7355D17D2C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5AE539E-6977-D541-B61D-BD190C6FBF7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8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B17DC43-8403-FE43-98E9-183881F0481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937363B-76C0-1E4C-BB15-3FF6A5BA980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86.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B17DC43-8403-FE43-98E9-183881F0481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937363B-76C0-1E4C-BB15-3FF6A5BA980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87.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B17DC43-8403-FE43-98E9-183881F0481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937363B-76C0-1E4C-BB15-3FF6A5BA980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88.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B17DC43-8403-FE43-98E9-183881F0481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937363B-76C0-1E4C-BB15-3FF6A5BA980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89.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B17DC43-8403-FE43-98E9-183881F0481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937363B-76C0-1E4C-BB15-3FF6A5BA980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6E9133-3134-AF4F-8C5D-2E9EA77A770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AFC2C2C-E093-574F-9456-B00860131E0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90.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B17DC43-8403-FE43-98E9-183881F0481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937363B-76C0-1E4C-BB15-3FF6A5BA980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9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B17DC43-8403-FE43-98E9-183881F0481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937363B-76C0-1E4C-BB15-3FF6A5BA980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92.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B17DC43-8403-FE43-98E9-183881F0481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937363B-76C0-1E4C-BB15-3FF6A5BA980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93.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B17DC43-8403-FE43-98E9-183881F0481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937363B-76C0-1E4C-BB15-3FF6A5BA980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94.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B17DC43-8403-FE43-98E9-183881F0481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937363B-76C0-1E4C-BB15-3FF6A5BA980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95.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B17DC43-8403-FE43-98E9-183881F0481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937363B-76C0-1E4C-BB15-3FF6A5BA980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96.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20D93F8-7F5C-0C45-B357-B68C2B0D8D6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38B2B30-523B-C444-8B0B-D016DFB552C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97.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20D93F8-7F5C-0C45-B357-B68C2B0D8D6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38B2B30-523B-C444-8B0B-D016DFB552C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98.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20D93F8-7F5C-0C45-B357-B68C2B0D8D6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38B2B30-523B-C444-8B0B-D016DFB552C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699.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20D93F8-7F5C-0C45-B357-B68C2B0D8D6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38B2B30-523B-C444-8B0B-D016DFB552C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7800F06-5377-724C-8881-5E75EAF88FB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705407E-3CA9-4E40-A149-6AF2CE5F5C5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6E9133-3134-AF4F-8C5D-2E9EA77A770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AFC2C2C-E093-574F-9456-B00860131E0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00.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20D93F8-7F5C-0C45-B357-B68C2B0D8D6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38B2B30-523B-C444-8B0B-D016DFB552C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01.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20D93F8-7F5C-0C45-B357-B68C2B0D8D6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38B2B30-523B-C444-8B0B-D016DFB552C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0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20D93F8-7F5C-0C45-B357-B68C2B0D8D6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38B2B30-523B-C444-8B0B-D016DFB552C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03.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20D93F8-7F5C-0C45-B357-B68C2B0D8D6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38B2B30-523B-C444-8B0B-D016DFB552C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0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20D93F8-7F5C-0C45-B357-B68C2B0D8D6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38B2B30-523B-C444-8B0B-D016DFB552C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05.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20D93F8-7F5C-0C45-B357-B68C2B0D8D6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38B2B30-523B-C444-8B0B-D016DFB552C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06.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20D93F8-7F5C-0C45-B357-B68C2B0D8D6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38B2B30-523B-C444-8B0B-D016DFB552C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0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19D88B6-6BBB-7A44-B08F-6D11A91EDD0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BCF6131-02EB-4E45-8D82-D2442E0798D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0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19D88B6-6BBB-7A44-B08F-6D11A91EDD0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BCF6131-02EB-4E45-8D82-D2442E0798D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0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19D88B6-6BBB-7A44-B08F-6D11A91EDD0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BCF6131-02EB-4E45-8D82-D2442E0798D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6E9133-3134-AF4F-8C5D-2E9EA77A770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AFC2C2C-E093-574F-9456-B00860131E0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10.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19D88B6-6BBB-7A44-B08F-6D11A91EDD0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BCF6131-02EB-4E45-8D82-D2442E0798D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1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19D88B6-6BBB-7A44-B08F-6D11A91EDD0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BCF6131-02EB-4E45-8D82-D2442E0798D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1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19D88B6-6BBB-7A44-B08F-6D11A91EDD0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BCF6131-02EB-4E45-8D82-D2442E0798D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1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19D88B6-6BBB-7A44-B08F-6D11A91EDD0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BCF6131-02EB-4E45-8D82-D2442E0798D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14.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19D88B6-6BBB-7A44-B08F-6D11A91EDD0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BCF6131-02EB-4E45-8D82-D2442E0798D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15.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19D88B6-6BBB-7A44-B08F-6D11A91EDD0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BCF6131-02EB-4E45-8D82-D2442E0798D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16.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19D88B6-6BBB-7A44-B08F-6D11A91EDD0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BCF6131-02EB-4E45-8D82-D2442E0798D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17.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19D88B6-6BBB-7A44-B08F-6D11A91EDD0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BCF6131-02EB-4E45-8D82-D2442E0798D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18.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FB7A7E2-FEAF-8B41-9C99-B89E2222E88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53634DF-01DC-A843-95BF-127639A7383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19.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FB7A7E2-FEAF-8B41-9C99-B89E2222E88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53634DF-01DC-A843-95BF-127639A7383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6E9133-3134-AF4F-8C5D-2E9EA77A770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AFC2C2C-E093-574F-9456-B00860131E0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20.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FB7A7E2-FEAF-8B41-9C99-B89E2222E88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53634DF-01DC-A843-95BF-127639A7383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21.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FB7A7E2-FEAF-8B41-9C99-B89E2222E88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53634DF-01DC-A843-95BF-127639A7383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22.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FB7A7E2-FEAF-8B41-9C99-B89E2222E88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53634DF-01DC-A843-95BF-127639A7383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23.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FB7A7E2-FEAF-8B41-9C99-B89E2222E88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53634DF-01DC-A843-95BF-127639A7383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2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FB7A7E2-FEAF-8B41-9C99-B89E2222E88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53634DF-01DC-A843-95BF-127639A7383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25.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FB7A7E2-FEAF-8B41-9C99-B89E2222E88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53634DF-01DC-A843-95BF-127639A7383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26.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FB7A7E2-FEAF-8B41-9C99-B89E2222E88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53634DF-01DC-A843-95BF-127639A7383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27.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FB7A7E2-FEAF-8B41-9C99-B89E2222E88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53634DF-01DC-A843-95BF-127639A7383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28.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FB7A7E2-FEAF-8B41-9C99-B89E2222E88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53634DF-01DC-A843-95BF-127639A7383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2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BB3710A-E8BE-724E-B4D2-B5856DD1057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C3669A9-F405-3647-A815-282370BE48F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6E9133-3134-AF4F-8C5D-2E9EA77A770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AFC2C2C-E093-574F-9456-B00860131E0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30.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BB3710A-E8BE-724E-B4D2-B5856DD1057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C3669A9-F405-3647-A815-282370BE48F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31.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BB3710A-E8BE-724E-B4D2-B5856DD1057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C3669A9-F405-3647-A815-282370BE48F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32.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BB3710A-E8BE-724E-B4D2-B5856DD1057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C3669A9-F405-3647-A815-282370BE48F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33.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BB3710A-E8BE-724E-B4D2-B5856DD1057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C3669A9-F405-3647-A815-282370BE48F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34.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BB3710A-E8BE-724E-B4D2-B5856DD1057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C3669A9-F405-3647-A815-282370BE48F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3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BB3710A-E8BE-724E-B4D2-B5856DD1057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C3669A9-F405-3647-A815-282370BE48F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36.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BB3710A-E8BE-724E-B4D2-B5856DD1057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C3669A9-F405-3647-A815-282370BE48F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37.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BB3710A-E8BE-724E-B4D2-B5856DD1057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C3669A9-F405-3647-A815-282370BE48F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38.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BB3710A-E8BE-724E-B4D2-B5856DD1057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C3669A9-F405-3647-A815-282370BE48F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39.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BB3710A-E8BE-724E-B4D2-B5856DD1057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C3669A9-F405-3647-A815-282370BE48F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6E9133-3134-AF4F-8C5D-2E9EA77A770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AFC2C2C-E093-574F-9456-B00860131E0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40.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01A4D8D-38E4-8743-8051-3ABAFBB809D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D2E2C85-5E18-D746-A938-C5A12CD10BF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41.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01A4D8D-38E4-8743-8051-3ABAFBB809D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D2E2C85-5E18-D746-A938-C5A12CD10BF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42.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01A4D8D-38E4-8743-8051-3ABAFBB809D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D2E2C85-5E18-D746-A938-C5A12CD10BF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43.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01A4D8D-38E4-8743-8051-3ABAFBB809D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D2E2C85-5E18-D746-A938-C5A12CD10BF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44.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01A4D8D-38E4-8743-8051-3ABAFBB809D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D2E2C85-5E18-D746-A938-C5A12CD10BF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45.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01A4D8D-38E4-8743-8051-3ABAFBB809D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D2E2C85-5E18-D746-A938-C5A12CD10BF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46.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01A4D8D-38E4-8743-8051-3ABAFBB809D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D2E2C85-5E18-D746-A938-C5A12CD10BF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47.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01A4D8D-38E4-8743-8051-3ABAFBB809D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D2E2C85-5E18-D746-A938-C5A12CD10BF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4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01A4D8D-38E4-8743-8051-3ABAFBB809D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D2E2C85-5E18-D746-A938-C5A12CD10BF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49.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01A4D8D-38E4-8743-8051-3ABAFBB809D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D2E2C85-5E18-D746-A938-C5A12CD10BF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6E9133-3134-AF4F-8C5D-2E9EA77A770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AFC2C2C-E093-574F-9456-B00860131E0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50.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01A4D8D-38E4-8743-8051-3ABAFBB809D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D2E2C85-5E18-D746-A938-C5A12CD10BF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5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8C9115F-BA22-374D-8C1B-32C7C041535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AAD5B62-E68E-7940-97ED-5B9E48CC2AD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5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8C9115F-BA22-374D-8C1B-32C7C041535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AAD5B62-E68E-7940-97ED-5B9E48CC2AD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5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8C9115F-BA22-374D-8C1B-32C7C041535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AAD5B62-E68E-7940-97ED-5B9E48CC2AD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54.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8C9115F-BA22-374D-8C1B-32C7C041535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AAD5B62-E68E-7940-97ED-5B9E48CC2AD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5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8C9115F-BA22-374D-8C1B-32C7C041535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AAD5B62-E68E-7940-97ED-5B9E48CC2AD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5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8C9115F-BA22-374D-8C1B-32C7C041535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AAD5B62-E68E-7940-97ED-5B9E48CC2AD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5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8C9115F-BA22-374D-8C1B-32C7C041535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AAD5B62-E68E-7940-97ED-5B9E48CC2AD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5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8C9115F-BA22-374D-8C1B-32C7C041535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AAD5B62-E68E-7940-97ED-5B9E48CC2AD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5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8C9115F-BA22-374D-8C1B-32C7C041535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AAD5B62-E68E-7940-97ED-5B9E48CC2AD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1887970-532F-AF44-8881-99EE15EC245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D567338-7E56-F94E-8B21-A9C9960327F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60.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8C9115F-BA22-374D-8C1B-32C7C041535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AAD5B62-E68E-7940-97ED-5B9E48CC2AD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61.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8C9115F-BA22-374D-8C1B-32C7C041535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AAD5B62-E68E-7940-97ED-5B9E48CC2AD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6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5FB54A3-4307-F945-AE66-6CAE271C0D7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70EFC13-B717-C14B-A92F-C9A88176AE6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6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5FB54A3-4307-F945-AE66-6CAE271C0D7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70EFC13-B717-C14B-A92F-C9A88176AE6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6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5FB54A3-4307-F945-AE66-6CAE271C0D7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70EFC13-B717-C14B-A92F-C9A88176AE6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65.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5FB54A3-4307-F945-AE66-6CAE271C0D7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70EFC13-B717-C14B-A92F-C9A88176AE6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6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5FB54A3-4307-F945-AE66-6CAE271C0D7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70EFC13-B717-C14B-A92F-C9A88176AE6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6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5FB54A3-4307-F945-AE66-6CAE271C0D7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70EFC13-B717-C14B-A92F-C9A88176AE6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6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5FB54A3-4307-F945-AE66-6CAE271C0D7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70EFC13-B717-C14B-A92F-C9A88176AE6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6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5FB54A3-4307-F945-AE66-6CAE271C0D7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70EFC13-B717-C14B-A92F-C9A88176AE6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1887970-532F-AF44-8881-99EE15EC245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D567338-7E56-F94E-8B21-A9C9960327F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7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5FB54A3-4307-F945-AE66-6CAE271C0D7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70EFC13-B717-C14B-A92F-C9A88176AE6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71.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5FB54A3-4307-F945-AE66-6CAE271C0D7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70EFC13-B717-C14B-A92F-C9A88176AE6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72.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5FB54A3-4307-F945-AE66-6CAE271C0D7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70EFC13-B717-C14B-A92F-C9A88176AE6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7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D3E9523-D7C5-1648-BCD5-F1FA1ECBB3C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175775E-DA6D-B741-9498-C46FBBB8473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7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D3E9523-D7C5-1648-BCD5-F1FA1ECBB3C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175775E-DA6D-B741-9498-C46FBBB8473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75.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D3E9523-D7C5-1648-BCD5-F1FA1ECBB3C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175775E-DA6D-B741-9498-C46FBBB8473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76.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D3E9523-D7C5-1648-BCD5-F1FA1ECBB3C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175775E-DA6D-B741-9498-C46FBBB8473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7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D3E9523-D7C5-1648-BCD5-F1FA1ECBB3C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175775E-DA6D-B741-9498-C46FBBB8473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7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D3E9523-D7C5-1648-BCD5-F1FA1ECBB3C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175775E-DA6D-B741-9498-C46FBBB8473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7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D3E9523-D7C5-1648-BCD5-F1FA1ECBB3C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175775E-DA6D-B741-9498-C46FBBB8473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1887970-532F-AF44-8881-99EE15EC245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D567338-7E56-F94E-8B21-A9C9960327F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8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D3E9523-D7C5-1648-BCD5-F1FA1ECBB3C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175775E-DA6D-B741-9498-C46FBBB8473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8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D3E9523-D7C5-1648-BCD5-F1FA1ECBB3C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175775E-DA6D-B741-9498-C46FBBB8473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82.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D3E9523-D7C5-1648-BCD5-F1FA1ECBB3C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175775E-DA6D-B741-9498-C46FBBB8473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83.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D3E9523-D7C5-1648-BCD5-F1FA1ECBB3C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175775E-DA6D-B741-9498-C46FBBB8473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8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3CF6506-9CD0-F54D-8807-B48BC6433F3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C42B1FE-A706-5D4D-B46B-787DFA7ED74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85.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3CF6506-9CD0-F54D-8807-B48BC6433F3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C42B1FE-A706-5D4D-B46B-787DFA7ED74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86.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3CF6506-9CD0-F54D-8807-B48BC6433F3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C42B1FE-A706-5D4D-B46B-787DFA7ED74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87.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3CF6506-9CD0-F54D-8807-B48BC6433F3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C42B1FE-A706-5D4D-B46B-787DFA7ED74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8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3CF6506-9CD0-F54D-8807-B48BC6433F3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C42B1FE-A706-5D4D-B46B-787DFA7ED74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8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3CF6506-9CD0-F54D-8807-B48BC6433F3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C42B1FE-A706-5D4D-B46B-787DFA7ED74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1887970-532F-AF44-8881-99EE15EC245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D567338-7E56-F94E-8B21-A9C9960327F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9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3CF6506-9CD0-F54D-8807-B48BC6433F3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C42B1FE-A706-5D4D-B46B-787DFA7ED74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9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3CF6506-9CD0-F54D-8807-B48BC6433F3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C42B1FE-A706-5D4D-B46B-787DFA7ED74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9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3CF6506-9CD0-F54D-8807-B48BC6433F3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C42B1FE-A706-5D4D-B46B-787DFA7ED74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93.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3CF6506-9CD0-F54D-8807-B48BC6433F3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C42B1FE-A706-5D4D-B46B-787DFA7ED74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94.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3CF6506-9CD0-F54D-8807-B48BC6433F3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C42B1FE-A706-5D4D-B46B-787DFA7ED74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9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14C7389-841C-524A-BC0E-E938F191EFC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1657E5A-C0CD-974C-839C-E388C722595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96.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14C7389-841C-524A-BC0E-E938F191EFC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1657E5A-C0CD-974C-839C-E388C722595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97.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14C7389-841C-524A-BC0E-E938F191EFC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1657E5A-C0CD-974C-839C-E388C722595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98.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14C7389-841C-524A-BC0E-E938F191EFC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1657E5A-C0CD-974C-839C-E388C722595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799.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14C7389-841C-524A-BC0E-E938F191EFC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1657E5A-C0CD-974C-839C-E388C722595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7800F06-5377-724C-8881-5E75EAF88FB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705407E-3CA9-4E40-A149-6AF2CE5F5C5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1887970-532F-AF44-8881-99EE15EC245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D567338-7E56-F94E-8B21-A9C9960327F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00.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14C7389-841C-524A-BC0E-E938F191EFC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1657E5A-C0CD-974C-839C-E388C722595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0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14C7389-841C-524A-BC0E-E938F191EFC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1657E5A-C0CD-974C-839C-E388C722595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02.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14C7389-841C-524A-BC0E-E938F191EFC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1657E5A-C0CD-974C-839C-E388C722595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03.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14C7389-841C-524A-BC0E-E938F191EFC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1657E5A-C0CD-974C-839C-E388C722595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04.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14C7389-841C-524A-BC0E-E938F191EFC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1657E5A-C0CD-974C-839C-E388C722595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05.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14C7389-841C-524A-BC0E-E938F191EFC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1657E5A-C0CD-974C-839C-E388C722595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06.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82F70CA-72B0-4543-93F6-A110CFB8BF1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C67430F-920E-F149-AC92-8F88BB659A1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07.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82F70CA-72B0-4543-93F6-A110CFB8BF1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C67430F-920E-F149-AC92-8F88BB659A1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08.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82F70CA-72B0-4543-93F6-A110CFB8BF1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C67430F-920E-F149-AC92-8F88BB659A1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09.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82F70CA-72B0-4543-93F6-A110CFB8BF1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C67430F-920E-F149-AC92-8F88BB659A1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1887970-532F-AF44-8881-99EE15EC245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D567338-7E56-F94E-8B21-A9C9960327F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10.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82F70CA-72B0-4543-93F6-A110CFB8BF1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C67430F-920E-F149-AC92-8F88BB659A1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11.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82F70CA-72B0-4543-93F6-A110CFB8BF1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C67430F-920E-F149-AC92-8F88BB659A1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1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82F70CA-72B0-4543-93F6-A110CFB8BF1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C67430F-920E-F149-AC92-8F88BB659A1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13.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82F70CA-72B0-4543-93F6-A110CFB8BF1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C67430F-920E-F149-AC92-8F88BB659A1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1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82F70CA-72B0-4543-93F6-A110CFB8BF1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C67430F-920E-F149-AC92-8F88BB659A1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15.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82F70CA-72B0-4543-93F6-A110CFB8BF1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C67430F-920E-F149-AC92-8F88BB659A1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16.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82F70CA-72B0-4543-93F6-A110CFB8BF1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C67430F-920E-F149-AC92-8F88BB659A1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1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A02BD37-13CE-F341-A07D-4052F66CA32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30EEFF4-8D38-0845-BC15-C9E13D53CD2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1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A02BD37-13CE-F341-A07D-4052F66CA32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30EEFF4-8D38-0845-BC15-C9E13D53CD2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1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A02BD37-13CE-F341-A07D-4052F66CA32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30EEFF4-8D38-0845-BC15-C9E13D53CD2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1887970-532F-AF44-8881-99EE15EC245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D567338-7E56-F94E-8B21-A9C9960327F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20.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A02BD37-13CE-F341-A07D-4052F66CA32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30EEFF4-8D38-0845-BC15-C9E13D53CD2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2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A02BD37-13CE-F341-A07D-4052F66CA32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30EEFF4-8D38-0845-BC15-C9E13D53CD2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2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A02BD37-13CE-F341-A07D-4052F66CA32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30EEFF4-8D38-0845-BC15-C9E13D53CD2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2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A02BD37-13CE-F341-A07D-4052F66CA32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30EEFF4-8D38-0845-BC15-C9E13D53CD2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24.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A02BD37-13CE-F341-A07D-4052F66CA32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30EEFF4-8D38-0845-BC15-C9E13D53CD2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25.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A02BD37-13CE-F341-A07D-4052F66CA32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30EEFF4-8D38-0845-BC15-C9E13D53CD2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26.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A02BD37-13CE-F341-A07D-4052F66CA32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30EEFF4-8D38-0845-BC15-C9E13D53CD2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27.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A02BD37-13CE-F341-A07D-4052F66CA32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30EEFF4-8D38-0845-BC15-C9E13D53CD2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28.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1745934-0743-D74D-AE31-577402F369F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CC147F6-C7A4-704A-B8EE-EEFF6FE1A50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29.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1745934-0743-D74D-AE31-577402F369F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CC147F6-C7A4-704A-B8EE-EEFF6FE1A50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1887970-532F-AF44-8881-99EE15EC245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D567338-7E56-F94E-8B21-A9C9960327F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30.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1745934-0743-D74D-AE31-577402F369F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CC147F6-C7A4-704A-B8EE-EEFF6FE1A50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31.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1745934-0743-D74D-AE31-577402F369F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CC147F6-C7A4-704A-B8EE-EEFF6FE1A50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32.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1745934-0743-D74D-AE31-577402F369F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CC147F6-C7A4-704A-B8EE-EEFF6FE1A50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33.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1745934-0743-D74D-AE31-577402F369F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CC147F6-C7A4-704A-B8EE-EEFF6FE1A50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3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1745934-0743-D74D-AE31-577402F369F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CC147F6-C7A4-704A-B8EE-EEFF6FE1A50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35.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1745934-0743-D74D-AE31-577402F369F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CC147F6-C7A4-704A-B8EE-EEFF6FE1A50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36.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1745934-0743-D74D-AE31-577402F369F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CC147F6-C7A4-704A-B8EE-EEFF6FE1A50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37.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1745934-0743-D74D-AE31-577402F369F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CC147F6-C7A4-704A-B8EE-EEFF6FE1A50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38.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1745934-0743-D74D-AE31-577402F369F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CC147F6-C7A4-704A-B8EE-EEFF6FE1A50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3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247B67-D591-AB4D-AF5E-6B5E6D60BBD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60EC99A-7416-CF48-B7CF-26625FDAFFF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1887970-532F-AF44-8881-99EE15EC245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D567338-7E56-F94E-8B21-A9C9960327F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40.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247B67-D591-AB4D-AF5E-6B5E6D60BBD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60EC99A-7416-CF48-B7CF-26625FDAFFF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41.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247B67-D591-AB4D-AF5E-6B5E6D60BBD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60EC99A-7416-CF48-B7CF-26625FDAFFF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42.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247B67-D591-AB4D-AF5E-6B5E6D60BBD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60EC99A-7416-CF48-B7CF-26625FDAFFF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43.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247B67-D591-AB4D-AF5E-6B5E6D60BBD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60EC99A-7416-CF48-B7CF-26625FDAFFF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44.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247B67-D591-AB4D-AF5E-6B5E6D60BBD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60EC99A-7416-CF48-B7CF-26625FDAFFF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4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247B67-D591-AB4D-AF5E-6B5E6D60BBD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60EC99A-7416-CF48-B7CF-26625FDAFFF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46.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247B67-D591-AB4D-AF5E-6B5E6D60BBD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60EC99A-7416-CF48-B7CF-26625FDAFFF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47.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247B67-D591-AB4D-AF5E-6B5E6D60BBD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60EC99A-7416-CF48-B7CF-26625FDAFFF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48.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247B67-D591-AB4D-AF5E-6B5E6D60BBD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60EC99A-7416-CF48-B7CF-26625FDAFFF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49.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247B67-D591-AB4D-AF5E-6B5E6D60BBD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60EC99A-7416-CF48-B7CF-26625FDAFFF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1887970-532F-AF44-8881-99EE15EC245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D567338-7E56-F94E-8B21-A9C9960327F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50.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61C96C8-F6DC-9744-90BE-0C60464F4AE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17EDA1F-1730-9E48-83A4-B713EBBA2D7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51.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61C96C8-F6DC-9744-90BE-0C60464F4AE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17EDA1F-1730-9E48-83A4-B713EBBA2D7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52.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61C96C8-F6DC-9744-90BE-0C60464F4AE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17EDA1F-1730-9E48-83A4-B713EBBA2D7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53.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61C96C8-F6DC-9744-90BE-0C60464F4AE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17EDA1F-1730-9E48-83A4-B713EBBA2D7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54.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61C96C8-F6DC-9744-90BE-0C60464F4AE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17EDA1F-1730-9E48-83A4-B713EBBA2D7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55.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61C96C8-F6DC-9744-90BE-0C60464F4AE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17EDA1F-1730-9E48-83A4-B713EBBA2D7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56.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61C96C8-F6DC-9744-90BE-0C60464F4AE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17EDA1F-1730-9E48-83A4-B713EBBA2D7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57.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61C96C8-F6DC-9744-90BE-0C60464F4AE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17EDA1F-1730-9E48-83A4-B713EBBA2D7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5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61C96C8-F6DC-9744-90BE-0C60464F4AE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17EDA1F-1730-9E48-83A4-B713EBBA2D7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59.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61C96C8-F6DC-9744-90BE-0C60464F4AE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17EDA1F-1730-9E48-83A4-B713EBBA2D7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1887970-532F-AF44-8881-99EE15EC245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D567338-7E56-F94E-8B21-A9C9960327F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60.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61C96C8-F6DC-9744-90BE-0C60464F4AE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17EDA1F-1730-9E48-83A4-B713EBBA2D7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6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5D6A083-7BAC-FC47-9F10-E36311F983F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CB725D4-A19D-CD44-B240-2E48EAC6D1A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6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5D6A083-7BAC-FC47-9F10-E36311F983F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CB725D4-A19D-CD44-B240-2E48EAC6D1A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6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5D6A083-7BAC-FC47-9F10-E36311F983F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CB725D4-A19D-CD44-B240-2E48EAC6D1A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64.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5D6A083-7BAC-FC47-9F10-E36311F983F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CB725D4-A19D-CD44-B240-2E48EAC6D1A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6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5D6A083-7BAC-FC47-9F10-E36311F983F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CB725D4-A19D-CD44-B240-2E48EAC6D1A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6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5D6A083-7BAC-FC47-9F10-E36311F983F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CB725D4-A19D-CD44-B240-2E48EAC6D1A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6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5D6A083-7BAC-FC47-9F10-E36311F983F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CB725D4-A19D-CD44-B240-2E48EAC6D1A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6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5D6A083-7BAC-FC47-9F10-E36311F983F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CB725D4-A19D-CD44-B240-2E48EAC6D1A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6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5D6A083-7BAC-FC47-9F10-E36311F983F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CB725D4-A19D-CD44-B240-2E48EAC6D1A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AA61F8-B294-674B-9FE1-6320155C1BF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C5EB99B-CC2F-D34B-B162-A753BF16B0E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70.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5D6A083-7BAC-FC47-9F10-E36311F983F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CB725D4-A19D-CD44-B240-2E48EAC6D1A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71.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5D6A083-7BAC-FC47-9F10-E36311F983F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CB725D4-A19D-CD44-B240-2E48EAC6D1A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7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ABA59FC-ADB3-1845-AC2C-2ECEB85F839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E367283-814E-C044-A91F-0A3436F0E1B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7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ABA59FC-ADB3-1845-AC2C-2ECEB85F839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E367283-814E-C044-A91F-0A3436F0E1B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7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ABA59FC-ADB3-1845-AC2C-2ECEB85F839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E367283-814E-C044-A91F-0A3436F0E1B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75.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ABA59FC-ADB3-1845-AC2C-2ECEB85F839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E367283-814E-C044-A91F-0A3436F0E1B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7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ABA59FC-ADB3-1845-AC2C-2ECEB85F839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E367283-814E-C044-A91F-0A3436F0E1B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7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ABA59FC-ADB3-1845-AC2C-2ECEB85F839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E367283-814E-C044-A91F-0A3436F0E1B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7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ABA59FC-ADB3-1845-AC2C-2ECEB85F839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E367283-814E-C044-A91F-0A3436F0E1B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7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ABA59FC-ADB3-1845-AC2C-2ECEB85F839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E367283-814E-C044-A91F-0A3436F0E1B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AA61F8-B294-674B-9FE1-6320155C1BF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C5EB99B-CC2F-D34B-B162-A753BF16B0E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8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ABA59FC-ADB3-1845-AC2C-2ECEB85F839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E367283-814E-C044-A91F-0A3436F0E1B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81.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ABA59FC-ADB3-1845-AC2C-2ECEB85F839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E367283-814E-C044-A91F-0A3436F0E1B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82.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ABA59FC-ADB3-1845-AC2C-2ECEB85F839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E367283-814E-C044-A91F-0A3436F0E1B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8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C747C38-ABA7-E14B-8EF9-69EAFADA587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4628655-6DF4-C34E-8003-89B6253EC05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8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C747C38-ABA7-E14B-8EF9-69EAFADA587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4628655-6DF4-C34E-8003-89B6253EC05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85.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C747C38-ABA7-E14B-8EF9-69EAFADA587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4628655-6DF4-C34E-8003-89B6253EC05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86.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C747C38-ABA7-E14B-8EF9-69EAFADA587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4628655-6DF4-C34E-8003-89B6253EC05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8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C747C38-ABA7-E14B-8EF9-69EAFADA587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4628655-6DF4-C34E-8003-89B6253EC05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8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C747C38-ABA7-E14B-8EF9-69EAFADA587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4628655-6DF4-C34E-8003-89B6253EC05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8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C747C38-ABA7-E14B-8EF9-69EAFADA587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4628655-6DF4-C34E-8003-89B6253EC05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AA61F8-B294-674B-9FE1-6320155C1BF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C5EB99B-CC2F-D34B-B162-A753BF16B0E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9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C747C38-ABA7-E14B-8EF9-69EAFADA587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4628655-6DF4-C34E-8003-89B6253EC05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9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C747C38-ABA7-E14B-8EF9-69EAFADA587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4628655-6DF4-C34E-8003-89B6253EC05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92.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C747C38-ABA7-E14B-8EF9-69EAFADA587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4628655-6DF4-C34E-8003-89B6253EC05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93.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C747C38-ABA7-E14B-8EF9-69EAFADA587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4628655-6DF4-C34E-8003-89B6253EC05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9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9D08976-2951-7F4E-B09D-0175D826017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4A4647A-807D-624D-8BF2-73DFFC53F3A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95.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9D08976-2951-7F4E-B09D-0175D826017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4A4647A-807D-624D-8BF2-73DFFC53F3A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96.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9D08976-2951-7F4E-B09D-0175D826017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4A4647A-807D-624D-8BF2-73DFFC53F3A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97.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9D08976-2951-7F4E-B09D-0175D826017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4A4647A-807D-624D-8BF2-73DFFC53F3A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9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9D08976-2951-7F4E-B09D-0175D826017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4A4647A-807D-624D-8BF2-73DFFC53F3A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89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9D08976-2951-7F4E-B09D-0175D826017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4A4647A-807D-624D-8BF2-73DFFC53F3A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7800F06-5377-724C-8881-5E75EAF88FB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705407E-3CA9-4E40-A149-6AF2CE5F5C5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AA61F8-B294-674B-9FE1-6320155C1BF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C5EB99B-CC2F-D34B-B162-A753BF16B0E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90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9D08976-2951-7F4E-B09D-0175D826017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4A4647A-807D-624D-8BF2-73DFFC53F3A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90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9D08976-2951-7F4E-B09D-0175D826017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4A4647A-807D-624D-8BF2-73DFFC53F3A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90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9D08976-2951-7F4E-B09D-0175D826017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4A4647A-807D-624D-8BF2-73DFFC53F3A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903.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9D08976-2951-7F4E-B09D-0175D826017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4A4647A-807D-624D-8BF2-73DFFC53F3A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904.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9D08976-2951-7F4E-B09D-0175D826017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4A4647A-807D-624D-8BF2-73DFFC53F3A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90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07A7C0E-F5DB-7A45-96A7-B0FD8B6BB8C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ECCCAA-77D3-A048-A434-409ADE570F6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906.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07A7C0E-F5DB-7A45-96A7-B0FD8B6BB8C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ECCCAA-77D3-A048-A434-409ADE570F6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907.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07A7C0E-F5DB-7A45-96A7-B0FD8B6BB8C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ECCCAA-77D3-A048-A434-409ADE570F6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908.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07A7C0E-F5DB-7A45-96A7-B0FD8B6BB8C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ECCCAA-77D3-A048-A434-409ADE570F6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909.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07A7C0E-F5DB-7A45-96A7-B0FD8B6BB8C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ECCCAA-77D3-A048-A434-409ADE570F6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AA61F8-B294-674B-9FE1-6320155C1BF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C5EB99B-CC2F-D34B-B162-A753BF16B0E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910.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07A7C0E-F5DB-7A45-96A7-B0FD8B6BB8C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ECCCAA-77D3-A048-A434-409ADE570F6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91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07A7C0E-F5DB-7A45-96A7-B0FD8B6BB8C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ECCCAA-77D3-A048-A434-409ADE570F6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912.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07A7C0E-F5DB-7A45-96A7-B0FD8B6BB8C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ECCCAA-77D3-A048-A434-409ADE570F6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913.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07A7C0E-F5DB-7A45-96A7-B0FD8B6BB8C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ECCCAA-77D3-A048-A434-409ADE570F6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914.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07A7C0E-F5DB-7A45-96A7-B0FD8B6BB8C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ECCCAA-77D3-A048-A434-409ADE570F6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915.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07A7C0E-F5DB-7A45-96A7-B0FD8B6BB8C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ECCCAA-77D3-A048-A434-409ADE570F6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916.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8E43EF8-33DD-8C4D-BC0F-7EC10828103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945CCB0-971B-2840-A14A-CDF79935CDA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917.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8E43EF8-33DD-8C4D-BC0F-7EC10828103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945CCB0-971B-2840-A14A-CDF79935CDA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918.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8E43EF8-33DD-8C4D-BC0F-7EC10828103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945CCB0-971B-2840-A14A-CDF79935CDA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919.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8E43EF8-33DD-8C4D-BC0F-7EC10828103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945CCB0-971B-2840-A14A-CDF79935CDA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AA61F8-B294-674B-9FE1-6320155C1BF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C5EB99B-CC2F-D34B-B162-A753BF16B0E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920.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8E43EF8-33DD-8C4D-BC0F-7EC10828103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945CCB0-971B-2840-A14A-CDF79935CDA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921.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8E43EF8-33DD-8C4D-BC0F-7EC10828103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945CCB0-971B-2840-A14A-CDF79935CDA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92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8E43EF8-33DD-8C4D-BC0F-7EC10828103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945CCB0-971B-2840-A14A-CDF79935CDA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923.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8E43EF8-33DD-8C4D-BC0F-7EC10828103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945CCB0-971B-2840-A14A-CDF79935CDA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92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8E43EF8-33DD-8C4D-BC0F-7EC10828103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945CCB0-971B-2840-A14A-CDF79935CDA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925.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8E43EF8-33DD-8C4D-BC0F-7EC10828103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945CCB0-971B-2840-A14A-CDF79935CDA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926.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8E43EF8-33DD-8C4D-BC0F-7EC10828103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945CCB0-971B-2840-A14A-CDF79935CDA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92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D5E3A3B-CC6F-3A4B-9204-95566E87C86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7F4A1BA-1D7F-A74A-BD09-7FC51CAFDB8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92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D5E3A3B-CC6F-3A4B-9204-95566E87C86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7F4A1BA-1D7F-A74A-BD09-7FC51CAFDB8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92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D5E3A3B-CC6F-3A4B-9204-95566E87C86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7F4A1BA-1D7F-A74A-BD09-7FC51CAFDB8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AA61F8-B294-674B-9FE1-6320155C1BF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C5EB99B-CC2F-D34B-B162-A753BF16B0E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930.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D5E3A3B-CC6F-3A4B-9204-95566E87C86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7F4A1BA-1D7F-A74A-BD09-7FC51CAFDB8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93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D5E3A3B-CC6F-3A4B-9204-95566E87C86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7F4A1BA-1D7F-A74A-BD09-7FC51CAFDB8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93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D5E3A3B-CC6F-3A4B-9204-95566E87C86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7F4A1BA-1D7F-A74A-BD09-7FC51CAFDB8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93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D5E3A3B-CC6F-3A4B-9204-95566E87C86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7F4A1BA-1D7F-A74A-BD09-7FC51CAFDB8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934.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D5E3A3B-CC6F-3A4B-9204-95566E87C86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7F4A1BA-1D7F-A74A-BD09-7FC51CAFDB8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935.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D5E3A3B-CC6F-3A4B-9204-95566E87C86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7F4A1BA-1D7F-A74A-BD09-7FC51CAFDB8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936.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D5E3A3B-CC6F-3A4B-9204-95566E87C86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7F4A1BA-1D7F-A74A-BD09-7FC51CAFDB8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937.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D5E3A3B-CC6F-3A4B-9204-95566E87C86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7F4A1BA-1D7F-A74A-BD09-7FC51CAFDB8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AA61F8-B294-674B-9FE1-6320155C1BF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C5EB99B-CC2F-D34B-B162-A753BF16B0E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AA61F8-B294-674B-9FE1-6320155C1BF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C5EB99B-CC2F-D34B-B162-A753BF16B0E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AA61F8-B294-674B-9FE1-6320155C1BF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C5EB99B-CC2F-D34B-B162-A753BF16B0E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AA61F8-B294-674B-9FE1-6320155C1BF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C5EB99B-CC2F-D34B-B162-A753BF16B0E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A8C4FC7-90D4-6741-AD62-5C7A8F8FF41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4038179-5DCD-EE40-A660-6207AA4707A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A8C4FC7-90D4-6741-AD62-5C7A8F8FF41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4038179-5DCD-EE40-A660-6207AA4707A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a:prstGeom prst="rect">
            <a:avLst/>
          </a:prstGeo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a:prstGeom prst="rect">
            <a:avLst/>
          </a:prstGeo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Tree>
  </p:cSld>
  <p:clrMapOvr>
    <a:masterClrMapping/>
  </p:clrMapOvr>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7800F06-5377-724C-8881-5E75EAF88FB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705407E-3CA9-4E40-A149-6AF2CE5F5C5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A8C4FC7-90D4-6741-AD62-5C7A8F8FF41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4038179-5DCD-EE40-A660-6207AA4707A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A8C4FC7-90D4-6741-AD62-5C7A8F8FF41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4038179-5DCD-EE40-A660-6207AA4707A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A8C4FC7-90D4-6741-AD62-5C7A8F8FF41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4038179-5DCD-EE40-A660-6207AA4707A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A8C4FC7-90D4-6741-AD62-5C7A8F8FF41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4038179-5DCD-EE40-A660-6207AA4707A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A8C4FC7-90D4-6741-AD62-5C7A8F8FF41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4038179-5DCD-EE40-A660-6207AA4707A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A8C4FC7-90D4-6741-AD62-5C7A8F8FF41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4038179-5DCD-EE40-A660-6207AA4707A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A8C4FC7-90D4-6741-AD62-5C7A8F8FF41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4038179-5DCD-EE40-A660-6207AA4707A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A8C4FC7-90D4-6741-AD62-5C7A8F8FF41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4038179-5DCD-EE40-A660-6207AA4707A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A8C4FC7-90D4-6741-AD62-5C7A8F8FF41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4038179-5DCD-EE40-A660-6207AA4707A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0600CEB-7EA3-244E-A936-04D9C94F640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7FEA83B-032D-1D43-87F2-4112BAF65E0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7800F06-5377-724C-8881-5E75EAF88FB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705407E-3CA9-4E40-A149-6AF2CE5F5C5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0600CEB-7EA3-244E-A936-04D9C94F640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7FEA83B-032D-1D43-87F2-4112BAF65E0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0600CEB-7EA3-244E-A936-04D9C94F640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7FEA83B-032D-1D43-87F2-4112BAF65E0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0600CEB-7EA3-244E-A936-04D9C94F640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7FEA83B-032D-1D43-87F2-4112BAF65E0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0600CEB-7EA3-244E-A936-04D9C94F640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7FEA83B-032D-1D43-87F2-4112BAF65E0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0600CEB-7EA3-244E-A936-04D9C94F640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7FEA83B-032D-1D43-87F2-4112BAF65E0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0600CEB-7EA3-244E-A936-04D9C94F640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7FEA83B-032D-1D43-87F2-4112BAF65E0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0600CEB-7EA3-244E-A936-04D9C94F640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7FEA83B-032D-1D43-87F2-4112BAF65E0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0600CEB-7EA3-244E-A936-04D9C94F640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7FEA83B-032D-1D43-87F2-4112BAF65E0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0600CEB-7EA3-244E-A936-04D9C94F640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7FEA83B-032D-1D43-87F2-4112BAF65E0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0600CEB-7EA3-244E-A936-04D9C94F640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7FEA83B-032D-1D43-87F2-4112BAF65E0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7800F06-5377-724C-8881-5E75EAF88FB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705407E-3CA9-4E40-A149-6AF2CE5F5C5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41A903A-36E6-C240-B96D-F6CD8B4EC20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02981E6-4818-7C41-9C00-56CD6331630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41A903A-36E6-C240-B96D-F6CD8B4EC20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02981E6-4818-7C41-9C00-56CD6331630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41A903A-36E6-C240-B96D-F6CD8B4EC20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02981E6-4818-7C41-9C00-56CD6331630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41A903A-36E6-C240-B96D-F6CD8B4EC20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02981E6-4818-7C41-9C00-56CD6331630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41A903A-36E6-C240-B96D-F6CD8B4EC20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02981E6-4818-7C41-9C00-56CD6331630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41A903A-36E6-C240-B96D-F6CD8B4EC20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02981E6-4818-7C41-9C00-56CD6331630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41A903A-36E6-C240-B96D-F6CD8B4EC20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02981E6-4818-7C41-9C00-56CD6331630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41A903A-36E6-C240-B96D-F6CD8B4EC20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02981E6-4818-7C41-9C00-56CD6331630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41A903A-36E6-C240-B96D-F6CD8B4EC20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02981E6-4818-7C41-9C00-56CD6331630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41A903A-36E6-C240-B96D-F6CD8B4EC20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02981E6-4818-7C41-9C00-56CD6331630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7800F06-5377-724C-8881-5E75EAF88FB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705407E-3CA9-4E40-A149-6AF2CE5F5C5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41A903A-36E6-C240-B96D-F6CD8B4EC20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02981E6-4818-7C41-9C00-56CD6331630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2171B59-7E1E-4F4F-9E9D-6B66AB25BBF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93F5207-7F4B-3944-A63C-BB51FCD2F3B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2171B59-7E1E-4F4F-9E9D-6B66AB25BBF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93F5207-7F4B-3944-A63C-BB51FCD2F3B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2171B59-7E1E-4F4F-9E9D-6B66AB25BBF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93F5207-7F4B-3944-A63C-BB51FCD2F3B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2171B59-7E1E-4F4F-9E9D-6B66AB25BBF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93F5207-7F4B-3944-A63C-BB51FCD2F3B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2171B59-7E1E-4F4F-9E9D-6B66AB25BBF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93F5207-7F4B-3944-A63C-BB51FCD2F3B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2171B59-7E1E-4F4F-9E9D-6B66AB25BBF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93F5207-7F4B-3944-A63C-BB51FCD2F3B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2171B59-7E1E-4F4F-9E9D-6B66AB25BBF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93F5207-7F4B-3944-A63C-BB51FCD2F3B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2171B59-7E1E-4F4F-9E9D-6B66AB25BBF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93F5207-7F4B-3944-A63C-BB51FCD2F3B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2171B59-7E1E-4F4F-9E9D-6B66AB25BBF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93F5207-7F4B-3944-A63C-BB51FCD2F3B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26C1F90-0F7F-3E4E-BB25-97CFEB93EE5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B921B73-824F-9744-A418-27AFB58FEE6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2171B59-7E1E-4F4F-9E9D-6B66AB25BBF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93F5207-7F4B-3944-A63C-BB51FCD2F3B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2171B59-7E1E-4F4F-9E9D-6B66AB25BBF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93F5207-7F4B-3944-A63C-BB51FCD2F3B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AF7831D-5E70-CB44-8BB6-332DEA8733C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8224985-AA62-DC47-9AAC-3E5267CBD80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AF7831D-5E70-CB44-8BB6-332DEA8733C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8224985-AA62-DC47-9AAC-3E5267CBD80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AF7831D-5E70-CB44-8BB6-332DEA8733C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8224985-AA62-DC47-9AAC-3E5267CBD80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AF7831D-5E70-CB44-8BB6-332DEA8733C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8224985-AA62-DC47-9AAC-3E5267CBD80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AF7831D-5E70-CB44-8BB6-332DEA8733C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8224985-AA62-DC47-9AAC-3E5267CBD80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AF7831D-5E70-CB44-8BB6-332DEA8733C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8224985-AA62-DC47-9AAC-3E5267CBD80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AF7831D-5E70-CB44-8BB6-332DEA8733C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8224985-AA62-DC47-9AAC-3E5267CBD80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AF7831D-5E70-CB44-8BB6-332DEA8733C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8224985-AA62-DC47-9AAC-3E5267CBD80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26C1F90-0F7F-3E4E-BB25-97CFEB93EE5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B921B73-824F-9744-A418-27AFB58FEE6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AF7831D-5E70-CB44-8BB6-332DEA8733C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8224985-AA62-DC47-9AAC-3E5267CBD80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AF7831D-5E70-CB44-8BB6-332DEA8733C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8224985-AA62-DC47-9AAC-3E5267CBD80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AF7831D-5E70-CB44-8BB6-332DEA8733C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8224985-AA62-DC47-9AAC-3E5267CBD80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F754B33-7F26-104E-8605-D7D24C57F3C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E5AE35-43CD-4743-AD3E-7E0CDA33F80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F754B33-7F26-104E-8605-D7D24C57F3C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E5AE35-43CD-4743-AD3E-7E0CDA33F80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F754B33-7F26-104E-8605-D7D24C57F3C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E5AE35-43CD-4743-AD3E-7E0CDA33F80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F754B33-7F26-104E-8605-D7D24C57F3C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E5AE35-43CD-4743-AD3E-7E0CDA33F80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F754B33-7F26-104E-8605-D7D24C57F3C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E5AE35-43CD-4743-AD3E-7E0CDA33F80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F754B33-7F26-104E-8605-D7D24C57F3C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E5AE35-43CD-4743-AD3E-7E0CDA33F80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F754B33-7F26-104E-8605-D7D24C57F3C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E5AE35-43CD-4743-AD3E-7E0CDA33F80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26C1F90-0F7F-3E4E-BB25-97CFEB93EE5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B921B73-824F-9744-A418-27AFB58FEE6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F754B33-7F26-104E-8605-D7D24C57F3C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E5AE35-43CD-4743-AD3E-7E0CDA33F80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F754B33-7F26-104E-8605-D7D24C57F3C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E5AE35-43CD-4743-AD3E-7E0CDA33F80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F754B33-7F26-104E-8605-D7D24C57F3C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E5AE35-43CD-4743-AD3E-7E0CDA33F80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F754B33-7F26-104E-8605-D7D24C57F3C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E5AE35-43CD-4743-AD3E-7E0CDA33F80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D7D5853-4A11-9741-A76B-A38C755A93C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C93AEE4-4B87-7049-A30A-C33827DC499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D7D5853-4A11-9741-A76B-A38C755A93C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C93AEE4-4B87-7049-A30A-C33827DC499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D7D5853-4A11-9741-A76B-A38C755A93C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C93AEE4-4B87-7049-A30A-C33827DC499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D7D5853-4A11-9741-A76B-A38C755A93C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C93AEE4-4B87-7049-A30A-C33827DC499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D7D5853-4A11-9741-A76B-A38C755A93C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C93AEE4-4B87-7049-A30A-C33827DC499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D7D5853-4A11-9741-A76B-A38C755A93C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C93AEE4-4B87-7049-A30A-C33827DC499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26C1F90-0F7F-3E4E-BB25-97CFEB93EE5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B921B73-824F-9744-A418-27AFB58FEE6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D7D5853-4A11-9741-A76B-A38C755A93C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C93AEE4-4B87-7049-A30A-C33827DC499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D7D5853-4A11-9741-A76B-A38C755A93C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C93AEE4-4B87-7049-A30A-C33827DC499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D7D5853-4A11-9741-A76B-A38C755A93C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C93AEE4-4B87-7049-A30A-C33827DC499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D7D5853-4A11-9741-A76B-A38C755A93C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C93AEE4-4B87-7049-A30A-C33827DC499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D7D5853-4A11-9741-A76B-A38C755A93C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C93AEE4-4B87-7049-A30A-C33827DC499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3E02CDF-D0AD-4645-A73B-2A8125E25CA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5492CC7-CC45-A94F-92DB-D66BDDA61A9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3E02CDF-D0AD-4645-A73B-2A8125E25CA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5492CC7-CC45-A94F-92DB-D66BDDA61A9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3E02CDF-D0AD-4645-A73B-2A8125E25CA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5492CC7-CC45-A94F-92DB-D66BDDA61A9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3E02CDF-D0AD-4645-A73B-2A8125E25CA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5492CC7-CC45-A94F-92DB-D66BDDA61A9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3E02CDF-D0AD-4645-A73B-2A8125E25CA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5492CC7-CC45-A94F-92DB-D66BDDA61A9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26C1F90-0F7F-3E4E-BB25-97CFEB93EE5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B921B73-824F-9744-A418-27AFB58FEE6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3E02CDF-D0AD-4645-A73B-2A8125E25CA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5492CC7-CC45-A94F-92DB-D66BDDA61A9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3E02CDF-D0AD-4645-A73B-2A8125E25CA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5492CC7-CC45-A94F-92DB-D66BDDA61A9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3E02CDF-D0AD-4645-A73B-2A8125E25CA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5492CC7-CC45-A94F-92DB-D66BDDA61A9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3E02CDF-D0AD-4645-A73B-2A8125E25CA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5492CC7-CC45-A94F-92DB-D66BDDA61A9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3E02CDF-D0AD-4645-A73B-2A8125E25CA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5492CC7-CC45-A94F-92DB-D66BDDA61A9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3E02CDF-D0AD-4645-A73B-2A8125E25CA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5492CC7-CC45-A94F-92DB-D66BDDA61A9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B2E9B7B-6FBF-5446-9CC7-214390037C2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14F2C86-2B2D-DD45-92A4-6E97B5D200A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B2E9B7B-6FBF-5446-9CC7-214390037C2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14F2C86-2B2D-DD45-92A4-6E97B5D200A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B2E9B7B-6FBF-5446-9CC7-214390037C2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14F2C86-2B2D-DD45-92A4-6E97B5D200A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B2E9B7B-6FBF-5446-9CC7-214390037C2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14F2C86-2B2D-DD45-92A4-6E97B5D200A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26C1F90-0F7F-3E4E-BB25-97CFEB93EE5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B921B73-824F-9744-A418-27AFB58FEE6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B2E9B7B-6FBF-5446-9CC7-214390037C2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14F2C86-2B2D-DD45-92A4-6E97B5D200A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B2E9B7B-6FBF-5446-9CC7-214390037C2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14F2C86-2B2D-DD45-92A4-6E97B5D200A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B2E9B7B-6FBF-5446-9CC7-214390037C2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14F2C86-2B2D-DD45-92A4-6E97B5D200A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B2E9B7B-6FBF-5446-9CC7-214390037C2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14F2C86-2B2D-DD45-92A4-6E97B5D200A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B2E9B7B-6FBF-5446-9CC7-214390037C2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14F2C86-2B2D-DD45-92A4-6E97B5D200A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B2E9B7B-6FBF-5446-9CC7-214390037C2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14F2C86-2B2D-DD45-92A4-6E97B5D200A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B2E9B7B-6FBF-5446-9CC7-214390037C2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14F2C86-2B2D-DD45-92A4-6E97B5D200A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667B3C1-6751-4D41-8F56-E3F9B67285D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DC4F862-865A-7C49-AE4B-D0CC5BA729D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667B3C1-6751-4D41-8F56-E3F9B67285D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DC4F862-865A-7C49-AE4B-D0CC5BA729D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667B3C1-6751-4D41-8F56-E3F9B67285D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DC4F862-865A-7C49-AE4B-D0CC5BA729D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965200" y="403225"/>
            <a:ext cx="12109450" cy="1460500"/>
          </a:xfrm>
          <a:prstGeom prst="rect">
            <a:avLst/>
          </a:prstGeom>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965200" y="2012950"/>
            <a:ext cx="5978525" cy="4795838"/>
          </a:xfrm>
          <a:prstGeom prst="rect">
            <a:avLst/>
          </a:prstGeo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2012950"/>
            <a:ext cx="5978525" cy="4795838"/>
          </a:xfrm>
          <a:prstGeom prst="rect">
            <a:avLst/>
          </a:prstGeo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Tree>
  </p:cSld>
  <p:clrMapOvr>
    <a:masterClrMapping/>
  </p:clrMapOvr>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26C1F90-0F7F-3E4E-BB25-97CFEB93EE5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B921B73-824F-9744-A418-27AFB58FEE6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667B3C1-6751-4D41-8F56-E3F9B67285D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DC4F862-865A-7C49-AE4B-D0CC5BA729D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667B3C1-6751-4D41-8F56-E3F9B67285D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DC4F862-865A-7C49-AE4B-D0CC5BA729D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667B3C1-6751-4D41-8F56-E3F9B67285D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DC4F862-865A-7C49-AE4B-D0CC5BA729D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667B3C1-6751-4D41-8F56-E3F9B67285D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DC4F862-865A-7C49-AE4B-D0CC5BA729D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667B3C1-6751-4D41-8F56-E3F9B67285D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DC4F862-865A-7C49-AE4B-D0CC5BA729D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667B3C1-6751-4D41-8F56-E3F9B67285D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DC4F862-865A-7C49-AE4B-D0CC5BA729D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667B3C1-6751-4D41-8F56-E3F9B67285D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DC4F862-865A-7C49-AE4B-D0CC5BA729D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667B3C1-6751-4D41-8F56-E3F9B67285D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DC4F862-865A-7C49-AE4B-D0CC5BA729D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BF72B04-AEE6-B649-A1D7-5F2EF89F865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ED4C936-8CDB-0D4E-856C-D2BE123F5FF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BF72B04-AEE6-B649-A1D7-5F2EF89F865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ED4C936-8CDB-0D4E-856C-D2BE123F5FF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26C1F90-0F7F-3E4E-BB25-97CFEB93EE5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B921B73-824F-9744-A418-27AFB58FEE6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BF72B04-AEE6-B649-A1D7-5F2EF89F865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ED4C936-8CDB-0D4E-856C-D2BE123F5FF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BF72B04-AEE6-B649-A1D7-5F2EF89F865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ED4C936-8CDB-0D4E-856C-D2BE123F5FF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BF72B04-AEE6-B649-A1D7-5F2EF89F865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ED4C936-8CDB-0D4E-856C-D2BE123F5FF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BF72B04-AEE6-B649-A1D7-5F2EF89F865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ED4C936-8CDB-0D4E-856C-D2BE123F5FF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BF72B04-AEE6-B649-A1D7-5F2EF89F865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ED4C936-8CDB-0D4E-856C-D2BE123F5FF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BF72B04-AEE6-B649-A1D7-5F2EF89F865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ED4C936-8CDB-0D4E-856C-D2BE123F5FF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BF72B04-AEE6-B649-A1D7-5F2EF89F865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ED4C936-8CDB-0D4E-856C-D2BE123F5FF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BF72B04-AEE6-B649-A1D7-5F2EF89F865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ED4C936-8CDB-0D4E-856C-D2BE123F5FF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BF72B04-AEE6-B649-A1D7-5F2EF89F865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ED4C936-8CDB-0D4E-856C-D2BE123F5FF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E95A9EE-3B70-B74A-B4A5-7D9DCD54952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A503D01-E36A-F846-9971-451AE1B52B5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26C1F90-0F7F-3E4E-BB25-97CFEB93EE5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B921B73-824F-9744-A418-27AFB58FEE6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E95A9EE-3B70-B74A-B4A5-7D9DCD54952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A503D01-E36A-F846-9971-451AE1B52B5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E95A9EE-3B70-B74A-B4A5-7D9DCD54952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A503D01-E36A-F846-9971-451AE1B52B5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E95A9EE-3B70-B74A-B4A5-7D9DCD54952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A503D01-E36A-F846-9971-451AE1B52B5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E95A9EE-3B70-B74A-B4A5-7D9DCD54952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A503D01-E36A-F846-9971-451AE1B52B5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E95A9EE-3B70-B74A-B4A5-7D9DCD54952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A503D01-E36A-F846-9971-451AE1B52B5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E95A9EE-3B70-B74A-B4A5-7D9DCD54952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A503D01-E36A-F846-9971-451AE1B52B5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E95A9EE-3B70-B74A-B4A5-7D9DCD54952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A503D01-E36A-F846-9971-451AE1B52B5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E95A9EE-3B70-B74A-B4A5-7D9DCD54952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A503D01-E36A-F846-9971-451AE1B52B5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E95A9EE-3B70-B74A-B4A5-7D9DCD54952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A503D01-E36A-F846-9971-451AE1B52B5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E95A9EE-3B70-B74A-B4A5-7D9DCD54952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A503D01-E36A-F846-9971-451AE1B52B5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26C1F90-0F7F-3E4E-BB25-97CFEB93EE5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B921B73-824F-9744-A418-27AFB58FEE6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705EEC3-3D59-314A-BDB2-ABF7F0E4252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ACAEBDD-9AA9-AA41-AB52-52827CD143A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705EEC3-3D59-314A-BDB2-ABF7F0E4252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ACAEBDD-9AA9-AA41-AB52-52827CD143A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705EEC3-3D59-314A-BDB2-ABF7F0E4252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ACAEBDD-9AA9-AA41-AB52-52827CD143A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705EEC3-3D59-314A-BDB2-ABF7F0E4252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ACAEBDD-9AA9-AA41-AB52-52827CD143A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705EEC3-3D59-314A-BDB2-ABF7F0E4252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ACAEBDD-9AA9-AA41-AB52-52827CD143A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705EEC3-3D59-314A-BDB2-ABF7F0E4252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ACAEBDD-9AA9-AA41-AB52-52827CD143A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705EEC3-3D59-314A-BDB2-ABF7F0E4252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ACAEBDD-9AA9-AA41-AB52-52827CD143A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705EEC3-3D59-314A-BDB2-ABF7F0E4252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ACAEBDD-9AA9-AA41-AB52-52827CD143A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705EEC3-3D59-314A-BDB2-ABF7F0E4252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ACAEBDD-9AA9-AA41-AB52-52827CD143A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705EEC3-3D59-314A-BDB2-ABF7F0E4252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ACAEBDD-9AA9-AA41-AB52-52827CD143A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26C1F90-0F7F-3E4E-BB25-97CFEB93EE5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B921B73-824F-9744-A418-27AFB58FEE6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705EEC3-3D59-314A-BDB2-ABF7F0E4252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ACAEBDD-9AA9-AA41-AB52-52827CD143A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7205555-829A-4E43-B744-0085749F4D0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1A278A5-A85F-E14C-8A85-AE5483E4DA2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7205555-829A-4E43-B744-0085749F4D0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1A278A5-A85F-E14C-8A85-AE5483E4DA2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7205555-829A-4E43-B744-0085749F4D0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1A278A5-A85F-E14C-8A85-AE5483E4DA2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7205555-829A-4E43-B744-0085749F4D0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1A278A5-A85F-E14C-8A85-AE5483E4DA2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7205555-829A-4E43-B744-0085749F4D0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1A278A5-A85F-E14C-8A85-AE5483E4DA2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7205555-829A-4E43-B744-0085749F4D0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1A278A5-A85F-E14C-8A85-AE5483E4DA2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7205555-829A-4E43-B744-0085749F4D0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1A278A5-A85F-E14C-8A85-AE5483E4DA2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7205555-829A-4E43-B744-0085749F4D0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1A278A5-A85F-E14C-8A85-AE5483E4DA2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7205555-829A-4E43-B744-0085749F4D0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1A278A5-A85F-E14C-8A85-AE5483E4DA2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CB34158-3343-9F4B-93F0-476FE00DAF8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C6B6A65-85C3-2643-8E95-DEBADD18BD8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7205555-829A-4E43-B744-0085749F4D0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1A278A5-A85F-E14C-8A85-AE5483E4DA2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7205555-829A-4E43-B744-0085749F4D0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1A278A5-A85F-E14C-8A85-AE5483E4DA2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9694DB6-9384-DD4D-99B9-65C1F2B5291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EC1856B-472B-6445-91FF-A92EC18478D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9694DB6-9384-DD4D-99B9-65C1F2B5291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EC1856B-472B-6445-91FF-A92EC18478D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9694DB6-9384-DD4D-99B9-65C1F2B5291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EC1856B-472B-6445-91FF-A92EC18478D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9694DB6-9384-DD4D-99B9-65C1F2B5291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EC1856B-472B-6445-91FF-A92EC18478D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9694DB6-9384-DD4D-99B9-65C1F2B5291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EC1856B-472B-6445-91FF-A92EC18478D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9694DB6-9384-DD4D-99B9-65C1F2B5291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EC1856B-472B-6445-91FF-A92EC18478D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9694DB6-9384-DD4D-99B9-65C1F2B5291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EC1856B-472B-6445-91FF-A92EC18478D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9694DB6-9384-DD4D-99B9-65C1F2B5291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EC1856B-472B-6445-91FF-A92EC18478D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CB34158-3343-9F4B-93F0-476FE00DAF8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C6B6A65-85C3-2643-8E95-DEBADD18BD8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9694DB6-9384-DD4D-99B9-65C1F2B5291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EC1856B-472B-6445-91FF-A92EC18478D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9694DB6-9384-DD4D-99B9-65C1F2B5291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EC1856B-472B-6445-91FF-A92EC18478D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9694DB6-9384-DD4D-99B9-65C1F2B5291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EC1856B-472B-6445-91FF-A92EC18478D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BAD15AF-CBE4-634C-A6A8-562DDA5A553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8FD9422-7EB9-9147-A222-E21F8CA3C51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BAD15AF-CBE4-634C-A6A8-562DDA5A553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8FD9422-7EB9-9147-A222-E21F8CA3C51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BAD15AF-CBE4-634C-A6A8-562DDA5A553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8FD9422-7EB9-9147-A222-E21F8CA3C51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BAD15AF-CBE4-634C-A6A8-562DDA5A553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8FD9422-7EB9-9147-A222-E21F8CA3C51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BAD15AF-CBE4-634C-A6A8-562DDA5A553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8FD9422-7EB9-9147-A222-E21F8CA3C51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BAD15AF-CBE4-634C-A6A8-562DDA5A553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8FD9422-7EB9-9147-A222-E21F8CA3C51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BAD15AF-CBE4-634C-A6A8-562DDA5A553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8FD9422-7EB9-9147-A222-E21F8CA3C51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CB34158-3343-9F4B-93F0-476FE00DAF8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C6B6A65-85C3-2643-8E95-DEBADD18BD8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BAD15AF-CBE4-634C-A6A8-562DDA5A553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8FD9422-7EB9-9147-A222-E21F8CA3C51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BAD15AF-CBE4-634C-A6A8-562DDA5A553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8FD9422-7EB9-9147-A222-E21F8CA3C51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BAD15AF-CBE4-634C-A6A8-562DDA5A553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8FD9422-7EB9-9147-A222-E21F8CA3C51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BAD15AF-CBE4-634C-A6A8-562DDA5A553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8FD9422-7EB9-9147-A222-E21F8CA3C51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54F8850-529B-D84F-9CCE-C26EC74FED1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A13BF22-E42D-FD40-9477-47D11F4CC1D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54F8850-529B-D84F-9CCE-C26EC74FED1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A13BF22-E42D-FD40-9477-47D11F4CC1D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54F8850-529B-D84F-9CCE-C26EC74FED1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A13BF22-E42D-FD40-9477-47D11F4CC1D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54F8850-529B-D84F-9CCE-C26EC74FED1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A13BF22-E42D-FD40-9477-47D11F4CC1D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54F8850-529B-D84F-9CCE-C26EC74FED1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A13BF22-E42D-FD40-9477-47D11F4CC1D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54F8850-529B-D84F-9CCE-C26EC74FED1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A13BF22-E42D-FD40-9477-47D11F4CC1D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CB34158-3343-9F4B-93F0-476FE00DAF8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C6B6A65-85C3-2643-8E95-DEBADD18BD8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54F8850-529B-D84F-9CCE-C26EC74FED1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A13BF22-E42D-FD40-9477-47D11F4CC1D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54F8850-529B-D84F-9CCE-C26EC74FED1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A13BF22-E42D-FD40-9477-47D11F4CC1D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54F8850-529B-D84F-9CCE-C26EC74FED1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A13BF22-E42D-FD40-9477-47D11F4CC1D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54F8850-529B-D84F-9CCE-C26EC74FED1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A13BF22-E42D-FD40-9477-47D11F4CC1D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54F8850-529B-D84F-9CCE-C26EC74FED1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A13BF22-E42D-FD40-9477-47D11F4CC1D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5FFD1D4-B11A-A846-9DD5-80AA63AF3BA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ED60182-274B-754F-9EEA-B8ACB6B956C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5FFD1D4-B11A-A846-9DD5-80AA63AF3BA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ED60182-274B-754F-9EEA-B8ACB6B956C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5FFD1D4-B11A-A846-9DD5-80AA63AF3BA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ED60182-274B-754F-9EEA-B8ACB6B956C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5FFD1D4-B11A-A846-9DD5-80AA63AF3BA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ED60182-274B-754F-9EEA-B8ACB6B956C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5FFD1D4-B11A-A846-9DD5-80AA63AF3BA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ED60182-274B-754F-9EEA-B8ACB6B956C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CB34158-3343-9F4B-93F0-476FE00DAF8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C6B6A65-85C3-2643-8E95-DEBADD18BD8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5FFD1D4-B11A-A846-9DD5-80AA63AF3BA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ED60182-274B-754F-9EEA-B8ACB6B956C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5FFD1D4-B11A-A846-9DD5-80AA63AF3BA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ED60182-274B-754F-9EEA-B8ACB6B956C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5FFD1D4-B11A-A846-9DD5-80AA63AF3BA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ED60182-274B-754F-9EEA-B8ACB6B956C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5FFD1D4-B11A-A846-9DD5-80AA63AF3BA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ED60182-274B-754F-9EEA-B8ACB6B956C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5FFD1D4-B11A-A846-9DD5-80AA63AF3BA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ED60182-274B-754F-9EEA-B8ACB6B956C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5FFD1D4-B11A-A846-9DD5-80AA63AF3BA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ED60182-274B-754F-9EEA-B8ACB6B956C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F3D06AE-C410-4E42-B92F-A238196C694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5879C5E-3EAE-704E-BBE6-57B7F56F46B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F3D06AE-C410-4E42-B92F-A238196C694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5879C5E-3EAE-704E-BBE6-57B7F56F46B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F3D06AE-C410-4E42-B92F-A238196C694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5879C5E-3EAE-704E-BBE6-57B7F56F46B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F3D06AE-C410-4E42-B92F-A238196C694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5879C5E-3EAE-704E-BBE6-57B7F56F46B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a:prstGeom prst="rect">
            <a:avLst/>
          </a:prstGeo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a:prstGeom prst="rect">
            <a:avLst/>
          </a:prstGeo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a:prstGeom prst="rect">
            <a:avLst/>
          </a:prstGeo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Tree>
  </p:cSld>
  <p:clrMapOvr>
    <a:masterClrMapping/>
  </p:clrMapOvr>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CB34158-3343-9F4B-93F0-476FE00DAF8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C6B6A65-85C3-2643-8E95-DEBADD18BD8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F3D06AE-C410-4E42-B92F-A238196C694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5879C5E-3EAE-704E-BBE6-57B7F56F46B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F3D06AE-C410-4E42-B92F-A238196C694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5879C5E-3EAE-704E-BBE6-57B7F56F46B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F3D06AE-C410-4E42-B92F-A238196C694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5879C5E-3EAE-704E-BBE6-57B7F56F46B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F3D06AE-C410-4E42-B92F-A238196C694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5879C5E-3EAE-704E-BBE6-57B7F56F46B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F3D06AE-C410-4E42-B92F-A238196C694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5879C5E-3EAE-704E-BBE6-57B7F56F46B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F3D06AE-C410-4E42-B92F-A238196C694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5879C5E-3EAE-704E-BBE6-57B7F56F46B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F3D06AE-C410-4E42-B92F-A238196C694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5879C5E-3EAE-704E-BBE6-57B7F56F46B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11D1FC-8187-7E49-84CB-26561A5DA3E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072B477-EA91-3944-9420-C3148290CDF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11D1FC-8187-7E49-84CB-26561A5DA3E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072B477-EA91-3944-9420-C3148290CDF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11D1FC-8187-7E49-84CB-26561A5DA3E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072B477-EA91-3944-9420-C3148290CDF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CB34158-3343-9F4B-93F0-476FE00DAF8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C6B6A65-85C3-2643-8E95-DEBADD18BD8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11D1FC-8187-7E49-84CB-26561A5DA3E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072B477-EA91-3944-9420-C3148290CDF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11D1FC-8187-7E49-84CB-26561A5DA3E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072B477-EA91-3944-9420-C3148290CDF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11D1FC-8187-7E49-84CB-26561A5DA3E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072B477-EA91-3944-9420-C3148290CDF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11D1FC-8187-7E49-84CB-26561A5DA3E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072B477-EA91-3944-9420-C3148290CDF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11D1FC-8187-7E49-84CB-26561A5DA3E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072B477-EA91-3944-9420-C3148290CDF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11D1FC-8187-7E49-84CB-26561A5DA3E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072B477-EA91-3944-9420-C3148290CDF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11D1FC-8187-7E49-84CB-26561A5DA3E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072B477-EA91-3944-9420-C3148290CDF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11D1FC-8187-7E49-84CB-26561A5DA3E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072B477-EA91-3944-9420-C3148290CDF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096C0B-7C3D-0547-8DC9-EF113D0C0E0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90C0BCF-C25C-9A49-9B57-5F3C3A8959E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096C0B-7C3D-0547-8DC9-EF113D0C0E0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90C0BCF-C25C-9A49-9B57-5F3C3A8959E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CB34158-3343-9F4B-93F0-476FE00DAF8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C6B6A65-85C3-2643-8E95-DEBADD18BD8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096C0B-7C3D-0547-8DC9-EF113D0C0E0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90C0BCF-C25C-9A49-9B57-5F3C3A8959E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096C0B-7C3D-0547-8DC9-EF113D0C0E0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90C0BCF-C25C-9A49-9B57-5F3C3A8959E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096C0B-7C3D-0547-8DC9-EF113D0C0E0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90C0BCF-C25C-9A49-9B57-5F3C3A8959E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096C0B-7C3D-0547-8DC9-EF113D0C0E0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90C0BCF-C25C-9A49-9B57-5F3C3A8959E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096C0B-7C3D-0547-8DC9-EF113D0C0E0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90C0BCF-C25C-9A49-9B57-5F3C3A8959E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096C0B-7C3D-0547-8DC9-EF113D0C0E0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90C0BCF-C25C-9A49-9B57-5F3C3A8959E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096C0B-7C3D-0547-8DC9-EF113D0C0E0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90C0BCF-C25C-9A49-9B57-5F3C3A8959E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096C0B-7C3D-0547-8DC9-EF113D0C0E0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90C0BCF-C25C-9A49-9B57-5F3C3A8959E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096C0B-7C3D-0547-8DC9-EF113D0C0E0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90C0BCF-C25C-9A49-9B57-5F3C3A8959E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031632E-C10C-964C-8F54-AB585EF8A26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F8CDCD-3856-C549-B5BE-63AE8324D90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CB34158-3343-9F4B-93F0-476FE00DAF8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C6B6A65-85C3-2643-8E95-DEBADD18BD8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031632E-C10C-964C-8F54-AB585EF8A26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F8CDCD-3856-C549-B5BE-63AE8324D90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031632E-C10C-964C-8F54-AB585EF8A26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F8CDCD-3856-C549-B5BE-63AE8324D90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031632E-C10C-964C-8F54-AB585EF8A26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F8CDCD-3856-C549-B5BE-63AE8324D90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031632E-C10C-964C-8F54-AB585EF8A26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F8CDCD-3856-C549-B5BE-63AE8324D90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031632E-C10C-964C-8F54-AB585EF8A26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F8CDCD-3856-C549-B5BE-63AE8324D90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031632E-C10C-964C-8F54-AB585EF8A26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F8CDCD-3856-C549-B5BE-63AE8324D90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031632E-C10C-964C-8F54-AB585EF8A26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F8CDCD-3856-C549-B5BE-63AE8324D90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031632E-C10C-964C-8F54-AB585EF8A26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F8CDCD-3856-C549-B5BE-63AE8324D90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031632E-C10C-964C-8F54-AB585EF8A26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F8CDCD-3856-C549-B5BE-63AE8324D90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031632E-C10C-964C-8F54-AB585EF8A26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F8CDCD-3856-C549-B5BE-63AE8324D90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CB34158-3343-9F4B-93F0-476FE00DAF8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C6B6A65-85C3-2643-8E95-DEBADD18BD8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70BF200-DEE7-4C41-BF78-0B09D5A9B9F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91BF542-D233-BB40-9696-2ADD2C93FC1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70BF200-DEE7-4C41-BF78-0B09D5A9B9F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91BF542-D233-BB40-9696-2ADD2C93FC1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70BF200-DEE7-4C41-BF78-0B09D5A9B9F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91BF542-D233-BB40-9696-2ADD2C93FC1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70BF200-DEE7-4C41-BF78-0B09D5A9B9F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91BF542-D233-BB40-9696-2ADD2C93FC1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70BF200-DEE7-4C41-BF78-0B09D5A9B9F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91BF542-D233-BB40-9696-2ADD2C93FC1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70BF200-DEE7-4C41-BF78-0B09D5A9B9F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91BF542-D233-BB40-9696-2ADD2C93FC1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70BF200-DEE7-4C41-BF78-0B09D5A9B9F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91BF542-D233-BB40-9696-2ADD2C93FC1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70BF200-DEE7-4C41-BF78-0B09D5A9B9F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91BF542-D233-BB40-9696-2ADD2C93FC1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70BF200-DEE7-4C41-BF78-0B09D5A9B9F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91BF542-D233-BB40-9696-2ADD2C93FC1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70BF200-DEE7-4C41-BF78-0B09D5A9B9F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91BF542-D233-BB40-9696-2ADD2C93FC1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CB34158-3343-9F4B-93F0-476FE00DAF8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C6B6A65-85C3-2643-8E95-DEBADD18BD8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70BF200-DEE7-4C41-BF78-0B09D5A9B9F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91BF542-D233-BB40-9696-2ADD2C93FC1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121689E-460F-BF4E-849F-6B9CA1A3EA7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A231AC8-7362-124C-A36A-3A7D2C1EE6C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121689E-460F-BF4E-849F-6B9CA1A3EA7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A231AC8-7362-124C-A36A-3A7D2C1EE6C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121689E-460F-BF4E-849F-6B9CA1A3EA7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A231AC8-7362-124C-A36A-3A7D2C1EE6C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121689E-460F-BF4E-849F-6B9CA1A3EA7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A231AC8-7362-124C-A36A-3A7D2C1EE6C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121689E-460F-BF4E-849F-6B9CA1A3EA7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A231AC8-7362-124C-A36A-3A7D2C1EE6C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121689E-460F-BF4E-849F-6B9CA1A3EA7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A231AC8-7362-124C-A36A-3A7D2C1EE6C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121689E-460F-BF4E-849F-6B9CA1A3EA7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A231AC8-7362-124C-A36A-3A7D2C1EE6C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121689E-460F-BF4E-849F-6B9CA1A3EA7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A231AC8-7362-124C-A36A-3A7D2C1EE6C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121689E-460F-BF4E-849F-6B9CA1A3EA7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A231AC8-7362-124C-A36A-3A7D2C1EE6C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3601884-31CE-A243-8421-1DD704850C4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4CB900A-D021-A245-BCE5-F29B6721196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121689E-460F-BF4E-849F-6B9CA1A3EA7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A231AC8-7362-124C-A36A-3A7D2C1EE6C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121689E-460F-BF4E-849F-6B9CA1A3EA7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A231AC8-7362-124C-A36A-3A7D2C1EE6C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A3B83F-C524-794E-8A01-C80369299EE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F970A52-4514-AA4D-89D8-79C6E4DB838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A3B83F-C524-794E-8A01-C80369299EE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F970A52-4514-AA4D-89D8-79C6E4DB838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A3B83F-C524-794E-8A01-C80369299EE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F970A52-4514-AA4D-89D8-79C6E4DB838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A3B83F-C524-794E-8A01-C80369299EE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F970A52-4514-AA4D-89D8-79C6E4DB838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A3B83F-C524-794E-8A01-C80369299EE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F970A52-4514-AA4D-89D8-79C6E4DB838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A3B83F-C524-794E-8A01-C80369299EE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F970A52-4514-AA4D-89D8-79C6E4DB838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A3B83F-C524-794E-8A01-C80369299EE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F970A52-4514-AA4D-89D8-79C6E4DB838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A3B83F-C524-794E-8A01-C80369299EE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F970A52-4514-AA4D-89D8-79C6E4DB838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3601884-31CE-A243-8421-1DD704850C4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4CB900A-D021-A245-BCE5-F29B6721196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A3B83F-C524-794E-8A01-C80369299EE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F970A52-4514-AA4D-89D8-79C6E4DB838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A3B83F-C524-794E-8A01-C80369299EE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F970A52-4514-AA4D-89D8-79C6E4DB838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A3B83F-C524-794E-8A01-C80369299EE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F970A52-4514-AA4D-89D8-79C6E4DB838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050865C-2EAE-114E-8479-B9D7455CC1C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E79DC17-3F26-4D4E-AC61-04DD31896BE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050865C-2EAE-114E-8479-B9D7455CC1C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E79DC17-3F26-4D4E-AC61-04DD31896BE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050865C-2EAE-114E-8479-B9D7455CC1C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E79DC17-3F26-4D4E-AC61-04DD31896BE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050865C-2EAE-114E-8479-B9D7455CC1C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E79DC17-3F26-4D4E-AC61-04DD31896BE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050865C-2EAE-114E-8479-B9D7455CC1C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E79DC17-3F26-4D4E-AC61-04DD31896BE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050865C-2EAE-114E-8479-B9D7455CC1C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E79DC17-3F26-4D4E-AC61-04DD31896BE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050865C-2EAE-114E-8479-B9D7455CC1C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E79DC17-3F26-4D4E-AC61-04DD31896BE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3601884-31CE-A243-8421-1DD704850C4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4CB900A-D021-A245-BCE5-F29B6721196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050865C-2EAE-114E-8479-B9D7455CC1C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E79DC17-3F26-4D4E-AC61-04DD31896BE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050865C-2EAE-114E-8479-B9D7455CC1C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E79DC17-3F26-4D4E-AC61-04DD31896BE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050865C-2EAE-114E-8479-B9D7455CC1C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E79DC17-3F26-4D4E-AC61-04DD31896BE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050865C-2EAE-114E-8479-B9D7455CC1C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E79DC17-3F26-4D4E-AC61-04DD31896BE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A30EA22-1133-FA4D-B4EB-2637ED47F0D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A65F5BB-702C-914E-92AE-1A10B09100A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A30EA22-1133-FA4D-B4EB-2637ED47F0D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A65F5BB-702C-914E-92AE-1A10B09100A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A30EA22-1133-FA4D-B4EB-2637ED47F0D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A65F5BB-702C-914E-92AE-1A10B09100A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A30EA22-1133-FA4D-B4EB-2637ED47F0D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A65F5BB-702C-914E-92AE-1A10B09100A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A30EA22-1133-FA4D-B4EB-2637ED47F0D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A65F5BB-702C-914E-92AE-1A10B09100A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A30EA22-1133-FA4D-B4EB-2637ED47F0D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A65F5BB-702C-914E-92AE-1A10B09100A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3601884-31CE-A243-8421-1DD704850C4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4CB900A-D021-A245-BCE5-F29B6721196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A30EA22-1133-FA4D-B4EB-2637ED47F0D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A65F5BB-702C-914E-92AE-1A10B09100A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A30EA22-1133-FA4D-B4EB-2637ED47F0D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A65F5BB-702C-914E-92AE-1A10B09100A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A30EA22-1133-FA4D-B4EB-2637ED47F0D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A65F5BB-702C-914E-92AE-1A10B09100A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A30EA22-1133-FA4D-B4EB-2637ED47F0D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A65F5BB-702C-914E-92AE-1A10B09100A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A30EA22-1133-FA4D-B4EB-2637ED47F0D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A65F5BB-702C-914E-92AE-1A10B09100A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6E1CA3F-6E02-2C4C-8333-9EBF41E431E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A18FC66-52CC-CF4C-BAEE-C51929D780E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6E1CA3F-6E02-2C4C-8333-9EBF41E431E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A18FC66-52CC-CF4C-BAEE-C51929D780E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6E1CA3F-6E02-2C4C-8333-9EBF41E431E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A18FC66-52CC-CF4C-BAEE-C51929D780E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6E1CA3F-6E02-2C4C-8333-9EBF41E431E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A18FC66-52CC-CF4C-BAEE-C51929D780E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6E1CA3F-6E02-2C4C-8333-9EBF41E431E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A18FC66-52CC-CF4C-BAEE-C51929D780E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a:xfrm>
            <a:off x="965200" y="403225"/>
            <a:ext cx="12109450" cy="1460500"/>
          </a:xfrm>
          <a:prstGeom prst="rect">
            <a:avLst/>
          </a:prstGeom>
        </p:spPr>
        <p:txBody>
          <a:bodyPr/>
          <a:lstStyle/>
          <a:p>
            <a:r>
              <a:rPr lang="zh-CN" altLang="en-US" smtClean="0"/>
              <a:t>单击此处编辑母版标题样式</a:t>
            </a:r>
            <a:endParaRPr lang="zh-CN" altLang="en-US"/>
          </a:p>
        </p:txBody>
      </p:sp>
    </p:spTree>
  </p:cSld>
  <p:clrMapOvr>
    <a:masterClrMapping/>
  </p:clrMapOvr>
  <p:transition/>
</p:sldLayout>
</file>

<file path=ppt/slideLayouts/slideLayout60.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3601884-31CE-A243-8421-1DD704850C4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4CB900A-D021-A245-BCE5-F29B6721196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6E1CA3F-6E02-2C4C-8333-9EBF41E431E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A18FC66-52CC-CF4C-BAEE-C51929D780E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6E1CA3F-6E02-2C4C-8333-9EBF41E431E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A18FC66-52CC-CF4C-BAEE-C51929D780E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6E1CA3F-6E02-2C4C-8333-9EBF41E431E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A18FC66-52CC-CF4C-BAEE-C51929D780E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6E1CA3F-6E02-2C4C-8333-9EBF41E431E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A18FC66-52CC-CF4C-BAEE-C51929D780E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6E1CA3F-6E02-2C4C-8333-9EBF41E431E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A18FC66-52CC-CF4C-BAEE-C51929D780E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6E1CA3F-6E02-2C4C-8333-9EBF41E431E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A18FC66-52CC-CF4C-BAEE-C51929D780E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2798B9B-FA61-C84F-81A8-1A6C3D76CC2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3E895A0-A1F7-F44D-BB88-7EA64F7751B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2798B9B-FA61-C84F-81A8-1A6C3D76CC2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3E895A0-A1F7-F44D-BB88-7EA64F7751B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2798B9B-FA61-C84F-81A8-1A6C3D76CC2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3E895A0-A1F7-F44D-BB88-7EA64F7751B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2798B9B-FA61-C84F-81A8-1A6C3D76CC2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3E895A0-A1F7-F44D-BB88-7EA64F7751B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3601884-31CE-A243-8421-1DD704850C4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4CB900A-D021-A245-BCE5-F29B6721196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2798B9B-FA61-C84F-81A8-1A6C3D76CC2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3E895A0-A1F7-F44D-BB88-7EA64F7751B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2798B9B-FA61-C84F-81A8-1A6C3D76CC2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3E895A0-A1F7-F44D-BB88-7EA64F7751B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2798B9B-FA61-C84F-81A8-1A6C3D76CC2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3E895A0-A1F7-F44D-BB88-7EA64F7751B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2798B9B-FA61-C84F-81A8-1A6C3D76CC2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3E895A0-A1F7-F44D-BB88-7EA64F7751B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2798B9B-FA61-C84F-81A8-1A6C3D76CC2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3E895A0-A1F7-F44D-BB88-7EA64F7751B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2798B9B-FA61-C84F-81A8-1A6C3D76CC2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3E895A0-A1F7-F44D-BB88-7EA64F7751B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2798B9B-FA61-C84F-81A8-1A6C3D76CC2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3E895A0-A1F7-F44D-BB88-7EA64F7751B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41B0BB7-81CA-7841-B10D-F5D6BF1807D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38BEF6-19FA-A045-B98A-1A519C0065D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41B0BB7-81CA-7841-B10D-F5D6BF1807D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38BEF6-19FA-A045-B98A-1A519C0065D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41B0BB7-81CA-7841-B10D-F5D6BF1807D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38BEF6-19FA-A045-B98A-1A519C0065D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3601884-31CE-A243-8421-1DD704850C4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4CB900A-D021-A245-BCE5-F29B6721196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41B0BB7-81CA-7841-B10D-F5D6BF1807D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38BEF6-19FA-A045-B98A-1A519C0065D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41B0BB7-81CA-7841-B10D-F5D6BF1807D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38BEF6-19FA-A045-B98A-1A519C0065D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41B0BB7-81CA-7841-B10D-F5D6BF1807D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38BEF6-19FA-A045-B98A-1A519C0065D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41B0BB7-81CA-7841-B10D-F5D6BF1807D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38BEF6-19FA-A045-B98A-1A519C0065D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41B0BB7-81CA-7841-B10D-F5D6BF1807D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38BEF6-19FA-A045-B98A-1A519C0065D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41B0BB7-81CA-7841-B10D-F5D6BF1807D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38BEF6-19FA-A045-B98A-1A519C0065D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41B0BB7-81CA-7841-B10D-F5D6BF1807D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38BEF6-19FA-A045-B98A-1A519C0065D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41B0BB7-81CA-7841-B10D-F5D6BF1807D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38BEF6-19FA-A045-B98A-1A519C0065D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C89B4F8-66EB-464F-BC11-04C17C9D08F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BE7A43D-8801-3A40-8761-57DFA677E2D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C89B4F8-66EB-464F-BC11-04C17C9D08F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BE7A43D-8801-3A40-8761-57DFA677E2D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3601884-31CE-A243-8421-1DD704850C4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4CB900A-D021-A245-BCE5-F29B6721196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C89B4F8-66EB-464F-BC11-04C17C9D08F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BE7A43D-8801-3A40-8761-57DFA677E2D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C89B4F8-66EB-464F-BC11-04C17C9D08F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BE7A43D-8801-3A40-8761-57DFA677E2D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C89B4F8-66EB-464F-BC11-04C17C9D08F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BE7A43D-8801-3A40-8761-57DFA677E2D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C89B4F8-66EB-464F-BC11-04C17C9D08F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BE7A43D-8801-3A40-8761-57DFA677E2D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C89B4F8-66EB-464F-BC11-04C17C9D08F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BE7A43D-8801-3A40-8761-57DFA677E2D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C89B4F8-66EB-464F-BC11-04C17C9D08F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BE7A43D-8801-3A40-8761-57DFA677E2D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C89B4F8-66EB-464F-BC11-04C17C9D08F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BE7A43D-8801-3A40-8761-57DFA677E2D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C89B4F8-66EB-464F-BC11-04C17C9D08F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BE7A43D-8801-3A40-8761-57DFA677E2D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C89B4F8-66EB-464F-BC11-04C17C9D08F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BE7A43D-8801-3A40-8761-57DFA677E2D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F1FC412-C228-4C47-99AF-D397FC4F6EA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C8BAF25-3B3B-4B41-85F2-4344396C095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3601884-31CE-A243-8421-1DD704850C4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4CB900A-D021-A245-BCE5-F29B6721196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F1FC412-C228-4C47-99AF-D397FC4F6EA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C8BAF25-3B3B-4B41-85F2-4344396C095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F1FC412-C228-4C47-99AF-D397FC4F6EA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C8BAF25-3B3B-4B41-85F2-4344396C095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F1FC412-C228-4C47-99AF-D397FC4F6EA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C8BAF25-3B3B-4B41-85F2-4344396C095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F1FC412-C228-4C47-99AF-D397FC4F6EA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C8BAF25-3B3B-4B41-85F2-4344396C095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F1FC412-C228-4C47-99AF-D397FC4F6EA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C8BAF25-3B3B-4B41-85F2-4344396C095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F1FC412-C228-4C47-99AF-D397FC4F6EA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C8BAF25-3B3B-4B41-85F2-4344396C095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F1FC412-C228-4C47-99AF-D397FC4F6EA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C8BAF25-3B3B-4B41-85F2-4344396C095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F1FC412-C228-4C47-99AF-D397FC4F6EA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C8BAF25-3B3B-4B41-85F2-4344396C095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F1FC412-C228-4C47-99AF-D397FC4F6EA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C8BAF25-3B3B-4B41-85F2-4344396C095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F1FC412-C228-4C47-99AF-D397FC4F6EA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C8BAF25-3B3B-4B41-85F2-4344396C095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3601884-31CE-A243-8421-1DD704850C4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4CB900A-D021-A245-BCE5-F29B6721196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DCD8679-6A19-D54A-A998-1B8C797D2D2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9BF64CC-690F-BE46-AC15-715B03D2237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DCD8679-6A19-D54A-A998-1B8C797D2D2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9BF64CC-690F-BE46-AC15-715B03D2237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DCD8679-6A19-D54A-A998-1B8C797D2D2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9BF64CC-690F-BE46-AC15-715B03D2237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DCD8679-6A19-D54A-A998-1B8C797D2D2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9BF64CC-690F-BE46-AC15-715B03D2237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DCD8679-6A19-D54A-A998-1B8C797D2D2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9BF64CC-690F-BE46-AC15-715B03D2237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DCD8679-6A19-D54A-A998-1B8C797D2D2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9BF64CC-690F-BE46-AC15-715B03D2237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DCD8679-6A19-D54A-A998-1B8C797D2D2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9BF64CC-690F-BE46-AC15-715B03D2237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DCD8679-6A19-D54A-A998-1B8C797D2D2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9BF64CC-690F-BE46-AC15-715B03D2237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DCD8679-6A19-D54A-A998-1B8C797D2D2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9BF64CC-690F-BE46-AC15-715B03D2237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DCD8679-6A19-D54A-A998-1B8C797D2D2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9BF64CC-690F-BE46-AC15-715B03D2237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3601884-31CE-A243-8421-1DD704850C4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4CB900A-D021-A245-BCE5-F29B6721196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DCD8679-6A19-D54A-A998-1B8C797D2D2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9BF64CC-690F-BE46-AC15-715B03D2237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1B1B762-3AD0-D342-9361-6A4FE008613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188030D-B210-8648-B1C8-28FA305B354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1B1B762-3AD0-D342-9361-6A4FE008613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188030D-B210-8648-B1C8-28FA305B354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1B1B762-3AD0-D342-9361-6A4FE008613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188030D-B210-8648-B1C8-28FA305B354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1B1B762-3AD0-D342-9361-6A4FE008613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188030D-B210-8648-B1C8-28FA305B354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1B1B762-3AD0-D342-9361-6A4FE008613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188030D-B210-8648-B1C8-28FA305B354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1B1B762-3AD0-D342-9361-6A4FE008613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188030D-B210-8648-B1C8-28FA305B354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1B1B762-3AD0-D342-9361-6A4FE008613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188030D-B210-8648-B1C8-28FA305B354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1B1B762-3AD0-D342-9361-6A4FE008613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188030D-B210-8648-B1C8-28FA305B354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1B1B762-3AD0-D342-9361-6A4FE008613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188030D-B210-8648-B1C8-28FA305B354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7A2168D-4CC3-8C48-B6DD-CF8A534D289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7BBE71C-1F6B-C54A-B130-FFB352DF224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1B1B762-3AD0-D342-9361-6A4FE008613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188030D-B210-8648-B1C8-28FA305B354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1B1B762-3AD0-D342-9361-6A4FE008613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188030D-B210-8648-B1C8-28FA305B354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8814A3D-0FF7-6F43-B5C2-DB2412EBC05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BBA07EE-BAA3-CA48-B23D-9EA6F34A336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8814A3D-0FF7-6F43-B5C2-DB2412EBC05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BBA07EE-BAA3-CA48-B23D-9EA6F34A336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8814A3D-0FF7-6F43-B5C2-DB2412EBC05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BBA07EE-BAA3-CA48-B23D-9EA6F34A336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8814A3D-0FF7-6F43-B5C2-DB2412EBC05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BBA07EE-BAA3-CA48-B23D-9EA6F34A336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8814A3D-0FF7-6F43-B5C2-DB2412EBC05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BBA07EE-BAA3-CA48-B23D-9EA6F34A336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8814A3D-0FF7-6F43-B5C2-DB2412EBC05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BBA07EE-BAA3-CA48-B23D-9EA6F34A336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8814A3D-0FF7-6F43-B5C2-DB2412EBC05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BBA07EE-BAA3-CA48-B23D-9EA6F34A336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8814A3D-0FF7-6F43-B5C2-DB2412EBC05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BBA07EE-BAA3-CA48-B23D-9EA6F34A336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7A2168D-4CC3-8C48-B6DD-CF8A534D289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7BBE71C-1F6B-C54A-B130-FFB352DF224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8814A3D-0FF7-6F43-B5C2-DB2412EBC05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BBA07EE-BAA3-CA48-B23D-9EA6F34A336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8814A3D-0FF7-6F43-B5C2-DB2412EBC05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BBA07EE-BAA3-CA48-B23D-9EA6F34A336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8814A3D-0FF7-6F43-B5C2-DB2412EBC05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BBA07EE-BAA3-CA48-B23D-9EA6F34A336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7DB135B-43D6-2849-9B64-FCB8F5B3C37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4DE48FD-D119-D846-8275-930E706AD31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7DB135B-43D6-2849-9B64-FCB8F5B3C37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4DE48FD-D119-D846-8275-930E706AD31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7DB135B-43D6-2849-9B64-FCB8F5B3C37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4DE48FD-D119-D846-8275-930E706AD31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7DB135B-43D6-2849-9B64-FCB8F5B3C37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4DE48FD-D119-D846-8275-930E706AD31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7DB135B-43D6-2849-9B64-FCB8F5B3C37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4DE48FD-D119-D846-8275-930E706AD31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7DB135B-43D6-2849-9B64-FCB8F5B3C37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4DE48FD-D119-D846-8275-930E706AD31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7DB135B-43D6-2849-9B64-FCB8F5B3C37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4DE48FD-D119-D846-8275-930E706AD31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7A2168D-4CC3-8C48-B6DD-CF8A534D289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7BBE71C-1F6B-C54A-B130-FFB352DF224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7DB135B-43D6-2849-9B64-FCB8F5B3C37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4DE48FD-D119-D846-8275-930E706AD31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7DB135B-43D6-2849-9B64-FCB8F5B3C37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4DE48FD-D119-D846-8275-930E706AD31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7DB135B-43D6-2849-9B64-FCB8F5B3C37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4DE48FD-D119-D846-8275-930E706AD31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7DB135B-43D6-2849-9B64-FCB8F5B3C37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4DE48FD-D119-D846-8275-930E706AD31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73F279B-15F3-664A-AFF7-F8DEE7A463C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DD81CB-96FA-6C40-9818-1FAAF603A5A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73F279B-15F3-664A-AFF7-F8DEE7A463C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DD81CB-96FA-6C40-9818-1FAAF603A5A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73F279B-15F3-664A-AFF7-F8DEE7A463C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DD81CB-96FA-6C40-9818-1FAAF603A5A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73F279B-15F3-664A-AFF7-F8DEE7A463C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DD81CB-96FA-6C40-9818-1FAAF603A5A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73F279B-15F3-664A-AFF7-F8DEE7A463C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DD81CB-96FA-6C40-9818-1FAAF603A5A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73F279B-15F3-664A-AFF7-F8DEE7A463C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DD81CB-96FA-6C40-9818-1FAAF603A5A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cSld>
  <p:clrMapOvr>
    <a:masterClrMapping/>
  </p:clrMapOvr>
  <p:transition/>
</p:sldLayout>
</file>

<file path=ppt/slideLayouts/slideLayout70.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7A2168D-4CC3-8C48-B6DD-CF8A534D289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7BBE71C-1F6B-C54A-B130-FFB352DF224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73F279B-15F3-664A-AFF7-F8DEE7A463C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DD81CB-96FA-6C40-9818-1FAAF603A5A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73F279B-15F3-664A-AFF7-F8DEE7A463C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DD81CB-96FA-6C40-9818-1FAAF603A5A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73F279B-15F3-664A-AFF7-F8DEE7A463C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DD81CB-96FA-6C40-9818-1FAAF603A5A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73F279B-15F3-664A-AFF7-F8DEE7A463C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DD81CB-96FA-6C40-9818-1FAAF603A5A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73F279B-15F3-664A-AFF7-F8DEE7A463C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DD81CB-96FA-6C40-9818-1FAAF603A5A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6AC2CFF-3A84-F74D-83D9-007D002FE58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CD4EB4C-EAAA-0B4E-AF01-0634DF8A834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6AC2CFF-3A84-F74D-83D9-007D002FE58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CD4EB4C-EAAA-0B4E-AF01-0634DF8A834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6AC2CFF-3A84-F74D-83D9-007D002FE58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CD4EB4C-EAAA-0B4E-AF01-0634DF8A834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6AC2CFF-3A84-F74D-83D9-007D002FE58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CD4EB4C-EAAA-0B4E-AF01-0634DF8A834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6AC2CFF-3A84-F74D-83D9-007D002FE58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CD4EB4C-EAAA-0B4E-AF01-0634DF8A834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7A2168D-4CC3-8C48-B6DD-CF8A534D289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7BBE71C-1F6B-C54A-B130-FFB352DF224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6AC2CFF-3A84-F74D-83D9-007D002FE58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CD4EB4C-EAAA-0B4E-AF01-0634DF8A834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6AC2CFF-3A84-F74D-83D9-007D002FE58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CD4EB4C-EAAA-0B4E-AF01-0634DF8A834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6AC2CFF-3A84-F74D-83D9-007D002FE58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CD4EB4C-EAAA-0B4E-AF01-0634DF8A834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6AC2CFF-3A84-F74D-83D9-007D002FE58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CD4EB4C-EAAA-0B4E-AF01-0634DF8A834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6AC2CFF-3A84-F74D-83D9-007D002FE58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CD4EB4C-EAAA-0B4E-AF01-0634DF8A834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6AC2CFF-3A84-F74D-83D9-007D002FE58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CD4EB4C-EAAA-0B4E-AF01-0634DF8A834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72A0D5C-1E11-9441-9DC3-57F0216C1B6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675B92D-CEEF-0840-BE8E-6A40C4E66FC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72A0D5C-1E11-9441-9DC3-57F0216C1B6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675B92D-CEEF-0840-BE8E-6A40C4E66FC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72A0D5C-1E11-9441-9DC3-57F0216C1B6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675B92D-CEEF-0840-BE8E-6A40C4E66FC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72A0D5C-1E11-9441-9DC3-57F0216C1B6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675B92D-CEEF-0840-BE8E-6A40C4E66FC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7A2168D-4CC3-8C48-B6DD-CF8A534D289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7BBE71C-1F6B-C54A-B130-FFB352DF224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72A0D5C-1E11-9441-9DC3-57F0216C1B6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675B92D-CEEF-0840-BE8E-6A40C4E66FC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72A0D5C-1E11-9441-9DC3-57F0216C1B6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675B92D-CEEF-0840-BE8E-6A40C4E66FC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72A0D5C-1E11-9441-9DC3-57F0216C1B6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675B92D-CEEF-0840-BE8E-6A40C4E66FC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72A0D5C-1E11-9441-9DC3-57F0216C1B6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675B92D-CEEF-0840-BE8E-6A40C4E66FC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72A0D5C-1E11-9441-9DC3-57F0216C1B6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675B92D-CEEF-0840-BE8E-6A40C4E66FC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72A0D5C-1E11-9441-9DC3-57F0216C1B6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675B92D-CEEF-0840-BE8E-6A40C4E66FC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72A0D5C-1E11-9441-9DC3-57F0216C1B6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675B92D-CEEF-0840-BE8E-6A40C4E66FC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9F32419-D1B3-004C-B5DD-00764BD5B2F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E11A8A3-5927-8A4C-8361-10260BA43FE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9F32419-D1B3-004C-B5DD-00764BD5B2F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E11A8A3-5927-8A4C-8361-10260BA43FE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9F32419-D1B3-004C-B5DD-00764BD5B2F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E11A8A3-5927-8A4C-8361-10260BA43FE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7A2168D-4CC3-8C48-B6DD-CF8A534D289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7BBE71C-1F6B-C54A-B130-FFB352DF224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9F32419-D1B3-004C-B5DD-00764BD5B2F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E11A8A3-5927-8A4C-8361-10260BA43FE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9F32419-D1B3-004C-B5DD-00764BD5B2F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E11A8A3-5927-8A4C-8361-10260BA43FE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9F32419-D1B3-004C-B5DD-00764BD5B2F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E11A8A3-5927-8A4C-8361-10260BA43FE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9F32419-D1B3-004C-B5DD-00764BD5B2F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E11A8A3-5927-8A4C-8361-10260BA43FE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9F32419-D1B3-004C-B5DD-00764BD5B2F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E11A8A3-5927-8A4C-8361-10260BA43FE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9F32419-D1B3-004C-B5DD-00764BD5B2F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E11A8A3-5927-8A4C-8361-10260BA43FE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9F32419-D1B3-004C-B5DD-00764BD5B2F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E11A8A3-5927-8A4C-8361-10260BA43FE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9F32419-D1B3-004C-B5DD-00764BD5B2F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E11A8A3-5927-8A4C-8361-10260BA43FE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B2AD8BC-59C0-744E-88B6-CB945F81FCB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CA3134C-3A0A-C341-9936-71DABF0F563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B2AD8BC-59C0-744E-88B6-CB945F81FCB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CA3134C-3A0A-C341-9936-71DABF0F563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7A2168D-4CC3-8C48-B6DD-CF8A534D289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7BBE71C-1F6B-C54A-B130-FFB352DF224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B2AD8BC-59C0-744E-88B6-CB945F81FCB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CA3134C-3A0A-C341-9936-71DABF0F563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B2AD8BC-59C0-744E-88B6-CB945F81FCB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CA3134C-3A0A-C341-9936-71DABF0F563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B2AD8BC-59C0-744E-88B6-CB945F81FCB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CA3134C-3A0A-C341-9936-71DABF0F563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B2AD8BC-59C0-744E-88B6-CB945F81FCB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CA3134C-3A0A-C341-9936-71DABF0F563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B2AD8BC-59C0-744E-88B6-CB945F81FCB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CA3134C-3A0A-C341-9936-71DABF0F563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B2AD8BC-59C0-744E-88B6-CB945F81FCB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CA3134C-3A0A-C341-9936-71DABF0F563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B2AD8BC-59C0-744E-88B6-CB945F81FCB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CA3134C-3A0A-C341-9936-71DABF0F563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B2AD8BC-59C0-744E-88B6-CB945F81FCB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CA3134C-3A0A-C341-9936-71DABF0F563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B2AD8BC-59C0-744E-88B6-CB945F81FCB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CA3134C-3A0A-C341-9936-71DABF0F563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6B1A586-AA0F-FC43-9DE9-1B1E23C0889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6BB669D-2784-1B46-ADB0-5DD17ECD1AA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7A2168D-4CC3-8C48-B6DD-CF8A534D289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7BBE71C-1F6B-C54A-B130-FFB352DF224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6B1A586-AA0F-FC43-9DE9-1B1E23C0889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6BB669D-2784-1B46-ADB0-5DD17ECD1AA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6B1A586-AA0F-FC43-9DE9-1B1E23C0889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6BB669D-2784-1B46-ADB0-5DD17ECD1AA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6B1A586-AA0F-FC43-9DE9-1B1E23C0889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6BB669D-2784-1B46-ADB0-5DD17ECD1AA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6B1A586-AA0F-FC43-9DE9-1B1E23C0889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6BB669D-2784-1B46-ADB0-5DD17ECD1AA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6B1A586-AA0F-FC43-9DE9-1B1E23C0889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6BB669D-2784-1B46-ADB0-5DD17ECD1AA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6B1A586-AA0F-FC43-9DE9-1B1E23C0889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6BB669D-2784-1B46-ADB0-5DD17ECD1AA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6B1A586-AA0F-FC43-9DE9-1B1E23C0889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6BB669D-2784-1B46-ADB0-5DD17ECD1AA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6B1A586-AA0F-FC43-9DE9-1B1E23C0889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6BB669D-2784-1B46-ADB0-5DD17ECD1AA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6B1A586-AA0F-FC43-9DE9-1B1E23C0889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6BB669D-2784-1B46-ADB0-5DD17ECD1AA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6B1A586-AA0F-FC43-9DE9-1B1E23C0889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6BB669D-2784-1B46-ADB0-5DD17ECD1AA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7A2168D-4CC3-8C48-B6DD-CF8A534D289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7BBE71C-1F6B-C54A-B130-FFB352DF224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3973464-9677-E946-AEEB-9D0D504D909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C34443F-B31C-2943-8CB3-76D5D4239D2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3973464-9677-E946-AEEB-9D0D504D909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C34443F-B31C-2943-8CB3-76D5D4239D2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3973464-9677-E946-AEEB-9D0D504D909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C34443F-B31C-2943-8CB3-76D5D4239D2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3973464-9677-E946-AEEB-9D0D504D909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C34443F-B31C-2943-8CB3-76D5D4239D2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3973464-9677-E946-AEEB-9D0D504D909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C34443F-B31C-2943-8CB3-76D5D4239D2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3973464-9677-E946-AEEB-9D0D504D909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C34443F-B31C-2943-8CB3-76D5D4239D2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3973464-9677-E946-AEEB-9D0D504D909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C34443F-B31C-2943-8CB3-76D5D4239D2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3973464-9677-E946-AEEB-9D0D504D909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C34443F-B31C-2943-8CB3-76D5D4239D2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3973464-9677-E946-AEEB-9D0D504D909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C34443F-B31C-2943-8CB3-76D5D4239D2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3973464-9677-E946-AEEB-9D0D504D909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C34443F-B31C-2943-8CB3-76D5D4239D2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7A2168D-4CC3-8C48-B6DD-CF8A534D289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7BBE71C-1F6B-C54A-B130-FFB352DF224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3973464-9677-E946-AEEB-9D0D504D909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C34443F-B31C-2943-8CB3-76D5D4239D2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2158E99-813B-0A4D-AF98-CA3D7B7EC93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84655F-A750-2845-AC15-6D9DF97AEE5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2158E99-813B-0A4D-AF98-CA3D7B7EC93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84655F-A750-2845-AC15-6D9DF97AEE5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2158E99-813B-0A4D-AF98-CA3D7B7EC93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84655F-A750-2845-AC15-6D9DF97AEE5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2158E99-813B-0A4D-AF98-CA3D7B7EC93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84655F-A750-2845-AC15-6D9DF97AEE5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2158E99-813B-0A4D-AF98-CA3D7B7EC93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84655F-A750-2845-AC15-6D9DF97AEE5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2158E99-813B-0A4D-AF98-CA3D7B7EC93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84655F-A750-2845-AC15-6D9DF97AEE5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2158E99-813B-0A4D-AF98-CA3D7B7EC93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84655F-A750-2845-AC15-6D9DF97AEE5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2158E99-813B-0A4D-AF98-CA3D7B7EC93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84655F-A750-2845-AC15-6D9DF97AEE5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2158E99-813B-0A4D-AF98-CA3D7B7EC93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84655F-A750-2845-AC15-6D9DF97AEE5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95D283A-66AE-2E46-B64D-784D23E9B24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93CB5EE-A664-0A4D-ABB5-88999569D5F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2158E99-813B-0A4D-AF98-CA3D7B7EC93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84655F-A750-2845-AC15-6D9DF97AEE5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2158E99-813B-0A4D-AF98-CA3D7B7EC93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84655F-A750-2845-AC15-6D9DF97AEE5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A0F27E1-9585-D14E-A163-707B277C667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1798579-B666-C04E-B238-6632C054D5A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A0F27E1-9585-D14E-A163-707B277C667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1798579-B666-C04E-B238-6632C054D5A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A0F27E1-9585-D14E-A163-707B277C667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1798579-B666-C04E-B238-6632C054D5A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A0F27E1-9585-D14E-A163-707B277C667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1798579-B666-C04E-B238-6632C054D5A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A0F27E1-9585-D14E-A163-707B277C667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1798579-B666-C04E-B238-6632C054D5A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A0F27E1-9585-D14E-A163-707B277C667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1798579-B666-C04E-B238-6632C054D5A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A0F27E1-9585-D14E-A163-707B277C667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1798579-B666-C04E-B238-6632C054D5A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A0F27E1-9585-D14E-A163-707B277C667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1798579-B666-C04E-B238-6632C054D5A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95D283A-66AE-2E46-B64D-784D23E9B24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93CB5EE-A664-0A4D-ABB5-88999569D5F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A0F27E1-9585-D14E-A163-707B277C667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1798579-B666-C04E-B238-6632C054D5A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A0F27E1-9585-D14E-A163-707B277C667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1798579-B666-C04E-B238-6632C054D5A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A0F27E1-9585-D14E-A163-707B277C667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1798579-B666-C04E-B238-6632C054D5A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D13E912-197B-B44A-9C61-59FB3363699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E850BAB-6700-6C4A-8D0E-9388F6027EE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D13E912-197B-B44A-9C61-59FB3363699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E850BAB-6700-6C4A-8D0E-9388F6027EE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D13E912-197B-B44A-9C61-59FB3363699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E850BAB-6700-6C4A-8D0E-9388F6027EE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D13E912-197B-B44A-9C61-59FB3363699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E850BAB-6700-6C4A-8D0E-9388F6027EE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D13E912-197B-B44A-9C61-59FB3363699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E850BAB-6700-6C4A-8D0E-9388F6027EE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D13E912-197B-B44A-9C61-59FB3363699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E850BAB-6700-6C4A-8D0E-9388F6027EE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D13E912-197B-B44A-9C61-59FB3363699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E850BAB-6700-6C4A-8D0E-9388F6027EE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a:prstGeom prst="rect">
            <a:avLst/>
          </a:prstGeo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Tree>
  </p:cSld>
  <p:clrMapOvr>
    <a:masterClrMapping/>
  </p:clrMapOvr>
  <p:transition/>
</p:sldLayout>
</file>

<file path=ppt/slideLayouts/slideLayout80.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95D283A-66AE-2E46-B64D-784D23E9B24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93CB5EE-A664-0A4D-ABB5-88999569D5F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D13E912-197B-B44A-9C61-59FB3363699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E850BAB-6700-6C4A-8D0E-9388F6027EE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D13E912-197B-B44A-9C61-59FB3363699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E850BAB-6700-6C4A-8D0E-9388F6027EE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D13E912-197B-B44A-9C61-59FB3363699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E850BAB-6700-6C4A-8D0E-9388F6027EE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D13E912-197B-B44A-9C61-59FB3363699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E850BAB-6700-6C4A-8D0E-9388F6027EE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B5C8431-6DC5-1D40-A9F7-6F9C44A222F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50C0D07-1576-5F42-8824-AF4A918703D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B5C8431-6DC5-1D40-A9F7-6F9C44A222F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50C0D07-1576-5F42-8824-AF4A918703D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B5C8431-6DC5-1D40-A9F7-6F9C44A222F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50C0D07-1576-5F42-8824-AF4A918703D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B5C8431-6DC5-1D40-A9F7-6F9C44A222F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50C0D07-1576-5F42-8824-AF4A918703D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B5C8431-6DC5-1D40-A9F7-6F9C44A222F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50C0D07-1576-5F42-8824-AF4A918703D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B5C8431-6DC5-1D40-A9F7-6F9C44A222F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50C0D07-1576-5F42-8824-AF4A918703D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95D283A-66AE-2E46-B64D-784D23E9B24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93CB5EE-A664-0A4D-ABB5-88999569D5F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B5C8431-6DC5-1D40-A9F7-6F9C44A222F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50C0D07-1576-5F42-8824-AF4A918703D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B5C8431-6DC5-1D40-A9F7-6F9C44A222F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50C0D07-1576-5F42-8824-AF4A918703D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B5C8431-6DC5-1D40-A9F7-6F9C44A222F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50C0D07-1576-5F42-8824-AF4A918703D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B5C8431-6DC5-1D40-A9F7-6F9C44A222F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50C0D07-1576-5F42-8824-AF4A918703D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B5C8431-6DC5-1D40-A9F7-6F9C44A222F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50C0D07-1576-5F42-8824-AF4A918703D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E3C89E3-7D11-9942-93C3-108FD5951EC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5777E72-4745-6048-9B10-F79B3E9CC0C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E3C89E3-7D11-9942-93C3-108FD5951EC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5777E72-4745-6048-9B10-F79B3E9CC0C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E3C89E3-7D11-9942-93C3-108FD5951EC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5777E72-4745-6048-9B10-F79B3E9CC0C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E3C89E3-7D11-9942-93C3-108FD5951EC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5777E72-4745-6048-9B10-F79B3E9CC0C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E3C89E3-7D11-9942-93C3-108FD5951EC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5777E72-4745-6048-9B10-F79B3E9CC0C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95D283A-66AE-2E46-B64D-784D23E9B24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93CB5EE-A664-0A4D-ABB5-88999569D5F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E3C89E3-7D11-9942-93C3-108FD5951EC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5777E72-4745-6048-9B10-F79B3E9CC0C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E3C89E3-7D11-9942-93C3-108FD5951EC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5777E72-4745-6048-9B10-F79B3E9CC0C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E3C89E3-7D11-9942-93C3-108FD5951EC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5777E72-4745-6048-9B10-F79B3E9CC0C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E3C89E3-7D11-9942-93C3-108FD5951EC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5777E72-4745-6048-9B10-F79B3E9CC0C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E3C89E3-7D11-9942-93C3-108FD5951EC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5777E72-4745-6048-9B10-F79B3E9CC0C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E3C89E3-7D11-9942-93C3-108FD5951EC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5777E72-4745-6048-9B10-F79B3E9CC0C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5503B8C-56AB-564A-AFA5-BE447A9EE53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5E5BC6E-3037-7E4E-BDE4-276C00CD6CD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5503B8C-56AB-564A-AFA5-BE447A9EE53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5E5BC6E-3037-7E4E-BDE4-276C00CD6CD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5503B8C-56AB-564A-AFA5-BE447A9EE53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5E5BC6E-3037-7E4E-BDE4-276C00CD6CD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5503B8C-56AB-564A-AFA5-BE447A9EE53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5E5BC6E-3037-7E4E-BDE4-276C00CD6CD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95D283A-66AE-2E46-B64D-784D23E9B24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93CB5EE-A664-0A4D-ABB5-88999569D5F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5503B8C-56AB-564A-AFA5-BE447A9EE53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5E5BC6E-3037-7E4E-BDE4-276C00CD6CD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5503B8C-56AB-564A-AFA5-BE447A9EE53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5E5BC6E-3037-7E4E-BDE4-276C00CD6CD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5503B8C-56AB-564A-AFA5-BE447A9EE53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5E5BC6E-3037-7E4E-BDE4-276C00CD6CD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5503B8C-56AB-564A-AFA5-BE447A9EE53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5E5BC6E-3037-7E4E-BDE4-276C00CD6CD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5503B8C-56AB-564A-AFA5-BE447A9EE53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5E5BC6E-3037-7E4E-BDE4-276C00CD6CD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5503B8C-56AB-564A-AFA5-BE447A9EE53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5E5BC6E-3037-7E4E-BDE4-276C00CD6CD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5503B8C-56AB-564A-AFA5-BE447A9EE53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5E5BC6E-3037-7E4E-BDE4-276C00CD6CD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E904D2C-2FB3-7040-AEBF-5162F7A596C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A487FDD-F789-C440-B8E8-388B2033E1E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E904D2C-2FB3-7040-AEBF-5162F7A596C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A487FDD-F789-C440-B8E8-388B2033E1E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E904D2C-2FB3-7040-AEBF-5162F7A596C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A487FDD-F789-C440-B8E8-388B2033E1E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95D283A-66AE-2E46-B64D-784D23E9B24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93CB5EE-A664-0A4D-ABB5-88999569D5F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E904D2C-2FB3-7040-AEBF-5162F7A596C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A487FDD-F789-C440-B8E8-388B2033E1E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E904D2C-2FB3-7040-AEBF-5162F7A596C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A487FDD-F789-C440-B8E8-388B2033E1E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E904D2C-2FB3-7040-AEBF-5162F7A596C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A487FDD-F789-C440-B8E8-388B2033E1E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E904D2C-2FB3-7040-AEBF-5162F7A596C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A487FDD-F789-C440-B8E8-388B2033E1E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E904D2C-2FB3-7040-AEBF-5162F7A596C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A487FDD-F789-C440-B8E8-388B2033E1E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E904D2C-2FB3-7040-AEBF-5162F7A596C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A487FDD-F789-C440-B8E8-388B2033E1E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E904D2C-2FB3-7040-AEBF-5162F7A596C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A487FDD-F789-C440-B8E8-388B2033E1E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E904D2C-2FB3-7040-AEBF-5162F7A596C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A487FDD-F789-C440-B8E8-388B2033E1E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36EEBC1-2DBC-174A-98F3-FAFAAD99C86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086A998-9E30-BF48-A80B-26DB50B1D5E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36EEBC1-2DBC-174A-98F3-FAFAAD99C86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086A998-9E30-BF48-A80B-26DB50B1D5E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95D283A-66AE-2E46-B64D-784D23E9B24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93CB5EE-A664-0A4D-ABB5-88999569D5F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36EEBC1-2DBC-174A-98F3-FAFAAD99C86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086A998-9E30-BF48-A80B-26DB50B1D5E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36EEBC1-2DBC-174A-98F3-FAFAAD99C86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086A998-9E30-BF48-A80B-26DB50B1D5E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36EEBC1-2DBC-174A-98F3-FAFAAD99C86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086A998-9E30-BF48-A80B-26DB50B1D5E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36EEBC1-2DBC-174A-98F3-FAFAAD99C86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086A998-9E30-BF48-A80B-26DB50B1D5E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36EEBC1-2DBC-174A-98F3-FAFAAD99C86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086A998-9E30-BF48-A80B-26DB50B1D5E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36EEBC1-2DBC-174A-98F3-FAFAAD99C86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086A998-9E30-BF48-A80B-26DB50B1D5E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36EEBC1-2DBC-174A-98F3-FAFAAD99C86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086A998-9E30-BF48-A80B-26DB50B1D5E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36EEBC1-2DBC-174A-98F3-FAFAAD99C86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086A998-9E30-BF48-A80B-26DB50B1D5E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36EEBC1-2DBC-174A-98F3-FAFAAD99C86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086A998-9E30-BF48-A80B-26DB50B1D5E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34AACCF-0E0F-CD4A-8607-A3336B28B30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647FC1-9C3C-5640-ADAE-8872EBE334E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95D283A-66AE-2E46-B64D-784D23E9B24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93CB5EE-A664-0A4D-ABB5-88999569D5F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34AACCF-0E0F-CD4A-8607-A3336B28B30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647FC1-9C3C-5640-ADAE-8872EBE334E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34AACCF-0E0F-CD4A-8607-A3336B28B30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647FC1-9C3C-5640-ADAE-8872EBE334E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34AACCF-0E0F-CD4A-8607-A3336B28B30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647FC1-9C3C-5640-ADAE-8872EBE334E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34AACCF-0E0F-CD4A-8607-A3336B28B30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647FC1-9C3C-5640-ADAE-8872EBE334E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34AACCF-0E0F-CD4A-8607-A3336B28B30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647FC1-9C3C-5640-ADAE-8872EBE334E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34AACCF-0E0F-CD4A-8607-A3336B28B30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647FC1-9C3C-5640-ADAE-8872EBE334E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34AACCF-0E0F-CD4A-8607-A3336B28B30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647FC1-9C3C-5640-ADAE-8872EBE334E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34AACCF-0E0F-CD4A-8607-A3336B28B30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647FC1-9C3C-5640-ADAE-8872EBE334E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34AACCF-0E0F-CD4A-8607-A3336B28B30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647FC1-9C3C-5640-ADAE-8872EBE334E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34AACCF-0E0F-CD4A-8607-A3336B28B30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647FC1-9C3C-5640-ADAE-8872EBE334E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95D283A-66AE-2E46-B64D-784D23E9B24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93CB5EE-A664-0A4D-ABB5-88999569D5F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441407C-58AB-F049-8455-A9A6A93EBCE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6906E1D-A64B-A843-882B-4D858E5DB77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441407C-58AB-F049-8455-A9A6A93EBCE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6906E1D-A64B-A843-882B-4D858E5DB77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441407C-58AB-F049-8455-A9A6A93EBCE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6906E1D-A64B-A843-882B-4D858E5DB77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441407C-58AB-F049-8455-A9A6A93EBCE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6906E1D-A64B-A843-882B-4D858E5DB77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441407C-58AB-F049-8455-A9A6A93EBCE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6906E1D-A64B-A843-882B-4D858E5DB77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441407C-58AB-F049-8455-A9A6A93EBCE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6906E1D-A64B-A843-882B-4D858E5DB77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441407C-58AB-F049-8455-A9A6A93EBCE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6906E1D-A64B-A843-882B-4D858E5DB77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441407C-58AB-F049-8455-A9A6A93EBCE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6906E1D-A64B-A843-882B-4D858E5DB77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441407C-58AB-F049-8455-A9A6A93EBCE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6906E1D-A64B-A843-882B-4D858E5DB77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441407C-58AB-F049-8455-A9A6A93EBCE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6906E1D-A64B-A843-882B-4D858E5DB77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95D283A-66AE-2E46-B64D-784D23E9B24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93CB5EE-A664-0A4D-ABB5-88999569D5F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441407C-58AB-F049-8455-A9A6A93EBCE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6906E1D-A64B-A843-882B-4D858E5DB77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E9F18D3-C6B7-EA4A-A7E0-7174761E040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B600172-E290-1541-BF24-FC457873A52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E9F18D3-C6B7-EA4A-A7E0-7174761E040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B600172-E290-1541-BF24-FC457873A52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E9F18D3-C6B7-EA4A-A7E0-7174761E040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B600172-E290-1541-BF24-FC457873A52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E9F18D3-C6B7-EA4A-A7E0-7174761E040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B600172-E290-1541-BF24-FC457873A52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E9F18D3-C6B7-EA4A-A7E0-7174761E040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B600172-E290-1541-BF24-FC457873A52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E9F18D3-C6B7-EA4A-A7E0-7174761E040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B600172-E290-1541-BF24-FC457873A52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E9F18D3-C6B7-EA4A-A7E0-7174761E040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B600172-E290-1541-BF24-FC457873A52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E9F18D3-C6B7-EA4A-A7E0-7174761E040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B600172-E290-1541-BF24-FC457873A52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E9F18D3-C6B7-EA4A-A7E0-7174761E040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B600172-E290-1541-BF24-FC457873A52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CC68A2B-3FE0-9D40-A8D2-FCB9026A220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F119ECA-4509-E345-ADF2-AA243918A75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E9F18D3-C6B7-EA4A-A7E0-7174761E040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B600172-E290-1541-BF24-FC457873A52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E9F18D3-C6B7-EA4A-A7E0-7174761E040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B600172-E290-1541-BF24-FC457873A52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14B8EE2-1399-764B-9F0E-D2A48772B2E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4D16A94-2F0C-654A-9210-1297E75D791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14B8EE2-1399-764B-9F0E-D2A48772B2E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4D16A94-2F0C-654A-9210-1297E75D791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14B8EE2-1399-764B-9F0E-D2A48772B2E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4D16A94-2F0C-654A-9210-1297E75D791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14B8EE2-1399-764B-9F0E-D2A48772B2E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4D16A94-2F0C-654A-9210-1297E75D791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14B8EE2-1399-764B-9F0E-D2A48772B2E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4D16A94-2F0C-654A-9210-1297E75D791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14B8EE2-1399-764B-9F0E-D2A48772B2E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4D16A94-2F0C-654A-9210-1297E75D791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14B8EE2-1399-764B-9F0E-D2A48772B2E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4D16A94-2F0C-654A-9210-1297E75D791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14B8EE2-1399-764B-9F0E-D2A48772B2E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4D16A94-2F0C-654A-9210-1297E75D791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a:prstGeom prst="rect">
            <a:avLst/>
          </a:prstGeo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0" rtl="0" eaLnBrk="0" fontAlgn="base" latinLnBrk="0" hangingPunct="0">
              <a:lnSpc>
                <a:spcPct val="100000"/>
              </a:lnSpc>
              <a:spcBef>
                <a:spcPct val="20000"/>
              </a:spcBef>
              <a:spcAft>
                <a:spcPct val="0"/>
              </a:spcAft>
              <a:buClrTx/>
              <a:buSzPct val="100000"/>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Calibri" panose="020F0502020204030204" charset="0"/>
            </a:endParaRPr>
          </a:p>
        </p:txBody>
      </p:sp>
      <p:sp>
        <p:nvSpPr>
          <p:cNvPr id="4" name="文本占位符 3"/>
          <p:cNvSpPr>
            <a:spLocks noGrp="1"/>
          </p:cNvSpPr>
          <p:nvPr>
            <p:ph type="body" sz="half" idx="2"/>
          </p:nvPr>
        </p:nvSpPr>
        <p:spPr>
          <a:xfrm>
            <a:off x="966788" y="2268538"/>
            <a:ext cx="4529137" cy="4200525"/>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Tree>
  </p:cSld>
  <p:clrMapOvr>
    <a:masterClrMapping/>
  </p:clrMapOvr>
  <p:transition/>
</p:sldLayout>
</file>

<file path=ppt/slideLayouts/slideLayout90.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CC68A2B-3FE0-9D40-A8D2-FCB9026A220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F119ECA-4509-E345-ADF2-AA243918A75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14B8EE2-1399-764B-9F0E-D2A48772B2E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4D16A94-2F0C-654A-9210-1297E75D791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14B8EE2-1399-764B-9F0E-D2A48772B2E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4D16A94-2F0C-654A-9210-1297E75D791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14B8EE2-1399-764B-9F0E-D2A48772B2E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4D16A94-2F0C-654A-9210-1297E75D791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D393B5C-3F81-E340-97D1-3B84172073A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3D484EC-DFE1-9748-B1F2-A01B0A5EFAE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D393B5C-3F81-E340-97D1-3B84172073A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3D484EC-DFE1-9748-B1F2-A01B0A5EFAE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D393B5C-3F81-E340-97D1-3B84172073A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3D484EC-DFE1-9748-B1F2-A01B0A5EFAE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D393B5C-3F81-E340-97D1-3B84172073A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3D484EC-DFE1-9748-B1F2-A01B0A5EFAE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D393B5C-3F81-E340-97D1-3B84172073A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3D484EC-DFE1-9748-B1F2-A01B0A5EFAE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D393B5C-3F81-E340-97D1-3B84172073A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3D484EC-DFE1-9748-B1F2-A01B0A5EFAE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D393B5C-3F81-E340-97D1-3B84172073A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3D484EC-DFE1-9748-B1F2-A01B0A5EFAE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CC68A2B-3FE0-9D40-A8D2-FCB9026A220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F119ECA-4509-E345-ADF2-AA243918A75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D393B5C-3F81-E340-97D1-3B84172073A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3D484EC-DFE1-9748-B1F2-A01B0A5EFAE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D393B5C-3F81-E340-97D1-3B84172073A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3D484EC-DFE1-9748-B1F2-A01B0A5EFAE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D393B5C-3F81-E340-97D1-3B84172073A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3D484EC-DFE1-9748-B1F2-A01B0A5EFAE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D393B5C-3F81-E340-97D1-3B84172073A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3D484EC-DFE1-9748-B1F2-A01B0A5EFAE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30BEB89-2A0E-3E4A-8E64-DD5B2544923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FA28179-2737-BF42-AEC3-050408DDBAF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30BEB89-2A0E-3E4A-8E64-DD5B2544923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FA28179-2737-BF42-AEC3-050408DDBAF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30BEB89-2A0E-3E4A-8E64-DD5B2544923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FA28179-2737-BF42-AEC3-050408DDBAF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30BEB89-2A0E-3E4A-8E64-DD5B2544923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FA28179-2737-BF42-AEC3-050408DDBAF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30BEB89-2A0E-3E4A-8E64-DD5B2544923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FA28179-2737-BF42-AEC3-050408DDBAF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30BEB89-2A0E-3E4A-8E64-DD5B2544923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FA28179-2737-BF42-AEC3-050408DDBAF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CC68A2B-3FE0-9D40-A8D2-FCB9026A220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F119ECA-4509-E345-ADF2-AA243918A75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30BEB89-2A0E-3E4A-8E64-DD5B2544923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FA28179-2737-BF42-AEC3-050408DDBAF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30BEB89-2A0E-3E4A-8E64-DD5B2544923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FA28179-2737-BF42-AEC3-050408DDBAF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30BEB89-2A0E-3E4A-8E64-DD5B2544923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FA28179-2737-BF42-AEC3-050408DDBAF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30BEB89-2A0E-3E4A-8E64-DD5B2544923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FA28179-2737-BF42-AEC3-050408DDBAF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30BEB89-2A0E-3E4A-8E64-DD5B2544923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FA28179-2737-BF42-AEC3-050408DDBAF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984ADE3-2EAE-7D4A-93FB-ECBE28937ED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3EE16D3-21C4-5F46-96D7-61D0A5E8796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984ADE3-2EAE-7D4A-93FB-ECBE28937ED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3EE16D3-21C4-5F46-96D7-61D0A5E8796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984ADE3-2EAE-7D4A-93FB-ECBE28937ED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3EE16D3-21C4-5F46-96D7-61D0A5E8796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984ADE3-2EAE-7D4A-93FB-ECBE28937ED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3EE16D3-21C4-5F46-96D7-61D0A5E8796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984ADE3-2EAE-7D4A-93FB-ECBE28937ED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3EE16D3-21C4-5F46-96D7-61D0A5E8796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CC68A2B-3FE0-9D40-A8D2-FCB9026A220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F119ECA-4509-E345-ADF2-AA243918A75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984ADE3-2EAE-7D4A-93FB-ECBE28937ED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3EE16D3-21C4-5F46-96D7-61D0A5E8796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984ADE3-2EAE-7D4A-93FB-ECBE28937ED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3EE16D3-21C4-5F46-96D7-61D0A5E8796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984ADE3-2EAE-7D4A-93FB-ECBE28937ED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3EE16D3-21C4-5F46-96D7-61D0A5E8796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984ADE3-2EAE-7D4A-93FB-ECBE28937ED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3EE16D3-21C4-5F46-96D7-61D0A5E8796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984ADE3-2EAE-7D4A-93FB-ECBE28937ED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3EE16D3-21C4-5F46-96D7-61D0A5E8796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984ADE3-2EAE-7D4A-93FB-ECBE28937ED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3EE16D3-21C4-5F46-96D7-61D0A5E8796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E294D98-8DA9-3942-BA54-D790E4FE72E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7001105-FA30-CA4A-A277-FEA9E0115BB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E294D98-8DA9-3942-BA54-D790E4FE72E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7001105-FA30-CA4A-A277-FEA9E0115BB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E294D98-8DA9-3942-BA54-D790E4FE72E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7001105-FA30-CA4A-A277-FEA9E0115BB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E294D98-8DA9-3942-BA54-D790E4FE72E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7001105-FA30-CA4A-A277-FEA9E0115BB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CC68A2B-3FE0-9D40-A8D2-FCB9026A220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F119ECA-4509-E345-ADF2-AA243918A75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E294D98-8DA9-3942-BA54-D790E4FE72E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7001105-FA30-CA4A-A277-FEA9E0115BB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E294D98-8DA9-3942-BA54-D790E4FE72E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7001105-FA30-CA4A-A277-FEA9E0115BB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E294D98-8DA9-3942-BA54-D790E4FE72E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7001105-FA30-CA4A-A277-FEA9E0115BB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E294D98-8DA9-3942-BA54-D790E4FE72E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7001105-FA30-CA4A-A277-FEA9E0115BB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E294D98-8DA9-3942-BA54-D790E4FE72E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7001105-FA30-CA4A-A277-FEA9E0115BB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E294D98-8DA9-3942-BA54-D790E4FE72E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7001105-FA30-CA4A-A277-FEA9E0115BB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E294D98-8DA9-3942-BA54-D790E4FE72E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7001105-FA30-CA4A-A277-FEA9E0115BB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2E662A0-7462-1D4E-82CB-726ADF4793F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AFE8356-54EF-1A43-8AD3-1B87B85FF9F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2E662A0-7462-1D4E-82CB-726ADF4793F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AFE8356-54EF-1A43-8AD3-1B87B85FF9F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2E662A0-7462-1D4E-82CB-726ADF4793F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AFE8356-54EF-1A43-8AD3-1B87B85FF9F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CC68A2B-3FE0-9D40-A8D2-FCB9026A220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F119ECA-4509-E345-ADF2-AA243918A75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2E662A0-7462-1D4E-82CB-726ADF4793F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AFE8356-54EF-1A43-8AD3-1B87B85FF9F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2E662A0-7462-1D4E-82CB-726ADF4793F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AFE8356-54EF-1A43-8AD3-1B87B85FF9F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2E662A0-7462-1D4E-82CB-726ADF4793F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AFE8356-54EF-1A43-8AD3-1B87B85FF9F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2E662A0-7462-1D4E-82CB-726ADF4793F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AFE8356-54EF-1A43-8AD3-1B87B85FF9F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2E662A0-7462-1D4E-82CB-726ADF4793F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AFE8356-54EF-1A43-8AD3-1B87B85FF9F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2E662A0-7462-1D4E-82CB-726ADF4793F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AFE8356-54EF-1A43-8AD3-1B87B85FF9F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2E662A0-7462-1D4E-82CB-726ADF4793F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AFE8356-54EF-1A43-8AD3-1B87B85FF9F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2E662A0-7462-1D4E-82CB-726ADF4793F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AFE8356-54EF-1A43-8AD3-1B87B85FF9F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4D05CF8-B0EC-504D-B892-57888A12F91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3BAEBE4-91AE-9C4F-A537-627F331987C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4D05CF8-B0EC-504D-B892-57888A12F91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3BAEBE4-91AE-9C4F-A537-627F331987C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CC68A2B-3FE0-9D40-A8D2-FCB9026A220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F119ECA-4509-E345-ADF2-AA243918A75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4D05CF8-B0EC-504D-B892-57888A12F91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3BAEBE4-91AE-9C4F-A537-627F331987C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4D05CF8-B0EC-504D-B892-57888A12F91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3BAEBE4-91AE-9C4F-A537-627F331987C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4D05CF8-B0EC-504D-B892-57888A12F91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3BAEBE4-91AE-9C4F-A537-627F331987C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4D05CF8-B0EC-504D-B892-57888A12F91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3BAEBE4-91AE-9C4F-A537-627F331987C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4D05CF8-B0EC-504D-B892-57888A12F91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3BAEBE4-91AE-9C4F-A537-627F331987C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4D05CF8-B0EC-504D-B892-57888A12F91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3BAEBE4-91AE-9C4F-A537-627F331987C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4D05CF8-B0EC-504D-B892-57888A12F91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3BAEBE4-91AE-9C4F-A537-627F331987C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4D05CF8-B0EC-504D-B892-57888A12F91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3BAEBE4-91AE-9C4F-A537-627F331987C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4D05CF8-B0EC-504D-B892-57888A12F91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3BAEBE4-91AE-9C4F-A537-627F331987C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93134FE-CA8B-284B-9B20-C84CB1DF255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9422549-B797-AA45-85F0-EB83CB069B4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CC68A2B-3FE0-9D40-A8D2-FCB9026A220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F119ECA-4509-E345-ADF2-AA243918A75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93134FE-CA8B-284B-9B20-C84CB1DF255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9422549-B797-AA45-85F0-EB83CB069B4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93134FE-CA8B-284B-9B20-C84CB1DF255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9422549-B797-AA45-85F0-EB83CB069B4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93134FE-CA8B-284B-9B20-C84CB1DF255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9422549-B797-AA45-85F0-EB83CB069B4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93134FE-CA8B-284B-9B20-C84CB1DF255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9422549-B797-AA45-85F0-EB83CB069B4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93134FE-CA8B-284B-9B20-C84CB1DF255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9422549-B797-AA45-85F0-EB83CB069B4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93134FE-CA8B-284B-9B20-C84CB1DF255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9422549-B797-AA45-85F0-EB83CB069B4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93134FE-CA8B-284B-9B20-C84CB1DF255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9422549-B797-AA45-85F0-EB83CB069B4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93134FE-CA8B-284B-9B20-C84CB1DF255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9422549-B797-AA45-85F0-EB83CB069B4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93134FE-CA8B-284B-9B20-C84CB1DF255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9422549-B797-AA45-85F0-EB83CB069B4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93134FE-CA8B-284B-9B20-C84CB1DF255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9422549-B797-AA45-85F0-EB83CB069B4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CC68A2B-3FE0-9D40-A8D2-FCB9026A220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F119ECA-4509-E345-ADF2-AA243918A75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2AC09B2-AD12-E545-ACA5-2854177218C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E3B510B-673F-D14F-9D16-11FE3B293C8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2AC09B2-AD12-E545-ACA5-2854177218C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E3B510B-673F-D14F-9D16-11FE3B293C8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2AC09B2-AD12-E545-ACA5-2854177218C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E3B510B-673F-D14F-9D16-11FE3B293C8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83.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2AC09B2-AD12-E545-ACA5-2854177218C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E3B510B-673F-D14F-9D16-11FE3B293C8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2AC09B2-AD12-E545-ACA5-2854177218C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E3B510B-673F-D14F-9D16-11FE3B293C8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2AC09B2-AD12-E545-ACA5-2854177218C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E3B510B-673F-D14F-9D16-11FE3B293C8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86.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2AC09B2-AD12-E545-ACA5-2854177218C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E3B510B-673F-D14F-9D16-11FE3B293C8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87.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2AC09B2-AD12-E545-ACA5-2854177218C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E3B510B-673F-D14F-9D16-11FE3B293C8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8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2AC09B2-AD12-E545-ACA5-2854177218C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E3B510B-673F-D14F-9D16-11FE3B293C8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89.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2AC09B2-AD12-E545-ACA5-2854177218C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E3B510B-673F-D14F-9D16-11FE3B293C8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CC68A2B-3FE0-9D40-A8D2-FCB9026A220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F119ECA-4509-E345-ADF2-AA243918A75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0145713" y="476250"/>
            <a:ext cx="3124200" cy="6507163"/>
          </a:xfrm>
        </p:spPr>
        <p:txBody>
          <a:bodyPr vert="eaVert"/>
          <a:lstStyle/>
          <a:p>
            <a:r>
              <a:rPr lang="zh-CN" altLang="en-US" smtClean="0"/>
              <a:t>单击此处编辑母版标题样式</a:t>
            </a:r>
            <a:endParaRPr lang="zh-CN" altLang="en-US"/>
          </a:p>
        </p:txBody>
      </p:sp>
      <p:sp>
        <p:nvSpPr>
          <p:cNvPr id="3" name="竖排文本占位符 2"/>
          <p:cNvSpPr>
            <a:spLocks noGrp="1"/>
          </p:cNvSpPr>
          <p:nvPr>
            <p:ph type="body" orient="vert" idx="1"/>
          </p:nvPr>
        </p:nvSpPr>
        <p:spPr>
          <a:xfrm>
            <a:off x="771525" y="476250"/>
            <a:ext cx="9221788" cy="6507163"/>
          </a:xfrm>
        </p:spPr>
        <p:txBody>
          <a:bodyPr vert="eaVert"/>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2AC09B2-AD12-E545-ACA5-2854177218C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E3B510B-673F-D14F-9D16-11FE3B293C8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9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755775" y="1236663"/>
            <a:ext cx="10529888" cy="2632075"/>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755775" y="3970338"/>
            <a:ext cx="10529888" cy="18256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C8D4002-D772-814B-A9EB-D668CB8804C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ED8A2FE-86C6-E143-84E2-F89DD3E54CD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9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C8D4002-D772-814B-A9EB-D668CB8804C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ED8A2FE-86C6-E143-84E2-F89DD3E54CD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9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57263" y="1884363"/>
            <a:ext cx="12109450" cy="31448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57263" y="5059363"/>
            <a:ext cx="12109450" cy="16525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C8D4002-D772-814B-A9EB-D668CB8804C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 name="页脚占位符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ED8A2FE-86C6-E143-84E2-F89DD3E54CD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94.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771525" y="1428750"/>
            <a:ext cx="6172200"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内容占位符 3"/>
          <p:cNvSpPr>
            <a:spLocks noGrp="1"/>
          </p:cNvSpPr>
          <p:nvPr>
            <p:ph sz="half" idx="2"/>
          </p:nvPr>
        </p:nvSpPr>
        <p:spPr>
          <a:xfrm>
            <a:off x="7096125" y="1428750"/>
            <a:ext cx="6173788" cy="5554663"/>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C8D4002-D772-814B-A9EB-D668CB8804C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ED8A2FE-86C6-E143-84E2-F89DD3E54CD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9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966788" y="403225"/>
            <a:ext cx="12109450" cy="1460500"/>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6788" y="1852613"/>
            <a:ext cx="5940425"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966788" y="2760663"/>
            <a:ext cx="5940425"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5" name="文本占位符 4"/>
          <p:cNvSpPr>
            <a:spLocks noGrp="1"/>
          </p:cNvSpPr>
          <p:nvPr>
            <p:ph type="body" sz="quarter" idx="3"/>
          </p:nvPr>
        </p:nvSpPr>
        <p:spPr>
          <a:xfrm>
            <a:off x="7107238" y="1852613"/>
            <a:ext cx="5969000" cy="9080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7107238" y="2760663"/>
            <a:ext cx="5969000" cy="4062412"/>
          </a:xfrm>
        </p:spPr>
        <p:txBody>
          <a:body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7" name="日期占位符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C8D4002-D772-814B-A9EB-D668CB8804C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 name="页脚占位符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 name="灯片编号占位符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ED8A2FE-86C6-E143-84E2-F89DD3E54CD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9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C8D4002-D772-814B-A9EB-D668CB8804C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 name="页脚占位符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 name="灯片编号占位符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ED8A2FE-86C6-E143-84E2-F89DD3E54CD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9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C8D4002-D772-814B-A9EB-D668CB8804C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 name="页脚占位符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 name="灯片编号占位符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ED8A2FE-86C6-E143-84E2-F89DD3E54CD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9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969000" y="1089025"/>
            <a:ext cx="7107238" cy="53721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二级</a:t>
            </a:r>
            <a:endParaRPr lang="zh-CN" altLang="en-US" smtClean="0"/>
          </a:p>
          <a:p>
            <a:pPr lvl="2"/>
            <a:r>
              <a:rPr lang="zh-CN" altLang="en-US" smtClean="0"/>
              <a:t>三级</a:t>
            </a:r>
            <a:endParaRPr lang="zh-CN" altLang="en-US" smtClean="0"/>
          </a:p>
          <a:p>
            <a:pPr lvl="3"/>
            <a:r>
              <a:rPr lang="zh-CN" altLang="en-US" smtClean="0"/>
              <a:t>四级</a:t>
            </a:r>
            <a:endParaRPr lang="zh-CN" altLang="en-US" smtClean="0"/>
          </a:p>
          <a:p>
            <a:pPr lvl="4"/>
            <a:r>
              <a:rPr lang="zh-CN" altLang="en-US" smtClean="0"/>
              <a:t>五级</a:t>
            </a:r>
            <a:endParaRPr lang="zh-CN" altLang="en-US"/>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C8D4002-D772-814B-A9EB-D668CB8804C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ED8A2FE-86C6-E143-84E2-F89DD3E54CD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Layouts/slideLayout99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966788" y="503238"/>
            <a:ext cx="4529137" cy="17653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969000" y="1089025"/>
            <a:ext cx="7107238" cy="5372100"/>
          </a:xfrm>
        </p:spPr>
        <p:txBody>
          <a:bodyPr vert="horz" wrap="square" lIns="101600" tIns="0" rIns="82550" bIns="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1007745" rtl="0" eaLnBrk="0" fontAlgn="base" latinLnBrk="0" hangingPunct="0">
              <a:lnSpc>
                <a:spcPct val="130000"/>
              </a:lnSpc>
              <a:spcBef>
                <a:spcPct val="0"/>
              </a:spcBef>
              <a:spcAft>
                <a:spcPts val="1000"/>
              </a:spcAft>
              <a:buClrTx/>
              <a:buSzTx/>
              <a:buFont typeface="Arial" panose="020B0604020202020204" pitchFamily="34" charset="0"/>
              <a:buNone/>
              <a:defRPr/>
            </a:pPr>
            <a:endParaRPr kumimoji="0" lang="zh-CN" altLang="en-US" sz="3200" b="0" i="0" u="none" strike="noStrike" kern="1200" cap="none" spc="0" normalizeH="0" baseline="0" noProof="0" smtClean="0">
              <a:ln>
                <a:noFill/>
              </a:ln>
              <a:solidFill>
                <a:schemeClr val="tx1"/>
              </a:solidFill>
              <a:effectLst/>
              <a:uLnTx/>
              <a:uFillTx/>
              <a:latin typeface="+mn-lt"/>
              <a:ea typeface="+mn-ea"/>
              <a:cs typeface="+mn-cs"/>
              <a:sym typeface="Arial" panose="020B0604020202020204" pitchFamily="34" charset="0"/>
            </a:endParaRPr>
          </a:p>
        </p:txBody>
      </p:sp>
      <p:sp>
        <p:nvSpPr>
          <p:cNvPr id="4" name="文本占位符 3"/>
          <p:cNvSpPr>
            <a:spLocks noGrp="1"/>
          </p:cNvSpPr>
          <p:nvPr>
            <p:ph type="body" sz="half" idx="2"/>
          </p:nvPr>
        </p:nvSpPr>
        <p:spPr>
          <a:xfrm>
            <a:off x="966788" y="2268538"/>
            <a:ext cx="4529137" cy="42005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C8D4002-D772-814B-A9EB-D668CB8804C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 name="页脚占位符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 name="灯片编号占位符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ED8A2FE-86C6-E143-84E2-F89DD3E54CD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3" Type="http://schemas.openxmlformats.org/officeDocument/2006/relationships/theme" Target="../theme/theme1.xml"/><Relationship Id="rId12" Type="http://schemas.openxmlformats.org/officeDocument/2006/relationships/image" Target="../media/image1.png"/><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_rels/slideMaster10.xml.rels><?xml version="1.0" encoding="UTF-8" standalone="yes"?>
<Relationships xmlns="http://schemas.openxmlformats.org/package/2006/relationships"><Relationship Id="rId9" Type="http://schemas.openxmlformats.org/officeDocument/2006/relationships/slideLayout" Target="../slideLayouts/slideLayout108.xml"/><Relationship Id="rId8" Type="http://schemas.openxmlformats.org/officeDocument/2006/relationships/slideLayout" Target="../slideLayouts/slideLayout107.xml"/><Relationship Id="rId7" Type="http://schemas.openxmlformats.org/officeDocument/2006/relationships/slideLayout" Target="../slideLayouts/slideLayout106.xml"/><Relationship Id="rId6" Type="http://schemas.openxmlformats.org/officeDocument/2006/relationships/slideLayout" Target="../slideLayouts/slideLayout105.xml"/><Relationship Id="rId5" Type="http://schemas.openxmlformats.org/officeDocument/2006/relationships/slideLayout" Target="../slideLayouts/slideLayout104.xml"/><Relationship Id="rId4" Type="http://schemas.openxmlformats.org/officeDocument/2006/relationships/slideLayout" Target="../slideLayouts/slideLayout103.xml"/><Relationship Id="rId3" Type="http://schemas.openxmlformats.org/officeDocument/2006/relationships/slideLayout" Target="../slideLayouts/slideLayout102.xml"/><Relationship Id="rId2" Type="http://schemas.openxmlformats.org/officeDocument/2006/relationships/slideLayout" Target="../slideLayouts/slideLayout101.xml"/><Relationship Id="rId12" Type="http://schemas.openxmlformats.org/officeDocument/2006/relationships/theme" Target="../theme/theme10.xml"/><Relationship Id="rId11" Type="http://schemas.openxmlformats.org/officeDocument/2006/relationships/slideLayout" Target="../slideLayouts/slideLayout110.xml"/><Relationship Id="rId10" Type="http://schemas.openxmlformats.org/officeDocument/2006/relationships/slideLayout" Target="../slideLayouts/slideLayout109.xml"/><Relationship Id="rId1" Type="http://schemas.openxmlformats.org/officeDocument/2006/relationships/slideLayout" Target="../slideLayouts/slideLayout100.xml"/></Relationships>
</file>

<file path=ppt/slideMasters/_rels/slideMaster100.xml.rels><?xml version="1.0" encoding="UTF-8" standalone="yes"?>
<Relationships xmlns="http://schemas.openxmlformats.org/package/2006/relationships"><Relationship Id="rId9" Type="http://schemas.openxmlformats.org/officeDocument/2006/relationships/slideLayout" Target="../slideLayouts/slideLayout1098.xml"/><Relationship Id="rId8" Type="http://schemas.openxmlformats.org/officeDocument/2006/relationships/slideLayout" Target="../slideLayouts/slideLayout1097.xml"/><Relationship Id="rId7" Type="http://schemas.openxmlformats.org/officeDocument/2006/relationships/slideLayout" Target="../slideLayouts/slideLayout1096.xml"/><Relationship Id="rId6" Type="http://schemas.openxmlformats.org/officeDocument/2006/relationships/slideLayout" Target="../slideLayouts/slideLayout1095.xml"/><Relationship Id="rId5" Type="http://schemas.openxmlformats.org/officeDocument/2006/relationships/slideLayout" Target="../slideLayouts/slideLayout1094.xml"/><Relationship Id="rId4" Type="http://schemas.openxmlformats.org/officeDocument/2006/relationships/slideLayout" Target="../slideLayouts/slideLayout1093.xml"/><Relationship Id="rId3" Type="http://schemas.openxmlformats.org/officeDocument/2006/relationships/slideLayout" Target="../slideLayouts/slideLayout1092.xml"/><Relationship Id="rId2" Type="http://schemas.openxmlformats.org/officeDocument/2006/relationships/slideLayout" Target="../slideLayouts/slideLayout1091.xml"/><Relationship Id="rId12" Type="http://schemas.openxmlformats.org/officeDocument/2006/relationships/theme" Target="../theme/theme100.xml"/><Relationship Id="rId11" Type="http://schemas.openxmlformats.org/officeDocument/2006/relationships/slideLayout" Target="../slideLayouts/slideLayout1100.xml"/><Relationship Id="rId10" Type="http://schemas.openxmlformats.org/officeDocument/2006/relationships/slideLayout" Target="../slideLayouts/slideLayout1099.xml"/><Relationship Id="rId1" Type="http://schemas.openxmlformats.org/officeDocument/2006/relationships/slideLayout" Target="../slideLayouts/slideLayout1090.xml"/></Relationships>
</file>

<file path=ppt/slideMasters/_rels/slideMaster101.xml.rels><?xml version="1.0" encoding="UTF-8" standalone="yes"?>
<Relationships xmlns="http://schemas.openxmlformats.org/package/2006/relationships"><Relationship Id="rId9" Type="http://schemas.openxmlformats.org/officeDocument/2006/relationships/slideLayout" Target="../slideLayouts/slideLayout1109.xml"/><Relationship Id="rId8" Type="http://schemas.openxmlformats.org/officeDocument/2006/relationships/slideLayout" Target="../slideLayouts/slideLayout1108.xml"/><Relationship Id="rId7" Type="http://schemas.openxmlformats.org/officeDocument/2006/relationships/slideLayout" Target="../slideLayouts/slideLayout1107.xml"/><Relationship Id="rId6" Type="http://schemas.openxmlformats.org/officeDocument/2006/relationships/slideLayout" Target="../slideLayouts/slideLayout1106.xml"/><Relationship Id="rId5" Type="http://schemas.openxmlformats.org/officeDocument/2006/relationships/slideLayout" Target="../slideLayouts/slideLayout1105.xml"/><Relationship Id="rId4" Type="http://schemas.openxmlformats.org/officeDocument/2006/relationships/slideLayout" Target="../slideLayouts/slideLayout1104.xml"/><Relationship Id="rId3" Type="http://schemas.openxmlformats.org/officeDocument/2006/relationships/slideLayout" Target="../slideLayouts/slideLayout1103.xml"/><Relationship Id="rId2" Type="http://schemas.openxmlformats.org/officeDocument/2006/relationships/slideLayout" Target="../slideLayouts/slideLayout1102.xml"/><Relationship Id="rId12" Type="http://schemas.openxmlformats.org/officeDocument/2006/relationships/theme" Target="../theme/theme101.xml"/><Relationship Id="rId11" Type="http://schemas.openxmlformats.org/officeDocument/2006/relationships/slideLayout" Target="../slideLayouts/slideLayout1111.xml"/><Relationship Id="rId10" Type="http://schemas.openxmlformats.org/officeDocument/2006/relationships/slideLayout" Target="../slideLayouts/slideLayout1110.xml"/><Relationship Id="rId1" Type="http://schemas.openxmlformats.org/officeDocument/2006/relationships/slideLayout" Target="../slideLayouts/slideLayout1101.xml"/></Relationships>
</file>

<file path=ppt/slideMasters/_rels/slideMaster102.xml.rels><?xml version="1.0" encoding="UTF-8" standalone="yes"?>
<Relationships xmlns="http://schemas.openxmlformats.org/package/2006/relationships"><Relationship Id="rId9" Type="http://schemas.openxmlformats.org/officeDocument/2006/relationships/slideLayout" Target="../slideLayouts/slideLayout1120.xml"/><Relationship Id="rId8" Type="http://schemas.openxmlformats.org/officeDocument/2006/relationships/slideLayout" Target="../slideLayouts/slideLayout1119.xml"/><Relationship Id="rId7" Type="http://schemas.openxmlformats.org/officeDocument/2006/relationships/slideLayout" Target="../slideLayouts/slideLayout1118.xml"/><Relationship Id="rId6" Type="http://schemas.openxmlformats.org/officeDocument/2006/relationships/slideLayout" Target="../slideLayouts/slideLayout1117.xml"/><Relationship Id="rId5" Type="http://schemas.openxmlformats.org/officeDocument/2006/relationships/slideLayout" Target="../slideLayouts/slideLayout1116.xml"/><Relationship Id="rId4" Type="http://schemas.openxmlformats.org/officeDocument/2006/relationships/slideLayout" Target="../slideLayouts/slideLayout1115.xml"/><Relationship Id="rId3" Type="http://schemas.openxmlformats.org/officeDocument/2006/relationships/slideLayout" Target="../slideLayouts/slideLayout1114.xml"/><Relationship Id="rId2" Type="http://schemas.openxmlformats.org/officeDocument/2006/relationships/slideLayout" Target="../slideLayouts/slideLayout1113.xml"/><Relationship Id="rId12" Type="http://schemas.openxmlformats.org/officeDocument/2006/relationships/theme" Target="../theme/theme102.xml"/><Relationship Id="rId11" Type="http://schemas.openxmlformats.org/officeDocument/2006/relationships/slideLayout" Target="../slideLayouts/slideLayout1122.xml"/><Relationship Id="rId10" Type="http://schemas.openxmlformats.org/officeDocument/2006/relationships/slideLayout" Target="../slideLayouts/slideLayout1121.xml"/><Relationship Id="rId1" Type="http://schemas.openxmlformats.org/officeDocument/2006/relationships/slideLayout" Target="../slideLayouts/slideLayout1112.xml"/></Relationships>
</file>

<file path=ppt/slideMasters/_rels/slideMaster103.xml.rels><?xml version="1.0" encoding="UTF-8" standalone="yes"?>
<Relationships xmlns="http://schemas.openxmlformats.org/package/2006/relationships"><Relationship Id="rId9" Type="http://schemas.openxmlformats.org/officeDocument/2006/relationships/slideLayout" Target="../slideLayouts/slideLayout1131.xml"/><Relationship Id="rId8" Type="http://schemas.openxmlformats.org/officeDocument/2006/relationships/slideLayout" Target="../slideLayouts/slideLayout1130.xml"/><Relationship Id="rId7" Type="http://schemas.openxmlformats.org/officeDocument/2006/relationships/slideLayout" Target="../slideLayouts/slideLayout1129.xml"/><Relationship Id="rId6" Type="http://schemas.openxmlformats.org/officeDocument/2006/relationships/slideLayout" Target="../slideLayouts/slideLayout1128.xml"/><Relationship Id="rId5" Type="http://schemas.openxmlformats.org/officeDocument/2006/relationships/slideLayout" Target="../slideLayouts/slideLayout1127.xml"/><Relationship Id="rId4" Type="http://schemas.openxmlformats.org/officeDocument/2006/relationships/slideLayout" Target="../slideLayouts/slideLayout1126.xml"/><Relationship Id="rId3" Type="http://schemas.openxmlformats.org/officeDocument/2006/relationships/slideLayout" Target="../slideLayouts/slideLayout1125.xml"/><Relationship Id="rId2" Type="http://schemas.openxmlformats.org/officeDocument/2006/relationships/slideLayout" Target="../slideLayouts/slideLayout1124.xml"/><Relationship Id="rId12" Type="http://schemas.openxmlformats.org/officeDocument/2006/relationships/theme" Target="../theme/theme103.xml"/><Relationship Id="rId11" Type="http://schemas.openxmlformats.org/officeDocument/2006/relationships/slideLayout" Target="../slideLayouts/slideLayout1133.xml"/><Relationship Id="rId10" Type="http://schemas.openxmlformats.org/officeDocument/2006/relationships/slideLayout" Target="../slideLayouts/slideLayout1132.xml"/><Relationship Id="rId1" Type="http://schemas.openxmlformats.org/officeDocument/2006/relationships/slideLayout" Target="../slideLayouts/slideLayout1123.xml"/></Relationships>
</file>

<file path=ppt/slideMasters/_rels/slideMaster104.xml.rels><?xml version="1.0" encoding="UTF-8" standalone="yes"?>
<Relationships xmlns="http://schemas.openxmlformats.org/package/2006/relationships"><Relationship Id="rId9" Type="http://schemas.openxmlformats.org/officeDocument/2006/relationships/slideLayout" Target="../slideLayouts/slideLayout1142.xml"/><Relationship Id="rId8" Type="http://schemas.openxmlformats.org/officeDocument/2006/relationships/slideLayout" Target="../slideLayouts/slideLayout1141.xml"/><Relationship Id="rId7" Type="http://schemas.openxmlformats.org/officeDocument/2006/relationships/slideLayout" Target="../slideLayouts/slideLayout1140.xml"/><Relationship Id="rId6" Type="http://schemas.openxmlformats.org/officeDocument/2006/relationships/slideLayout" Target="../slideLayouts/slideLayout1139.xml"/><Relationship Id="rId5" Type="http://schemas.openxmlformats.org/officeDocument/2006/relationships/slideLayout" Target="../slideLayouts/slideLayout1138.xml"/><Relationship Id="rId4" Type="http://schemas.openxmlformats.org/officeDocument/2006/relationships/slideLayout" Target="../slideLayouts/slideLayout1137.xml"/><Relationship Id="rId3" Type="http://schemas.openxmlformats.org/officeDocument/2006/relationships/slideLayout" Target="../slideLayouts/slideLayout1136.xml"/><Relationship Id="rId2" Type="http://schemas.openxmlformats.org/officeDocument/2006/relationships/slideLayout" Target="../slideLayouts/slideLayout1135.xml"/><Relationship Id="rId12" Type="http://schemas.openxmlformats.org/officeDocument/2006/relationships/theme" Target="../theme/theme104.xml"/><Relationship Id="rId11" Type="http://schemas.openxmlformats.org/officeDocument/2006/relationships/slideLayout" Target="../slideLayouts/slideLayout1144.xml"/><Relationship Id="rId10" Type="http://schemas.openxmlformats.org/officeDocument/2006/relationships/slideLayout" Target="../slideLayouts/slideLayout1143.xml"/><Relationship Id="rId1" Type="http://schemas.openxmlformats.org/officeDocument/2006/relationships/slideLayout" Target="../slideLayouts/slideLayout1134.xml"/></Relationships>
</file>

<file path=ppt/slideMasters/_rels/slideMaster105.xml.rels><?xml version="1.0" encoding="UTF-8" standalone="yes"?>
<Relationships xmlns="http://schemas.openxmlformats.org/package/2006/relationships"><Relationship Id="rId9" Type="http://schemas.openxmlformats.org/officeDocument/2006/relationships/slideLayout" Target="../slideLayouts/slideLayout1153.xml"/><Relationship Id="rId8" Type="http://schemas.openxmlformats.org/officeDocument/2006/relationships/slideLayout" Target="../slideLayouts/slideLayout1152.xml"/><Relationship Id="rId7" Type="http://schemas.openxmlformats.org/officeDocument/2006/relationships/slideLayout" Target="../slideLayouts/slideLayout1151.xml"/><Relationship Id="rId6" Type="http://schemas.openxmlformats.org/officeDocument/2006/relationships/slideLayout" Target="../slideLayouts/slideLayout1150.xml"/><Relationship Id="rId5" Type="http://schemas.openxmlformats.org/officeDocument/2006/relationships/slideLayout" Target="../slideLayouts/slideLayout1149.xml"/><Relationship Id="rId4" Type="http://schemas.openxmlformats.org/officeDocument/2006/relationships/slideLayout" Target="../slideLayouts/slideLayout1148.xml"/><Relationship Id="rId3" Type="http://schemas.openxmlformats.org/officeDocument/2006/relationships/slideLayout" Target="../slideLayouts/slideLayout1147.xml"/><Relationship Id="rId2" Type="http://schemas.openxmlformats.org/officeDocument/2006/relationships/slideLayout" Target="../slideLayouts/slideLayout1146.xml"/><Relationship Id="rId12" Type="http://schemas.openxmlformats.org/officeDocument/2006/relationships/theme" Target="../theme/theme105.xml"/><Relationship Id="rId11" Type="http://schemas.openxmlformats.org/officeDocument/2006/relationships/slideLayout" Target="../slideLayouts/slideLayout1155.xml"/><Relationship Id="rId10" Type="http://schemas.openxmlformats.org/officeDocument/2006/relationships/slideLayout" Target="../slideLayouts/slideLayout1154.xml"/><Relationship Id="rId1" Type="http://schemas.openxmlformats.org/officeDocument/2006/relationships/slideLayout" Target="../slideLayouts/slideLayout1145.xml"/></Relationships>
</file>

<file path=ppt/slideMasters/_rels/slideMaster106.xml.rels><?xml version="1.0" encoding="UTF-8" standalone="yes"?>
<Relationships xmlns="http://schemas.openxmlformats.org/package/2006/relationships"><Relationship Id="rId9" Type="http://schemas.openxmlformats.org/officeDocument/2006/relationships/slideLayout" Target="../slideLayouts/slideLayout1164.xml"/><Relationship Id="rId8" Type="http://schemas.openxmlformats.org/officeDocument/2006/relationships/slideLayout" Target="../slideLayouts/slideLayout1163.xml"/><Relationship Id="rId7" Type="http://schemas.openxmlformats.org/officeDocument/2006/relationships/slideLayout" Target="../slideLayouts/slideLayout1162.xml"/><Relationship Id="rId6" Type="http://schemas.openxmlformats.org/officeDocument/2006/relationships/slideLayout" Target="../slideLayouts/slideLayout1161.xml"/><Relationship Id="rId5" Type="http://schemas.openxmlformats.org/officeDocument/2006/relationships/slideLayout" Target="../slideLayouts/slideLayout1160.xml"/><Relationship Id="rId4" Type="http://schemas.openxmlformats.org/officeDocument/2006/relationships/slideLayout" Target="../slideLayouts/slideLayout1159.xml"/><Relationship Id="rId3" Type="http://schemas.openxmlformats.org/officeDocument/2006/relationships/slideLayout" Target="../slideLayouts/slideLayout1158.xml"/><Relationship Id="rId2" Type="http://schemas.openxmlformats.org/officeDocument/2006/relationships/slideLayout" Target="../slideLayouts/slideLayout1157.xml"/><Relationship Id="rId12" Type="http://schemas.openxmlformats.org/officeDocument/2006/relationships/theme" Target="../theme/theme106.xml"/><Relationship Id="rId11" Type="http://schemas.openxmlformats.org/officeDocument/2006/relationships/slideLayout" Target="../slideLayouts/slideLayout1166.xml"/><Relationship Id="rId10" Type="http://schemas.openxmlformats.org/officeDocument/2006/relationships/slideLayout" Target="../slideLayouts/slideLayout1165.xml"/><Relationship Id="rId1" Type="http://schemas.openxmlformats.org/officeDocument/2006/relationships/slideLayout" Target="../slideLayouts/slideLayout1156.xml"/></Relationships>
</file>

<file path=ppt/slideMasters/_rels/slideMaster107.xml.rels><?xml version="1.0" encoding="UTF-8" standalone="yes"?>
<Relationships xmlns="http://schemas.openxmlformats.org/package/2006/relationships"><Relationship Id="rId9" Type="http://schemas.openxmlformats.org/officeDocument/2006/relationships/slideLayout" Target="../slideLayouts/slideLayout1175.xml"/><Relationship Id="rId8" Type="http://schemas.openxmlformats.org/officeDocument/2006/relationships/slideLayout" Target="../slideLayouts/slideLayout1174.xml"/><Relationship Id="rId7" Type="http://schemas.openxmlformats.org/officeDocument/2006/relationships/slideLayout" Target="../slideLayouts/slideLayout1173.xml"/><Relationship Id="rId6" Type="http://schemas.openxmlformats.org/officeDocument/2006/relationships/slideLayout" Target="../slideLayouts/slideLayout1172.xml"/><Relationship Id="rId5" Type="http://schemas.openxmlformats.org/officeDocument/2006/relationships/slideLayout" Target="../slideLayouts/slideLayout1171.xml"/><Relationship Id="rId4" Type="http://schemas.openxmlformats.org/officeDocument/2006/relationships/slideLayout" Target="../slideLayouts/slideLayout1170.xml"/><Relationship Id="rId3" Type="http://schemas.openxmlformats.org/officeDocument/2006/relationships/slideLayout" Target="../slideLayouts/slideLayout1169.xml"/><Relationship Id="rId2" Type="http://schemas.openxmlformats.org/officeDocument/2006/relationships/slideLayout" Target="../slideLayouts/slideLayout1168.xml"/><Relationship Id="rId12" Type="http://schemas.openxmlformats.org/officeDocument/2006/relationships/theme" Target="../theme/theme107.xml"/><Relationship Id="rId11" Type="http://schemas.openxmlformats.org/officeDocument/2006/relationships/slideLayout" Target="../slideLayouts/slideLayout1177.xml"/><Relationship Id="rId10" Type="http://schemas.openxmlformats.org/officeDocument/2006/relationships/slideLayout" Target="../slideLayouts/slideLayout1176.xml"/><Relationship Id="rId1" Type="http://schemas.openxmlformats.org/officeDocument/2006/relationships/slideLayout" Target="../slideLayouts/slideLayout1167.xml"/></Relationships>
</file>

<file path=ppt/slideMasters/_rels/slideMaster108.xml.rels><?xml version="1.0" encoding="UTF-8" standalone="yes"?>
<Relationships xmlns="http://schemas.openxmlformats.org/package/2006/relationships"><Relationship Id="rId9" Type="http://schemas.openxmlformats.org/officeDocument/2006/relationships/slideLayout" Target="../slideLayouts/slideLayout1186.xml"/><Relationship Id="rId8" Type="http://schemas.openxmlformats.org/officeDocument/2006/relationships/slideLayout" Target="../slideLayouts/slideLayout1185.xml"/><Relationship Id="rId7" Type="http://schemas.openxmlformats.org/officeDocument/2006/relationships/slideLayout" Target="../slideLayouts/slideLayout1184.xml"/><Relationship Id="rId6" Type="http://schemas.openxmlformats.org/officeDocument/2006/relationships/slideLayout" Target="../slideLayouts/slideLayout1183.xml"/><Relationship Id="rId5" Type="http://schemas.openxmlformats.org/officeDocument/2006/relationships/slideLayout" Target="../slideLayouts/slideLayout1182.xml"/><Relationship Id="rId4" Type="http://schemas.openxmlformats.org/officeDocument/2006/relationships/slideLayout" Target="../slideLayouts/slideLayout1181.xml"/><Relationship Id="rId3" Type="http://schemas.openxmlformats.org/officeDocument/2006/relationships/slideLayout" Target="../slideLayouts/slideLayout1180.xml"/><Relationship Id="rId2" Type="http://schemas.openxmlformats.org/officeDocument/2006/relationships/slideLayout" Target="../slideLayouts/slideLayout1179.xml"/><Relationship Id="rId12" Type="http://schemas.openxmlformats.org/officeDocument/2006/relationships/theme" Target="../theme/theme108.xml"/><Relationship Id="rId11" Type="http://schemas.openxmlformats.org/officeDocument/2006/relationships/slideLayout" Target="../slideLayouts/slideLayout1188.xml"/><Relationship Id="rId10" Type="http://schemas.openxmlformats.org/officeDocument/2006/relationships/slideLayout" Target="../slideLayouts/slideLayout1187.xml"/><Relationship Id="rId1" Type="http://schemas.openxmlformats.org/officeDocument/2006/relationships/slideLayout" Target="../slideLayouts/slideLayout1178.xml"/></Relationships>
</file>

<file path=ppt/slideMasters/_rels/slideMaster109.xml.rels><?xml version="1.0" encoding="UTF-8" standalone="yes"?>
<Relationships xmlns="http://schemas.openxmlformats.org/package/2006/relationships"><Relationship Id="rId9" Type="http://schemas.openxmlformats.org/officeDocument/2006/relationships/slideLayout" Target="../slideLayouts/slideLayout1197.xml"/><Relationship Id="rId8" Type="http://schemas.openxmlformats.org/officeDocument/2006/relationships/slideLayout" Target="../slideLayouts/slideLayout1196.xml"/><Relationship Id="rId7" Type="http://schemas.openxmlformats.org/officeDocument/2006/relationships/slideLayout" Target="../slideLayouts/slideLayout1195.xml"/><Relationship Id="rId6" Type="http://schemas.openxmlformats.org/officeDocument/2006/relationships/slideLayout" Target="../slideLayouts/slideLayout1194.xml"/><Relationship Id="rId5" Type="http://schemas.openxmlformats.org/officeDocument/2006/relationships/slideLayout" Target="../slideLayouts/slideLayout1193.xml"/><Relationship Id="rId4" Type="http://schemas.openxmlformats.org/officeDocument/2006/relationships/slideLayout" Target="../slideLayouts/slideLayout1192.xml"/><Relationship Id="rId3" Type="http://schemas.openxmlformats.org/officeDocument/2006/relationships/slideLayout" Target="../slideLayouts/slideLayout1191.xml"/><Relationship Id="rId2" Type="http://schemas.openxmlformats.org/officeDocument/2006/relationships/slideLayout" Target="../slideLayouts/slideLayout1190.xml"/><Relationship Id="rId12" Type="http://schemas.openxmlformats.org/officeDocument/2006/relationships/theme" Target="../theme/theme109.xml"/><Relationship Id="rId11" Type="http://schemas.openxmlformats.org/officeDocument/2006/relationships/slideLayout" Target="../slideLayouts/slideLayout1199.xml"/><Relationship Id="rId10" Type="http://schemas.openxmlformats.org/officeDocument/2006/relationships/slideLayout" Target="../slideLayouts/slideLayout1198.xml"/><Relationship Id="rId1" Type="http://schemas.openxmlformats.org/officeDocument/2006/relationships/slideLayout" Target="../slideLayouts/slideLayout1189.xml"/></Relationships>
</file>

<file path=ppt/slideMasters/_rels/slideMaster11.xml.rels><?xml version="1.0" encoding="UTF-8" standalone="yes"?>
<Relationships xmlns="http://schemas.openxmlformats.org/package/2006/relationships"><Relationship Id="rId9" Type="http://schemas.openxmlformats.org/officeDocument/2006/relationships/slideLayout" Target="../slideLayouts/slideLayout119.xml"/><Relationship Id="rId8" Type="http://schemas.openxmlformats.org/officeDocument/2006/relationships/slideLayout" Target="../slideLayouts/slideLayout118.xml"/><Relationship Id="rId7" Type="http://schemas.openxmlformats.org/officeDocument/2006/relationships/slideLayout" Target="../slideLayouts/slideLayout117.xml"/><Relationship Id="rId6" Type="http://schemas.openxmlformats.org/officeDocument/2006/relationships/slideLayout" Target="../slideLayouts/slideLayout116.xml"/><Relationship Id="rId5" Type="http://schemas.openxmlformats.org/officeDocument/2006/relationships/slideLayout" Target="../slideLayouts/slideLayout115.xml"/><Relationship Id="rId4" Type="http://schemas.openxmlformats.org/officeDocument/2006/relationships/slideLayout" Target="../slideLayouts/slideLayout114.xml"/><Relationship Id="rId3" Type="http://schemas.openxmlformats.org/officeDocument/2006/relationships/slideLayout" Target="../slideLayouts/slideLayout113.xml"/><Relationship Id="rId2" Type="http://schemas.openxmlformats.org/officeDocument/2006/relationships/slideLayout" Target="../slideLayouts/slideLayout112.xml"/><Relationship Id="rId12" Type="http://schemas.openxmlformats.org/officeDocument/2006/relationships/theme" Target="../theme/theme11.xml"/><Relationship Id="rId11" Type="http://schemas.openxmlformats.org/officeDocument/2006/relationships/slideLayout" Target="../slideLayouts/slideLayout121.xml"/><Relationship Id="rId10" Type="http://schemas.openxmlformats.org/officeDocument/2006/relationships/slideLayout" Target="../slideLayouts/slideLayout120.xml"/><Relationship Id="rId1" Type="http://schemas.openxmlformats.org/officeDocument/2006/relationships/slideLayout" Target="../slideLayouts/slideLayout111.xml"/></Relationships>
</file>

<file path=ppt/slideMasters/_rels/slideMaster110.xml.rels><?xml version="1.0" encoding="UTF-8" standalone="yes"?>
<Relationships xmlns="http://schemas.openxmlformats.org/package/2006/relationships"><Relationship Id="rId9" Type="http://schemas.openxmlformats.org/officeDocument/2006/relationships/slideLayout" Target="../slideLayouts/slideLayout1208.xml"/><Relationship Id="rId8" Type="http://schemas.openxmlformats.org/officeDocument/2006/relationships/slideLayout" Target="../slideLayouts/slideLayout1207.xml"/><Relationship Id="rId7" Type="http://schemas.openxmlformats.org/officeDocument/2006/relationships/slideLayout" Target="../slideLayouts/slideLayout1206.xml"/><Relationship Id="rId6" Type="http://schemas.openxmlformats.org/officeDocument/2006/relationships/slideLayout" Target="../slideLayouts/slideLayout1205.xml"/><Relationship Id="rId5" Type="http://schemas.openxmlformats.org/officeDocument/2006/relationships/slideLayout" Target="../slideLayouts/slideLayout1204.xml"/><Relationship Id="rId4" Type="http://schemas.openxmlformats.org/officeDocument/2006/relationships/slideLayout" Target="../slideLayouts/slideLayout1203.xml"/><Relationship Id="rId3" Type="http://schemas.openxmlformats.org/officeDocument/2006/relationships/slideLayout" Target="../slideLayouts/slideLayout1202.xml"/><Relationship Id="rId2" Type="http://schemas.openxmlformats.org/officeDocument/2006/relationships/slideLayout" Target="../slideLayouts/slideLayout1201.xml"/><Relationship Id="rId12" Type="http://schemas.openxmlformats.org/officeDocument/2006/relationships/theme" Target="../theme/theme110.xml"/><Relationship Id="rId11" Type="http://schemas.openxmlformats.org/officeDocument/2006/relationships/slideLayout" Target="../slideLayouts/slideLayout1210.xml"/><Relationship Id="rId10" Type="http://schemas.openxmlformats.org/officeDocument/2006/relationships/slideLayout" Target="../slideLayouts/slideLayout1209.xml"/><Relationship Id="rId1" Type="http://schemas.openxmlformats.org/officeDocument/2006/relationships/slideLayout" Target="../slideLayouts/slideLayout1200.xml"/></Relationships>
</file>

<file path=ppt/slideMasters/_rels/slideMaster111.xml.rels><?xml version="1.0" encoding="UTF-8" standalone="yes"?>
<Relationships xmlns="http://schemas.openxmlformats.org/package/2006/relationships"><Relationship Id="rId9" Type="http://schemas.openxmlformats.org/officeDocument/2006/relationships/slideLayout" Target="../slideLayouts/slideLayout1219.xml"/><Relationship Id="rId8" Type="http://schemas.openxmlformats.org/officeDocument/2006/relationships/slideLayout" Target="../slideLayouts/slideLayout1218.xml"/><Relationship Id="rId7" Type="http://schemas.openxmlformats.org/officeDocument/2006/relationships/slideLayout" Target="../slideLayouts/slideLayout1217.xml"/><Relationship Id="rId6" Type="http://schemas.openxmlformats.org/officeDocument/2006/relationships/slideLayout" Target="../slideLayouts/slideLayout1216.xml"/><Relationship Id="rId5" Type="http://schemas.openxmlformats.org/officeDocument/2006/relationships/slideLayout" Target="../slideLayouts/slideLayout1215.xml"/><Relationship Id="rId4" Type="http://schemas.openxmlformats.org/officeDocument/2006/relationships/slideLayout" Target="../slideLayouts/slideLayout1214.xml"/><Relationship Id="rId3" Type="http://schemas.openxmlformats.org/officeDocument/2006/relationships/slideLayout" Target="../slideLayouts/slideLayout1213.xml"/><Relationship Id="rId2" Type="http://schemas.openxmlformats.org/officeDocument/2006/relationships/slideLayout" Target="../slideLayouts/slideLayout1212.xml"/><Relationship Id="rId12" Type="http://schemas.openxmlformats.org/officeDocument/2006/relationships/theme" Target="../theme/theme111.xml"/><Relationship Id="rId11" Type="http://schemas.openxmlformats.org/officeDocument/2006/relationships/slideLayout" Target="../slideLayouts/slideLayout1221.xml"/><Relationship Id="rId10" Type="http://schemas.openxmlformats.org/officeDocument/2006/relationships/slideLayout" Target="../slideLayouts/slideLayout1220.xml"/><Relationship Id="rId1" Type="http://schemas.openxmlformats.org/officeDocument/2006/relationships/slideLayout" Target="../slideLayouts/slideLayout1211.xml"/></Relationships>
</file>

<file path=ppt/slideMasters/_rels/slideMaster112.xml.rels><?xml version="1.0" encoding="UTF-8" standalone="yes"?>
<Relationships xmlns="http://schemas.openxmlformats.org/package/2006/relationships"><Relationship Id="rId9" Type="http://schemas.openxmlformats.org/officeDocument/2006/relationships/slideLayout" Target="../slideLayouts/slideLayout1230.xml"/><Relationship Id="rId8" Type="http://schemas.openxmlformats.org/officeDocument/2006/relationships/slideLayout" Target="../slideLayouts/slideLayout1229.xml"/><Relationship Id="rId7" Type="http://schemas.openxmlformats.org/officeDocument/2006/relationships/slideLayout" Target="../slideLayouts/slideLayout1228.xml"/><Relationship Id="rId6" Type="http://schemas.openxmlformats.org/officeDocument/2006/relationships/slideLayout" Target="../slideLayouts/slideLayout1227.xml"/><Relationship Id="rId5" Type="http://schemas.openxmlformats.org/officeDocument/2006/relationships/slideLayout" Target="../slideLayouts/slideLayout1226.xml"/><Relationship Id="rId4" Type="http://schemas.openxmlformats.org/officeDocument/2006/relationships/slideLayout" Target="../slideLayouts/slideLayout1225.xml"/><Relationship Id="rId3" Type="http://schemas.openxmlformats.org/officeDocument/2006/relationships/slideLayout" Target="../slideLayouts/slideLayout1224.xml"/><Relationship Id="rId2" Type="http://schemas.openxmlformats.org/officeDocument/2006/relationships/slideLayout" Target="../slideLayouts/slideLayout1223.xml"/><Relationship Id="rId12" Type="http://schemas.openxmlformats.org/officeDocument/2006/relationships/theme" Target="../theme/theme112.xml"/><Relationship Id="rId11" Type="http://schemas.openxmlformats.org/officeDocument/2006/relationships/slideLayout" Target="../slideLayouts/slideLayout1232.xml"/><Relationship Id="rId10" Type="http://schemas.openxmlformats.org/officeDocument/2006/relationships/slideLayout" Target="../slideLayouts/slideLayout1231.xml"/><Relationship Id="rId1" Type="http://schemas.openxmlformats.org/officeDocument/2006/relationships/slideLayout" Target="../slideLayouts/slideLayout1222.xml"/></Relationships>
</file>

<file path=ppt/slideMasters/_rels/slideMaster113.xml.rels><?xml version="1.0" encoding="UTF-8" standalone="yes"?>
<Relationships xmlns="http://schemas.openxmlformats.org/package/2006/relationships"><Relationship Id="rId9" Type="http://schemas.openxmlformats.org/officeDocument/2006/relationships/slideLayout" Target="../slideLayouts/slideLayout1241.xml"/><Relationship Id="rId8" Type="http://schemas.openxmlformats.org/officeDocument/2006/relationships/slideLayout" Target="../slideLayouts/slideLayout1240.xml"/><Relationship Id="rId7" Type="http://schemas.openxmlformats.org/officeDocument/2006/relationships/slideLayout" Target="../slideLayouts/slideLayout1239.xml"/><Relationship Id="rId6" Type="http://schemas.openxmlformats.org/officeDocument/2006/relationships/slideLayout" Target="../slideLayouts/slideLayout1238.xml"/><Relationship Id="rId5" Type="http://schemas.openxmlformats.org/officeDocument/2006/relationships/slideLayout" Target="../slideLayouts/slideLayout1237.xml"/><Relationship Id="rId4" Type="http://schemas.openxmlformats.org/officeDocument/2006/relationships/slideLayout" Target="../slideLayouts/slideLayout1236.xml"/><Relationship Id="rId3" Type="http://schemas.openxmlformats.org/officeDocument/2006/relationships/slideLayout" Target="../slideLayouts/slideLayout1235.xml"/><Relationship Id="rId2" Type="http://schemas.openxmlformats.org/officeDocument/2006/relationships/slideLayout" Target="../slideLayouts/slideLayout1234.xml"/><Relationship Id="rId12" Type="http://schemas.openxmlformats.org/officeDocument/2006/relationships/theme" Target="../theme/theme113.xml"/><Relationship Id="rId11" Type="http://schemas.openxmlformats.org/officeDocument/2006/relationships/slideLayout" Target="../slideLayouts/slideLayout1243.xml"/><Relationship Id="rId10" Type="http://schemas.openxmlformats.org/officeDocument/2006/relationships/slideLayout" Target="../slideLayouts/slideLayout1242.xml"/><Relationship Id="rId1" Type="http://schemas.openxmlformats.org/officeDocument/2006/relationships/slideLayout" Target="../slideLayouts/slideLayout1233.xml"/></Relationships>
</file>

<file path=ppt/slideMasters/_rels/slideMaster114.xml.rels><?xml version="1.0" encoding="UTF-8" standalone="yes"?>
<Relationships xmlns="http://schemas.openxmlformats.org/package/2006/relationships"><Relationship Id="rId9" Type="http://schemas.openxmlformats.org/officeDocument/2006/relationships/slideLayout" Target="../slideLayouts/slideLayout1252.xml"/><Relationship Id="rId8" Type="http://schemas.openxmlformats.org/officeDocument/2006/relationships/slideLayout" Target="../slideLayouts/slideLayout1251.xml"/><Relationship Id="rId7" Type="http://schemas.openxmlformats.org/officeDocument/2006/relationships/slideLayout" Target="../slideLayouts/slideLayout1250.xml"/><Relationship Id="rId6" Type="http://schemas.openxmlformats.org/officeDocument/2006/relationships/slideLayout" Target="../slideLayouts/slideLayout1249.xml"/><Relationship Id="rId5" Type="http://schemas.openxmlformats.org/officeDocument/2006/relationships/slideLayout" Target="../slideLayouts/slideLayout1248.xml"/><Relationship Id="rId4" Type="http://schemas.openxmlformats.org/officeDocument/2006/relationships/slideLayout" Target="../slideLayouts/slideLayout1247.xml"/><Relationship Id="rId3" Type="http://schemas.openxmlformats.org/officeDocument/2006/relationships/slideLayout" Target="../slideLayouts/slideLayout1246.xml"/><Relationship Id="rId2" Type="http://schemas.openxmlformats.org/officeDocument/2006/relationships/slideLayout" Target="../slideLayouts/slideLayout1245.xml"/><Relationship Id="rId12" Type="http://schemas.openxmlformats.org/officeDocument/2006/relationships/theme" Target="../theme/theme114.xml"/><Relationship Id="rId11" Type="http://schemas.openxmlformats.org/officeDocument/2006/relationships/slideLayout" Target="../slideLayouts/slideLayout1254.xml"/><Relationship Id="rId10" Type="http://schemas.openxmlformats.org/officeDocument/2006/relationships/slideLayout" Target="../slideLayouts/slideLayout1253.xml"/><Relationship Id="rId1" Type="http://schemas.openxmlformats.org/officeDocument/2006/relationships/slideLayout" Target="../slideLayouts/slideLayout1244.xml"/></Relationships>
</file>

<file path=ppt/slideMasters/_rels/slideMaster115.xml.rels><?xml version="1.0" encoding="UTF-8" standalone="yes"?>
<Relationships xmlns="http://schemas.openxmlformats.org/package/2006/relationships"><Relationship Id="rId9" Type="http://schemas.openxmlformats.org/officeDocument/2006/relationships/slideLayout" Target="../slideLayouts/slideLayout1263.xml"/><Relationship Id="rId8" Type="http://schemas.openxmlformats.org/officeDocument/2006/relationships/slideLayout" Target="../slideLayouts/slideLayout1262.xml"/><Relationship Id="rId7" Type="http://schemas.openxmlformats.org/officeDocument/2006/relationships/slideLayout" Target="../slideLayouts/slideLayout1261.xml"/><Relationship Id="rId6" Type="http://schemas.openxmlformats.org/officeDocument/2006/relationships/slideLayout" Target="../slideLayouts/slideLayout1260.xml"/><Relationship Id="rId5" Type="http://schemas.openxmlformats.org/officeDocument/2006/relationships/slideLayout" Target="../slideLayouts/slideLayout1259.xml"/><Relationship Id="rId4" Type="http://schemas.openxmlformats.org/officeDocument/2006/relationships/slideLayout" Target="../slideLayouts/slideLayout1258.xml"/><Relationship Id="rId3" Type="http://schemas.openxmlformats.org/officeDocument/2006/relationships/slideLayout" Target="../slideLayouts/slideLayout1257.xml"/><Relationship Id="rId2" Type="http://schemas.openxmlformats.org/officeDocument/2006/relationships/slideLayout" Target="../slideLayouts/slideLayout1256.xml"/><Relationship Id="rId12" Type="http://schemas.openxmlformats.org/officeDocument/2006/relationships/theme" Target="../theme/theme115.xml"/><Relationship Id="rId11" Type="http://schemas.openxmlformats.org/officeDocument/2006/relationships/slideLayout" Target="../slideLayouts/slideLayout1265.xml"/><Relationship Id="rId10" Type="http://schemas.openxmlformats.org/officeDocument/2006/relationships/slideLayout" Target="../slideLayouts/slideLayout1264.xml"/><Relationship Id="rId1" Type="http://schemas.openxmlformats.org/officeDocument/2006/relationships/slideLayout" Target="../slideLayouts/slideLayout1255.xml"/></Relationships>
</file>

<file path=ppt/slideMasters/_rels/slideMaster116.xml.rels><?xml version="1.0" encoding="UTF-8" standalone="yes"?>
<Relationships xmlns="http://schemas.openxmlformats.org/package/2006/relationships"><Relationship Id="rId9" Type="http://schemas.openxmlformats.org/officeDocument/2006/relationships/slideLayout" Target="../slideLayouts/slideLayout1274.xml"/><Relationship Id="rId8" Type="http://schemas.openxmlformats.org/officeDocument/2006/relationships/slideLayout" Target="../slideLayouts/slideLayout1273.xml"/><Relationship Id="rId7" Type="http://schemas.openxmlformats.org/officeDocument/2006/relationships/slideLayout" Target="../slideLayouts/slideLayout1272.xml"/><Relationship Id="rId6" Type="http://schemas.openxmlformats.org/officeDocument/2006/relationships/slideLayout" Target="../slideLayouts/slideLayout1271.xml"/><Relationship Id="rId5" Type="http://schemas.openxmlformats.org/officeDocument/2006/relationships/slideLayout" Target="../slideLayouts/slideLayout1270.xml"/><Relationship Id="rId4" Type="http://schemas.openxmlformats.org/officeDocument/2006/relationships/slideLayout" Target="../slideLayouts/slideLayout1269.xml"/><Relationship Id="rId3" Type="http://schemas.openxmlformats.org/officeDocument/2006/relationships/slideLayout" Target="../slideLayouts/slideLayout1268.xml"/><Relationship Id="rId2" Type="http://schemas.openxmlformats.org/officeDocument/2006/relationships/slideLayout" Target="../slideLayouts/slideLayout1267.xml"/><Relationship Id="rId12" Type="http://schemas.openxmlformats.org/officeDocument/2006/relationships/theme" Target="../theme/theme116.xml"/><Relationship Id="rId11" Type="http://schemas.openxmlformats.org/officeDocument/2006/relationships/slideLayout" Target="../slideLayouts/slideLayout1276.xml"/><Relationship Id="rId10" Type="http://schemas.openxmlformats.org/officeDocument/2006/relationships/slideLayout" Target="../slideLayouts/slideLayout1275.xml"/><Relationship Id="rId1" Type="http://schemas.openxmlformats.org/officeDocument/2006/relationships/slideLayout" Target="../slideLayouts/slideLayout1266.xml"/></Relationships>
</file>

<file path=ppt/slideMasters/_rels/slideMaster117.xml.rels><?xml version="1.0" encoding="UTF-8" standalone="yes"?>
<Relationships xmlns="http://schemas.openxmlformats.org/package/2006/relationships"><Relationship Id="rId9" Type="http://schemas.openxmlformats.org/officeDocument/2006/relationships/slideLayout" Target="../slideLayouts/slideLayout1285.xml"/><Relationship Id="rId8" Type="http://schemas.openxmlformats.org/officeDocument/2006/relationships/slideLayout" Target="../slideLayouts/slideLayout1284.xml"/><Relationship Id="rId7" Type="http://schemas.openxmlformats.org/officeDocument/2006/relationships/slideLayout" Target="../slideLayouts/slideLayout1283.xml"/><Relationship Id="rId6" Type="http://schemas.openxmlformats.org/officeDocument/2006/relationships/slideLayout" Target="../slideLayouts/slideLayout1282.xml"/><Relationship Id="rId5" Type="http://schemas.openxmlformats.org/officeDocument/2006/relationships/slideLayout" Target="../slideLayouts/slideLayout1281.xml"/><Relationship Id="rId4" Type="http://schemas.openxmlformats.org/officeDocument/2006/relationships/slideLayout" Target="../slideLayouts/slideLayout1280.xml"/><Relationship Id="rId3" Type="http://schemas.openxmlformats.org/officeDocument/2006/relationships/slideLayout" Target="../slideLayouts/slideLayout1279.xml"/><Relationship Id="rId2" Type="http://schemas.openxmlformats.org/officeDocument/2006/relationships/slideLayout" Target="../slideLayouts/slideLayout1278.xml"/><Relationship Id="rId12" Type="http://schemas.openxmlformats.org/officeDocument/2006/relationships/theme" Target="../theme/theme117.xml"/><Relationship Id="rId11" Type="http://schemas.openxmlformats.org/officeDocument/2006/relationships/slideLayout" Target="../slideLayouts/slideLayout1287.xml"/><Relationship Id="rId10" Type="http://schemas.openxmlformats.org/officeDocument/2006/relationships/slideLayout" Target="../slideLayouts/slideLayout1286.xml"/><Relationship Id="rId1" Type="http://schemas.openxmlformats.org/officeDocument/2006/relationships/slideLayout" Target="../slideLayouts/slideLayout1277.xml"/></Relationships>
</file>

<file path=ppt/slideMasters/_rels/slideMaster118.xml.rels><?xml version="1.0" encoding="UTF-8" standalone="yes"?>
<Relationships xmlns="http://schemas.openxmlformats.org/package/2006/relationships"><Relationship Id="rId9" Type="http://schemas.openxmlformats.org/officeDocument/2006/relationships/slideLayout" Target="../slideLayouts/slideLayout1296.xml"/><Relationship Id="rId8" Type="http://schemas.openxmlformats.org/officeDocument/2006/relationships/slideLayout" Target="../slideLayouts/slideLayout1295.xml"/><Relationship Id="rId7" Type="http://schemas.openxmlformats.org/officeDocument/2006/relationships/slideLayout" Target="../slideLayouts/slideLayout1294.xml"/><Relationship Id="rId6" Type="http://schemas.openxmlformats.org/officeDocument/2006/relationships/slideLayout" Target="../slideLayouts/slideLayout1293.xml"/><Relationship Id="rId5" Type="http://schemas.openxmlformats.org/officeDocument/2006/relationships/slideLayout" Target="../slideLayouts/slideLayout1292.xml"/><Relationship Id="rId4" Type="http://schemas.openxmlformats.org/officeDocument/2006/relationships/slideLayout" Target="../slideLayouts/slideLayout1291.xml"/><Relationship Id="rId3" Type="http://schemas.openxmlformats.org/officeDocument/2006/relationships/slideLayout" Target="../slideLayouts/slideLayout1290.xml"/><Relationship Id="rId2" Type="http://schemas.openxmlformats.org/officeDocument/2006/relationships/slideLayout" Target="../slideLayouts/slideLayout1289.xml"/><Relationship Id="rId12" Type="http://schemas.openxmlformats.org/officeDocument/2006/relationships/theme" Target="../theme/theme118.xml"/><Relationship Id="rId11" Type="http://schemas.openxmlformats.org/officeDocument/2006/relationships/slideLayout" Target="../slideLayouts/slideLayout1298.xml"/><Relationship Id="rId10" Type="http://schemas.openxmlformats.org/officeDocument/2006/relationships/slideLayout" Target="../slideLayouts/slideLayout1297.xml"/><Relationship Id="rId1" Type="http://schemas.openxmlformats.org/officeDocument/2006/relationships/slideLayout" Target="../slideLayouts/slideLayout1288.xml"/></Relationships>
</file>

<file path=ppt/slideMasters/_rels/slideMaster119.xml.rels><?xml version="1.0" encoding="UTF-8" standalone="yes"?>
<Relationships xmlns="http://schemas.openxmlformats.org/package/2006/relationships"><Relationship Id="rId9" Type="http://schemas.openxmlformats.org/officeDocument/2006/relationships/slideLayout" Target="../slideLayouts/slideLayout1307.xml"/><Relationship Id="rId8" Type="http://schemas.openxmlformats.org/officeDocument/2006/relationships/slideLayout" Target="../slideLayouts/slideLayout1306.xml"/><Relationship Id="rId7" Type="http://schemas.openxmlformats.org/officeDocument/2006/relationships/slideLayout" Target="../slideLayouts/slideLayout1305.xml"/><Relationship Id="rId6" Type="http://schemas.openxmlformats.org/officeDocument/2006/relationships/slideLayout" Target="../slideLayouts/slideLayout1304.xml"/><Relationship Id="rId5" Type="http://schemas.openxmlformats.org/officeDocument/2006/relationships/slideLayout" Target="../slideLayouts/slideLayout1303.xml"/><Relationship Id="rId4" Type="http://schemas.openxmlformats.org/officeDocument/2006/relationships/slideLayout" Target="../slideLayouts/slideLayout1302.xml"/><Relationship Id="rId3" Type="http://schemas.openxmlformats.org/officeDocument/2006/relationships/slideLayout" Target="../slideLayouts/slideLayout1301.xml"/><Relationship Id="rId2" Type="http://schemas.openxmlformats.org/officeDocument/2006/relationships/slideLayout" Target="../slideLayouts/slideLayout1300.xml"/><Relationship Id="rId12" Type="http://schemas.openxmlformats.org/officeDocument/2006/relationships/theme" Target="../theme/theme119.xml"/><Relationship Id="rId11" Type="http://schemas.openxmlformats.org/officeDocument/2006/relationships/slideLayout" Target="../slideLayouts/slideLayout1309.xml"/><Relationship Id="rId10" Type="http://schemas.openxmlformats.org/officeDocument/2006/relationships/slideLayout" Target="../slideLayouts/slideLayout1308.xml"/><Relationship Id="rId1" Type="http://schemas.openxmlformats.org/officeDocument/2006/relationships/slideLayout" Target="../slideLayouts/slideLayout1299.xml"/></Relationships>
</file>

<file path=ppt/slideMasters/_rels/slideMaster12.xml.rels><?xml version="1.0" encoding="UTF-8" standalone="yes"?>
<Relationships xmlns="http://schemas.openxmlformats.org/package/2006/relationships"><Relationship Id="rId9" Type="http://schemas.openxmlformats.org/officeDocument/2006/relationships/slideLayout" Target="../slideLayouts/slideLayout130.xml"/><Relationship Id="rId8" Type="http://schemas.openxmlformats.org/officeDocument/2006/relationships/slideLayout" Target="../slideLayouts/slideLayout129.xml"/><Relationship Id="rId7" Type="http://schemas.openxmlformats.org/officeDocument/2006/relationships/slideLayout" Target="../slideLayouts/slideLayout128.xml"/><Relationship Id="rId6" Type="http://schemas.openxmlformats.org/officeDocument/2006/relationships/slideLayout" Target="../slideLayouts/slideLayout127.xml"/><Relationship Id="rId5" Type="http://schemas.openxmlformats.org/officeDocument/2006/relationships/slideLayout" Target="../slideLayouts/slideLayout126.xml"/><Relationship Id="rId4" Type="http://schemas.openxmlformats.org/officeDocument/2006/relationships/slideLayout" Target="../slideLayouts/slideLayout125.xml"/><Relationship Id="rId3" Type="http://schemas.openxmlformats.org/officeDocument/2006/relationships/slideLayout" Target="../slideLayouts/slideLayout124.xml"/><Relationship Id="rId2" Type="http://schemas.openxmlformats.org/officeDocument/2006/relationships/slideLayout" Target="../slideLayouts/slideLayout123.xml"/><Relationship Id="rId12" Type="http://schemas.openxmlformats.org/officeDocument/2006/relationships/theme" Target="../theme/theme12.xml"/><Relationship Id="rId11" Type="http://schemas.openxmlformats.org/officeDocument/2006/relationships/slideLayout" Target="../slideLayouts/slideLayout132.xml"/><Relationship Id="rId10" Type="http://schemas.openxmlformats.org/officeDocument/2006/relationships/slideLayout" Target="../slideLayouts/slideLayout131.xml"/><Relationship Id="rId1" Type="http://schemas.openxmlformats.org/officeDocument/2006/relationships/slideLayout" Target="../slideLayouts/slideLayout122.xml"/></Relationships>
</file>

<file path=ppt/slideMasters/_rels/slideMaster120.xml.rels><?xml version="1.0" encoding="UTF-8" standalone="yes"?>
<Relationships xmlns="http://schemas.openxmlformats.org/package/2006/relationships"><Relationship Id="rId9" Type="http://schemas.openxmlformats.org/officeDocument/2006/relationships/slideLayout" Target="../slideLayouts/slideLayout1318.xml"/><Relationship Id="rId8" Type="http://schemas.openxmlformats.org/officeDocument/2006/relationships/slideLayout" Target="../slideLayouts/slideLayout1317.xml"/><Relationship Id="rId7" Type="http://schemas.openxmlformats.org/officeDocument/2006/relationships/slideLayout" Target="../slideLayouts/slideLayout1316.xml"/><Relationship Id="rId6" Type="http://schemas.openxmlformats.org/officeDocument/2006/relationships/slideLayout" Target="../slideLayouts/slideLayout1315.xml"/><Relationship Id="rId5" Type="http://schemas.openxmlformats.org/officeDocument/2006/relationships/slideLayout" Target="../slideLayouts/slideLayout1314.xml"/><Relationship Id="rId4" Type="http://schemas.openxmlformats.org/officeDocument/2006/relationships/slideLayout" Target="../slideLayouts/slideLayout1313.xml"/><Relationship Id="rId3" Type="http://schemas.openxmlformats.org/officeDocument/2006/relationships/slideLayout" Target="../slideLayouts/slideLayout1312.xml"/><Relationship Id="rId2" Type="http://schemas.openxmlformats.org/officeDocument/2006/relationships/slideLayout" Target="../slideLayouts/slideLayout1311.xml"/><Relationship Id="rId12" Type="http://schemas.openxmlformats.org/officeDocument/2006/relationships/theme" Target="../theme/theme120.xml"/><Relationship Id="rId11" Type="http://schemas.openxmlformats.org/officeDocument/2006/relationships/slideLayout" Target="../slideLayouts/slideLayout1320.xml"/><Relationship Id="rId10" Type="http://schemas.openxmlformats.org/officeDocument/2006/relationships/slideLayout" Target="../slideLayouts/slideLayout1319.xml"/><Relationship Id="rId1" Type="http://schemas.openxmlformats.org/officeDocument/2006/relationships/slideLayout" Target="../slideLayouts/slideLayout1310.xml"/></Relationships>
</file>

<file path=ppt/slideMasters/_rels/slideMaster121.xml.rels><?xml version="1.0" encoding="UTF-8" standalone="yes"?>
<Relationships xmlns="http://schemas.openxmlformats.org/package/2006/relationships"><Relationship Id="rId9" Type="http://schemas.openxmlformats.org/officeDocument/2006/relationships/slideLayout" Target="../slideLayouts/slideLayout1329.xml"/><Relationship Id="rId8" Type="http://schemas.openxmlformats.org/officeDocument/2006/relationships/slideLayout" Target="../slideLayouts/slideLayout1328.xml"/><Relationship Id="rId7" Type="http://schemas.openxmlformats.org/officeDocument/2006/relationships/slideLayout" Target="../slideLayouts/slideLayout1327.xml"/><Relationship Id="rId6" Type="http://schemas.openxmlformats.org/officeDocument/2006/relationships/slideLayout" Target="../slideLayouts/slideLayout1326.xml"/><Relationship Id="rId5" Type="http://schemas.openxmlformats.org/officeDocument/2006/relationships/slideLayout" Target="../slideLayouts/slideLayout1325.xml"/><Relationship Id="rId4" Type="http://schemas.openxmlformats.org/officeDocument/2006/relationships/slideLayout" Target="../slideLayouts/slideLayout1324.xml"/><Relationship Id="rId3" Type="http://schemas.openxmlformats.org/officeDocument/2006/relationships/slideLayout" Target="../slideLayouts/slideLayout1323.xml"/><Relationship Id="rId2" Type="http://schemas.openxmlformats.org/officeDocument/2006/relationships/slideLayout" Target="../slideLayouts/slideLayout1322.xml"/><Relationship Id="rId12" Type="http://schemas.openxmlformats.org/officeDocument/2006/relationships/theme" Target="../theme/theme121.xml"/><Relationship Id="rId11" Type="http://schemas.openxmlformats.org/officeDocument/2006/relationships/slideLayout" Target="../slideLayouts/slideLayout1331.xml"/><Relationship Id="rId10" Type="http://schemas.openxmlformats.org/officeDocument/2006/relationships/slideLayout" Target="../slideLayouts/slideLayout1330.xml"/><Relationship Id="rId1" Type="http://schemas.openxmlformats.org/officeDocument/2006/relationships/slideLayout" Target="../slideLayouts/slideLayout1321.xml"/></Relationships>
</file>

<file path=ppt/slideMasters/_rels/slideMaster122.xml.rels><?xml version="1.0" encoding="UTF-8" standalone="yes"?>
<Relationships xmlns="http://schemas.openxmlformats.org/package/2006/relationships"><Relationship Id="rId9" Type="http://schemas.openxmlformats.org/officeDocument/2006/relationships/slideLayout" Target="../slideLayouts/slideLayout1340.xml"/><Relationship Id="rId8" Type="http://schemas.openxmlformats.org/officeDocument/2006/relationships/slideLayout" Target="../slideLayouts/slideLayout1339.xml"/><Relationship Id="rId7" Type="http://schemas.openxmlformats.org/officeDocument/2006/relationships/slideLayout" Target="../slideLayouts/slideLayout1338.xml"/><Relationship Id="rId6" Type="http://schemas.openxmlformats.org/officeDocument/2006/relationships/slideLayout" Target="../slideLayouts/slideLayout1337.xml"/><Relationship Id="rId5" Type="http://schemas.openxmlformats.org/officeDocument/2006/relationships/slideLayout" Target="../slideLayouts/slideLayout1336.xml"/><Relationship Id="rId4" Type="http://schemas.openxmlformats.org/officeDocument/2006/relationships/slideLayout" Target="../slideLayouts/slideLayout1335.xml"/><Relationship Id="rId3" Type="http://schemas.openxmlformats.org/officeDocument/2006/relationships/slideLayout" Target="../slideLayouts/slideLayout1334.xml"/><Relationship Id="rId2" Type="http://schemas.openxmlformats.org/officeDocument/2006/relationships/slideLayout" Target="../slideLayouts/slideLayout1333.xml"/><Relationship Id="rId12" Type="http://schemas.openxmlformats.org/officeDocument/2006/relationships/theme" Target="../theme/theme122.xml"/><Relationship Id="rId11" Type="http://schemas.openxmlformats.org/officeDocument/2006/relationships/slideLayout" Target="../slideLayouts/slideLayout1342.xml"/><Relationship Id="rId10" Type="http://schemas.openxmlformats.org/officeDocument/2006/relationships/slideLayout" Target="../slideLayouts/slideLayout1341.xml"/><Relationship Id="rId1" Type="http://schemas.openxmlformats.org/officeDocument/2006/relationships/slideLayout" Target="../slideLayouts/slideLayout1332.xml"/></Relationships>
</file>

<file path=ppt/slideMasters/_rels/slideMaster123.xml.rels><?xml version="1.0" encoding="UTF-8" standalone="yes"?>
<Relationships xmlns="http://schemas.openxmlformats.org/package/2006/relationships"><Relationship Id="rId9" Type="http://schemas.openxmlformats.org/officeDocument/2006/relationships/slideLayout" Target="../slideLayouts/slideLayout1351.xml"/><Relationship Id="rId8" Type="http://schemas.openxmlformats.org/officeDocument/2006/relationships/slideLayout" Target="../slideLayouts/slideLayout1350.xml"/><Relationship Id="rId7" Type="http://schemas.openxmlformats.org/officeDocument/2006/relationships/slideLayout" Target="../slideLayouts/slideLayout1349.xml"/><Relationship Id="rId6" Type="http://schemas.openxmlformats.org/officeDocument/2006/relationships/slideLayout" Target="../slideLayouts/slideLayout1348.xml"/><Relationship Id="rId5" Type="http://schemas.openxmlformats.org/officeDocument/2006/relationships/slideLayout" Target="../slideLayouts/slideLayout1347.xml"/><Relationship Id="rId4" Type="http://schemas.openxmlformats.org/officeDocument/2006/relationships/slideLayout" Target="../slideLayouts/slideLayout1346.xml"/><Relationship Id="rId3" Type="http://schemas.openxmlformats.org/officeDocument/2006/relationships/slideLayout" Target="../slideLayouts/slideLayout1345.xml"/><Relationship Id="rId2" Type="http://schemas.openxmlformats.org/officeDocument/2006/relationships/slideLayout" Target="../slideLayouts/slideLayout1344.xml"/><Relationship Id="rId12" Type="http://schemas.openxmlformats.org/officeDocument/2006/relationships/theme" Target="../theme/theme123.xml"/><Relationship Id="rId11" Type="http://schemas.openxmlformats.org/officeDocument/2006/relationships/slideLayout" Target="../slideLayouts/slideLayout1353.xml"/><Relationship Id="rId10" Type="http://schemas.openxmlformats.org/officeDocument/2006/relationships/slideLayout" Target="../slideLayouts/slideLayout1352.xml"/><Relationship Id="rId1" Type="http://schemas.openxmlformats.org/officeDocument/2006/relationships/slideLayout" Target="../slideLayouts/slideLayout1343.xml"/></Relationships>
</file>

<file path=ppt/slideMasters/_rels/slideMaster124.xml.rels><?xml version="1.0" encoding="UTF-8" standalone="yes"?>
<Relationships xmlns="http://schemas.openxmlformats.org/package/2006/relationships"><Relationship Id="rId9" Type="http://schemas.openxmlformats.org/officeDocument/2006/relationships/slideLayout" Target="../slideLayouts/slideLayout1362.xml"/><Relationship Id="rId8" Type="http://schemas.openxmlformats.org/officeDocument/2006/relationships/slideLayout" Target="../slideLayouts/slideLayout1361.xml"/><Relationship Id="rId7" Type="http://schemas.openxmlformats.org/officeDocument/2006/relationships/slideLayout" Target="../slideLayouts/slideLayout1360.xml"/><Relationship Id="rId6" Type="http://schemas.openxmlformats.org/officeDocument/2006/relationships/slideLayout" Target="../slideLayouts/slideLayout1359.xml"/><Relationship Id="rId5" Type="http://schemas.openxmlformats.org/officeDocument/2006/relationships/slideLayout" Target="../slideLayouts/slideLayout1358.xml"/><Relationship Id="rId4" Type="http://schemas.openxmlformats.org/officeDocument/2006/relationships/slideLayout" Target="../slideLayouts/slideLayout1357.xml"/><Relationship Id="rId3" Type="http://schemas.openxmlformats.org/officeDocument/2006/relationships/slideLayout" Target="../slideLayouts/slideLayout1356.xml"/><Relationship Id="rId2" Type="http://schemas.openxmlformats.org/officeDocument/2006/relationships/slideLayout" Target="../slideLayouts/slideLayout1355.xml"/><Relationship Id="rId12" Type="http://schemas.openxmlformats.org/officeDocument/2006/relationships/theme" Target="../theme/theme124.xml"/><Relationship Id="rId11" Type="http://schemas.openxmlformats.org/officeDocument/2006/relationships/slideLayout" Target="../slideLayouts/slideLayout1364.xml"/><Relationship Id="rId10" Type="http://schemas.openxmlformats.org/officeDocument/2006/relationships/slideLayout" Target="../slideLayouts/slideLayout1363.xml"/><Relationship Id="rId1" Type="http://schemas.openxmlformats.org/officeDocument/2006/relationships/slideLayout" Target="../slideLayouts/slideLayout1354.xml"/></Relationships>
</file>

<file path=ppt/slideMasters/_rels/slideMaster125.xml.rels><?xml version="1.0" encoding="UTF-8" standalone="yes"?>
<Relationships xmlns="http://schemas.openxmlformats.org/package/2006/relationships"><Relationship Id="rId9" Type="http://schemas.openxmlformats.org/officeDocument/2006/relationships/slideLayout" Target="../slideLayouts/slideLayout1373.xml"/><Relationship Id="rId8" Type="http://schemas.openxmlformats.org/officeDocument/2006/relationships/slideLayout" Target="../slideLayouts/slideLayout1372.xml"/><Relationship Id="rId7" Type="http://schemas.openxmlformats.org/officeDocument/2006/relationships/slideLayout" Target="../slideLayouts/slideLayout1371.xml"/><Relationship Id="rId6" Type="http://schemas.openxmlformats.org/officeDocument/2006/relationships/slideLayout" Target="../slideLayouts/slideLayout1370.xml"/><Relationship Id="rId5" Type="http://schemas.openxmlformats.org/officeDocument/2006/relationships/slideLayout" Target="../slideLayouts/slideLayout1369.xml"/><Relationship Id="rId4" Type="http://schemas.openxmlformats.org/officeDocument/2006/relationships/slideLayout" Target="../slideLayouts/slideLayout1368.xml"/><Relationship Id="rId3" Type="http://schemas.openxmlformats.org/officeDocument/2006/relationships/slideLayout" Target="../slideLayouts/slideLayout1367.xml"/><Relationship Id="rId2" Type="http://schemas.openxmlformats.org/officeDocument/2006/relationships/slideLayout" Target="../slideLayouts/slideLayout1366.xml"/><Relationship Id="rId12" Type="http://schemas.openxmlformats.org/officeDocument/2006/relationships/theme" Target="../theme/theme125.xml"/><Relationship Id="rId11" Type="http://schemas.openxmlformats.org/officeDocument/2006/relationships/slideLayout" Target="../slideLayouts/slideLayout1375.xml"/><Relationship Id="rId10" Type="http://schemas.openxmlformats.org/officeDocument/2006/relationships/slideLayout" Target="../slideLayouts/slideLayout1374.xml"/><Relationship Id="rId1" Type="http://schemas.openxmlformats.org/officeDocument/2006/relationships/slideLayout" Target="../slideLayouts/slideLayout1365.xml"/></Relationships>
</file>

<file path=ppt/slideMasters/_rels/slideMaster126.xml.rels><?xml version="1.0" encoding="UTF-8" standalone="yes"?>
<Relationships xmlns="http://schemas.openxmlformats.org/package/2006/relationships"><Relationship Id="rId9" Type="http://schemas.openxmlformats.org/officeDocument/2006/relationships/slideLayout" Target="../slideLayouts/slideLayout1384.xml"/><Relationship Id="rId8" Type="http://schemas.openxmlformats.org/officeDocument/2006/relationships/slideLayout" Target="../slideLayouts/slideLayout1383.xml"/><Relationship Id="rId7" Type="http://schemas.openxmlformats.org/officeDocument/2006/relationships/slideLayout" Target="../slideLayouts/slideLayout1382.xml"/><Relationship Id="rId6" Type="http://schemas.openxmlformats.org/officeDocument/2006/relationships/slideLayout" Target="../slideLayouts/slideLayout1381.xml"/><Relationship Id="rId5" Type="http://schemas.openxmlformats.org/officeDocument/2006/relationships/slideLayout" Target="../slideLayouts/slideLayout1380.xml"/><Relationship Id="rId4" Type="http://schemas.openxmlformats.org/officeDocument/2006/relationships/slideLayout" Target="../slideLayouts/slideLayout1379.xml"/><Relationship Id="rId3" Type="http://schemas.openxmlformats.org/officeDocument/2006/relationships/slideLayout" Target="../slideLayouts/slideLayout1378.xml"/><Relationship Id="rId2" Type="http://schemas.openxmlformats.org/officeDocument/2006/relationships/slideLayout" Target="../slideLayouts/slideLayout1377.xml"/><Relationship Id="rId12" Type="http://schemas.openxmlformats.org/officeDocument/2006/relationships/theme" Target="../theme/theme126.xml"/><Relationship Id="rId11" Type="http://schemas.openxmlformats.org/officeDocument/2006/relationships/slideLayout" Target="../slideLayouts/slideLayout1386.xml"/><Relationship Id="rId10" Type="http://schemas.openxmlformats.org/officeDocument/2006/relationships/slideLayout" Target="../slideLayouts/slideLayout1385.xml"/><Relationship Id="rId1" Type="http://schemas.openxmlformats.org/officeDocument/2006/relationships/slideLayout" Target="../slideLayouts/slideLayout1376.xml"/></Relationships>
</file>

<file path=ppt/slideMasters/_rels/slideMaster127.xml.rels><?xml version="1.0" encoding="UTF-8" standalone="yes"?>
<Relationships xmlns="http://schemas.openxmlformats.org/package/2006/relationships"><Relationship Id="rId9" Type="http://schemas.openxmlformats.org/officeDocument/2006/relationships/slideLayout" Target="../slideLayouts/slideLayout1395.xml"/><Relationship Id="rId8" Type="http://schemas.openxmlformats.org/officeDocument/2006/relationships/slideLayout" Target="../slideLayouts/slideLayout1394.xml"/><Relationship Id="rId7" Type="http://schemas.openxmlformats.org/officeDocument/2006/relationships/slideLayout" Target="../slideLayouts/slideLayout1393.xml"/><Relationship Id="rId6" Type="http://schemas.openxmlformats.org/officeDocument/2006/relationships/slideLayout" Target="../slideLayouts/slideLayout1392.xml"/><Relationship Id="rId5" Type="http://schemas.openxmlformats.org/officeDocument/2006/relationships/slideLayout" Target="../slideLayouts/slideLayout1391.xml"/><Relationship Id="rId4" Type="http://schemas.openxmlformats.org/officeDocument/2006/relationships/slideLayout" Target="../slideLayouts/slideLayout1390.xml"/><Relationship Id="rId3" Type="http://schemas.openxmlformats.org/officeDocument/2006/relationships/slideLayout" Target="../slideLayouts/slideLayout1389.xml"/><Relationship Id="rId2" Type="http://schemas.openxmlformats.org/officeDocument/2006/relationships/slideLayout" Target="../slideLayouts/slideLayout1388.xml"/><Relationship Id="rId12" Type="http://schemas.openxmlformats.org/officeDocument/2006/relationships/theme" Target="../theme/theme127.xml"/><Relationship Id="rId11" Type="http://schemas.openxmlformats.org/officeDocument/2006/relationships/slideLayout" Target="../slideLayouts/slideLayout1397.xml"/><Relationship Id="rId10" Type="http://schemas.openxmlformats.org/officeDocument/2006/relationships/slideLayout" Target="../slideLayouts/slideLayout1396.xml"/><Relationship Id="rId1" Type="http://schemas.openxmlformats.org/officeDocument/2006/relationships/slideLayout" Target="../slideLayouts/slideLayout1387.xml"/></Relationships>
</file>

<file path=ppt/slideMasters/_rels/slideMaster128.xml.rels><?xml version="1.0" encoding="UTF-8" standalone="yes"?>
<Relationships xmlns="http://schemas.openxmlformats.org/package/2006/relationships"><Relationship Id="rId9" Type="http://schemas.openxmlformats.org/officeDocument/2006/relationships/slideLayout" Target="../slideLayouts/slideLayout1406.xml"/><Relationship Id="rId8" Type="http://schemas.openxmlformats.org/officeDocument/2006/relationships/slideLayout" Target="../slideLayouts/slideLayout1405.xml"/><Relationship Id="rId7" Type="http://schemas.openxmlformats.org/officeDocument/2006/relationships/slideLayout" Target="../slideLayouts/slideLayout1404.xml"/><Relationship Id="rId6" Type="http://schemas.openxmlformats.org/officeDocument/2006/relationships/slideLayout" Target="../slideLayouts/slideLayout1403.xml"/><Relationship Id="rId5" Type="http://schemas.openxmlformats.org/officeDocument/2006/relationships/slideLayout" Target="../slideLayouts/slideLayout1402.xml"/><Relationship Id="rId4" Type="http://schemas.openxmlformats.org/officeDocument/2006/relationships/slideLayout" Target="../slideLayouts/slideLayout1401.xml"/><Relationship Id="rId3" Type="http://schemas.openxmlformats.org/officeDocument/2006/relationships/slideLayout" Target="../slideLayouts/slideLayout1400.xml"/><Relationship Id="rId2" Type="http://schemas.openxmlformats.org/officeDocument/2006/relationships/slideLayout" Target="../slideLayouts/slideLayout1399.xml"/><Relationship Id="rId12" Type="http://schemas.openxmlformats.org/officeDocument/2006/relationships/theme" Target="../theme/theme128.xml"/><Relationship Id="rId11" Type="http://schemas.openxmlformats.org/officeDocument/2006/relationships/slideLayout" Target="../slideLayouts/slideLayout1408.xml"/><Relationship Id="rId10" Type="http://schemas.openxmlformats.org/officeDocument/2006/relationships/slideLayout" Target="../slideLayouts/slideLayout1407.xml"/><Relationship Id="rId1" Type="http://schemas.openxmlformats.org/officeDocument/2006/relationships/slideLayout" Target="../slideLayouts/slideLayout1398.xml"/></Relationships>
</file>

<file path=ppt/slideMasters/_rels/slideMaster129.xml.rels><?xml version="1.0" encoding="UTF-8" standalone="yes"?>
<Relationships xmlns="http://schemas.openxmlformats.org/package/2006/relationships"><Relationship Id="rId9" Type="http://schemas.openxmlformats.org/officeDocument/2006/relationships/slideLayout" Target="../slideLayouts/slideLayout1417.xml"/><Relationship Id="rId8" Type="http://schemas.openxmlformats.org/officeDocument/2006/relationships/slideLayout" Target="../slideLayouts/slideLayout1416.xml"/><Relationship Id="rId7" Type="http://schemas.openxmlformats.org/officeDocument/2006/relationships/slideLayout" Target="../slideLayouts/slideLayout1415.xml"/><Relationship Id="rId6" Type="http://schemas.openxmlformats.org/officeDocument/2006/relationships/slideLayout" Target="../slideLayouts/slideLayout1414.xml"/><Relationship Id="rId5" Type="http://schemas.openxmlformats.org/officeDocument/2006/relationships/slideLayout" Target="../slideLayouts/slideLayout1413.xml"/><Relationship Id="rId4" Type="http://schemas.openxmlformats.org/officeDocument/2006/relationships/slideLayout" Target="../slideLayouts/slideLayout1412.xml"/><Relationship Id="rId3" Type="http://schemas.openxmlformats.org/officeDocument/2006/relationships/slideLayout" Target="../slideLayouts/slideLayout1411.xml"/><Relationship Id="rId2" Type="http://schemas.openxmlformats.org/officeDocument/2006/relationships/slideLayout" Target="../slideLayouts/slideLayout1410.xml"/><Relationship Id="rId12" Type="http://schemas.openxmlformats.org/officeDocument/2006/relationships/theme" Target="../theme/theme129.xml"/><Relationship Id="rId11" Type="http://schemas.openxmlformats.org/officeDocument/2006/relationships/slideLayout" Target="../slideLayouts/slideLayout1419.xml"/><Relationship Id="rId10" Type="http://schemas.openxmlformats.org/officeDocument/2006/relationships/slideLayout" Target="../slideLayouts/slideLayout1418.xml"/><Relationship Id="rId1" Type="http://schemas.openxmlformats.org/officeDocument/2006/relationships/slideLayout" Target="../slideLayouts/slideLayout1409.xml"/></Relationships>
</file>

<file path=ppt/slideMasters/_rels/slideMaster13.xml.rels><?xml version="1.0" encoding="UTF-8" standalone="yes"?>
<Relationships xmlns="http://schemas.openxmlformats.org/package/2006/relationships"><Relationship Id="rId9" Type="http://schemas.openxmlformats.org/officeDocument/2006/relationships/slideLayout" Target="../slideLayouts/slideLayout141.xml"/><Relationship Id="rId8" Type="http://schemas.openxmlformats.org/officeDocument/2006/relationships/slideLayout" Target="../slideLayouts/slideLayout140.xml"/><Relationship Id="rId7" Type="http://schemas.openxmlformats.org/officeDocument/2006/relationships/slideLayout" Target="../slideLayouts/slideLayout139.xml"/><Relationship Id="rId6" Type="http://schemas.openxmlformats.org/officeDocument/2006/relationships/slideLayout" Target="../slideLayouts/slideLayout138.xml"/><Relationship Id="rId5" Type="http://schemas.openxmlformats.org/officeDocument/2006/relationships/slideLayout" Target="../slideLayouts/slideLayout137.xml"/><Relationship Id="rId4" Type="http://schemas.openxmlformats.org/officeDocument/2006/relationships/slideLayout" Target="../slideLayouts/slideLayout136.xml"/><Relationship Id="rId3" Type="http://schemas.openxmlformats.org/officeDocument/2006/relationships/slideLayout" Target="../slideLayouts/slideLayout135.xml"/><Relationship Id="rId2" Type="http://schemas.openxmlformats.org/officeDocument/2006/relationships/slideLayout" Target="../slideLayouts/slideLayout134.xml"/><Relationship Id="rId12" Type="http://schemas.openxmlformats.org/officeDocument/2006/relationships/theme" Target="../theme/theme13.xml"/><Relationship Id="rId11" Type="http://schemas.openxmlformats.org/officeDocument/2006/relationships/slideLayout" Target="../slideLayouts/slideLayout143.xml"/><Relationship Id="rId10" Type="http://schemas.openxmlformats.org/officeDocument/2006/relationships/slideLayout" Target="../slideLayouts/slideLayout142.xml"/><Relationship Id="rId1" Type="http://schemas.openxmlformats.org/officeDocument/2006/relationships/slideLayout" Target="../slideLayouts/slideLayout133.xml"/></Relationships>
</file>

<file path=ppt/slideMasters/_rels/slideMaster130.xml.rels><?xml version="1.0" encoding="UTF-8" standalone="yes"?>
<Relationships xmlns="http://schemas.openxmlformats.org/package/2006/relationships"><Relationship Id="rId9" Type="http://schemas.openxmlformats.org/officeDocument/2006/relationships/slideLayout" Target="../slideLayouts/slideLayout1428.xml"/><Relationship Id="rId8" Type="http://schemas.openxmlformats.org/officeDocument/2006/relationships/slideLayout" Target="../slideLayouts/slideLayout1427.xml"/><Relationship Id="rId7" Type="http://schemas.openxmlformats.org/officeDocument/2006/relationships/slideLayout" Target="../slideLayouts/slideLayout1426.xml"/><Relationship Id="rId6" Type="http://schemas.openxmlformats.org/officeDocument/2006/relationships/slideLayout" Target="../slideLayouts/slideLayout1425.xml"/><Relationship Id="rId5" Type="http://schemas.openxmlformats.org/officeDocument/2006/relationships/slideLayout" Target="../slideLayouts/slideLayout1424.xml"/><Relationship Id="rId4" Type="http://schemas.openxmlformats.org/officeDocument/2006/relationships/slideLayout" Target="../slideLayouts/slideLayout1423.xml"/><Relationship Id="rId3" Type="http://schemas.openxmlformats.org/officeDocument/2006/relationships/slideLayout" Target="../slideLayouts/slideLayout1422.xml"/><Relationship Id="rId2" Type="http://schemas.openxmlformats.org/officeDocument/2006/relationships/slideLayout" Target="../slideLayouts/slideLayout1421.xml"/><Relationship Id="rId12" Type="http://schemas.openxmlformats.org/officeDocument/2006/relationships/theme" Target="../theme/theme130.xml"/><Relationship Id="rId11" Type="http://schemas.openxmlformats.org/officeDocument/2006/relationships/slideLayout" Target="../slideLayouts/slideLayout1430.xml"/><Relationship Id="rId10" Type="http://schemas.openxmlformats.org/officeDocument/2006/relationships/slideLayout" Target="../slideLayouts/slideLayout1429.xml"/><Relationship Id="rId1" Type="http://schemas.openxmlformats.org/officeDocument/2006/relationships/slideLayout" Target="../slideLayouts/slideLayout1420.xml"/></Relationships>
</file>

<file path=ppt/slideMasters/_rels/slideMaster131.xml.rels><?xml version="1.0" encoding="UTF-8" standalone="yes"?>
<Relationships xmlns="http://schemas.openxmlformats.org/package/2006/relationships"><Relationship Id="rId9" Type="http://schemas.openxmlformats.org/officeDocument/2006/relationships/slideLayout" Target="../slideLayouts/slideLayout1439.xml"/><Relationship Id="rId8" Type="http://schemas.openxmlformats.org/officeDocument/2006/relationships/slideLayout" Target="../slideLayouts/slideLayout1438.xml"/><Relationship Id="rId7" Type="http://schemas.openxmlformats.org/officeDocument/2006/relationships/slideLayout" Target="../slideLayouts/slideLayout1437.xml"/><Relationship Id="rId6" Type="http://schemas.openxmlformats.org/officeDocument/2006/relationships/slideLayout" Target="../slideLayouts/slideLayout1436.xml"/><Relationship Id="rId5" Type="http://schemas.openxmlformats.org/officeDocument/2006/relationships/slideLayout" Target="../slideLayouts/slideLayout1435.xml"/><Relationship Id="rId4" Type="http://schemas.openxmlformats.org/officeDocument/2006/relationships/slideLayout" Target="../slideLayouts/slideLayout1434.xml"/><Relationship Id="rId3" Type="http://schemas.openxmlformats.org/officeDocument/2006/relationships/slideLayout" Target="../slideLayouts/slideLayout1433.xml"/><Relationship Id="rId2" Type="http://schemas.openxmlformats.org/officeDocument/2006/relationships/slideLayout" Target="../slideLayouts/slideLayout1432.xml"/><Relationship Id="rId12" Type="http://schemas.openxmlformats.org/officeDocument/2006/relationships/theme" Target="../theme/theme131.xml"/><Relationship Id="rId11" Type="http://schemas.openxmlformats.org/officeDocument/2006/relationships/slideLayout" Target="../slideLayouts/slideLayout1441.xml"/><Relationship Id="rId10" Type="http://schemas.openxmlformats.org/officeDocument/2006/relationships/slideLayout" Target="../slideLayouts/slideLayout1440.xml"/><Relationship Id="rId1" Type="http://schemas.openxmlformats.org/officeDocument/2006/relationships/slideLayout" Target="../slideLayouts/slideLayout1431.xml"/></Relationships>
</file>

<file path=ppt/slideMasters/_rels/slideMaster132.xml.rels><?xml version="1.0" encoding="UTF-8" standalone="yes"?>
<Relationships xmlns="http://schemas.openxmlformats.org/package/2006/relationships"><Relationship Id="rId9" Type="http://schemas.openxmlformats.org/officeDocument/2006/relationships/slideLayout" Target="../slideLayouts/slideLayout1450.xml"/><Relationship Id="rId8" Type="http://schemas.openxmlformats.org/officeDocument/2006/relationships/slideLayout" Target="../slideLayouts/slideLayout1449.xml"/><Relationship Id="rId7" Type="http://schemas.openxmlformats.org/officeDocument/2006/relationships/slideLayout" Target="../slideLayouts/slideLayout1448.xml"/><Relationship Id="rId6" Type="http://schemas.openxmlformats.org/officeDocument/2006/relationships/slideLayout" Target="../slideLayouts/slideLayout1447.xml"/><Relationship Id="rId5" Type="http://schemas.openxmlformats.org/officeDocument/2006/relationships/slideLayout" Target="../slideLayouts/slideLayout1446.xml"/><Relationship Id="rId4" Type="http://schemas.openxmlformats.org/officeDocument/2006/relationships/slideLayout" Target="../slideLayouts/slideLayout1445.xml"/><Relationship Id="rId3" Type="http://schemas.openxmlformats.org/officeDocument/2006/relationships/slideLayout" Target="../slideLayouts/slideLayout1444.xml"/><Relationship Id="rId2" Type="http://schemas.openxmlformats.org/officeDocument/2006/relationships/slideLayout" Target="../slideLayouts/slideLayout1443.xml"/><Relationship Id="rId12" Type="http://schemas.openxmlformats.org/officeDocument/2006/relationships/theme" Target="../theme/theme132.xml"/><Relationship Id="rId11" Type="http://schemas.openxmlformats.org/officeDocument/2006/relationships/slideLayout" Target="../slideLayouts/slideLayout1452.xml"/><Relationship Id="rId10" Type="http://schemas.openxmlformats.org/officeDocument/2006/relationships/slideLayout" Target="../slideLayouts/slideLayout1451.xml"/><Relationship Id="rId1" Type="http://schemas.openxmlformats.org/officeDocument/2006/relationships/slideLayout" Target="../slideLayouts/slideLayout1442.xml"/></Relationships>
</file>

<file path=ppt/slideMasters/_rels/slideMaster133.xml.rels><?xml version="1.0" encoding="UTF-8" standalone="yes"?>
<Relationships xmlns="http://schemas.openxmlformats.org/package/2006/relationships"><Relationship Id="rId9" Type="http://schemas.openxmlformats.org/officeDocument/2006/relationships/slideLayout" Target="../slideLayouts/slideLayout1461.xml"/><Relationship Id="rId8" Type="http://schemas.openxmlformats.org/officeDocument/2006/relationships/slideLayout" Target="../slideLayouts/slideLayout1460.xml"/><Relationship Id="rId7" Type="http://schemas.openxmlformats.org/officeDocument/2006/relationships/slideLayout" Target="../slideLayouts/slideLayout1459.xml"/><Relationship Id="rId6" Type="http://schemas.openxmlformats.org/officeDocument/2006/relationships/slideLayout" Target="../slideLayouts/slideLayout1458.xml"/><Relationship Id="rId5" Type="http://schemas.openxmlformats.org/officeDocument/2006/relationships/slideLayout" Target="../slideLayouts/slideLayout1457.xml"/><Relationship Id="rId4" Type="http://schemas.openxmlformats.org/officeDocument/2006/relationships/slideLayout" Target="../slideLayouts/slideLayout1456.xml"/><Relationship Id="rId3" Type="http://schemas.openxmlformats.org/officeDocument/2006/relationships/slideLayout" Target="../slideLayouts/slideLayout1455.xml"/><Relationship Id="rId2" Type="http://schemas.openxmlformats.org/officeDocument/2006/relationships/slideLayout" Target="../slideLayouts/slideLayout1454.xml"/><Relationship Id="rId12" Type="http://schemas.openxmlformats.org/officeDocument/2006/relationships/theme" Target="../theme/theme133.xml"/><Relationship Id="rId11" Type="http://schemas.openxmlformats.org/officeDocument/2006/relationships/slideLayout" Target="../slideLayouts/slideLayout1463.xml"/><Relationship Id="rId10" Type="http://schemas.openxmlformats.org/officeDocument/2006/relationships/slideLayout" Target="../slideLayouts/slideLayout1462.xml"/><Relationship Id="rId1" Type="http://schemas.openxmlformats.org/officeDocument/2006/relationships/slideLayout" Target="../slideLayouts/slideLayout1453.xml"/></Relationships>
</file>

<file path=ppt/slideMasters/_rels/slideMaster134.xml.rels><?xml version="1.0" encoding="UTF-8" standalone="yes"?>
<Relationships xmlns="http://schemas.openxmlformats.org/package/2006/relationships"><Relationship Id="rId9" Type="http://schemas.openxmlformats.org/officeDocument/2006/relationships/slideLayout" Target="../slideLayouts/slideLayout1472.xml"/><Relationship Id="rId8" Type="http://schemas.openxmlformats.org/officeDocument/2006/relationships/slideLayout" Target="../slideLayouts/slideLayout1471.xml"/><Relationship Id="rId7" Type="http://schemas.openxmlformats.org/officeDocument/2006/relationships/slideLayout" Target="../slideLayouts/slideLayout1470.xml"/><Relationship Id="rId6" Type="http://schemas.openxmlformats.org/officeDocument/2006/relationships/slideLayout" Target="../slideLayouts/slideLayout1469.xml"/><Relationship Id="rId5" Type="http://schemas.openxmlformats.org/officeDocument/2006/relationships/slideLayout" Target="../slideLayouts/slideLayout1468.xml"/><Relationship Id="rId4" Type="http://schemas.openxmlformats.org/officeDocument/2006/relationships/slideLayout" Target="../slideLayouts/slideLayout1467.xml"/><Relationship Id="rId3" Type="http://schemas.openxmlformats.org/officeDocument/2006/relationships/slideLayout" Target="../slideLayouts/slideLayout1466.xml"/><Relationship Id="rId2" Type="http://schemas.openxmlformats.org/officeDocument/2006/relationships/slideLayout" Target="../slideLayouts/slideLayout1465.xml"/><Relationship Id="rId12" Type="http://schemas.openxmlformats.org/officeDocument/2006/relationships/theme" Target="../theme/theme134.xml"/><Relationship Id="rId11" Type="http://schemas.openxmlformats.org/officeDocument/2006/relationships/slideLayout" Target="../slideLayouts/slideLayout1474.xml"/><Relationship Id="rId10" Type="http://schemas.openxmlformats.org/officeDocument/2006/relationships/slideLayout" Target="../slideLayouts/slideLayout1473.xml"/><Relationship Id="rId1" Type="http://schemas.openxmlformats.org/officeDocument/2006/relationships/slideLayout" Target="../slideLayouts/slideLayout1464.xml"/></Relationships>
</file>

<file path=ppt/slideMasters/_rels/slideMaster135.xml.rels><?xml version="1.0" encoding="UTF-8" standalone="yes"?>
<Relationships xmlns="http://schemas.openxmlformats.org/package/2006/relationships"><Relationship Id="rId9" Type="http://schemas.openxmlformats.org/officeDocument/2006/relationships/slideLayout" Target="../slideLayouts/slideLayout1483.xml"/><Relationship Id="rId8" Type="http://schemas.openxmlformats.org/officeDocument/2006/relationships/slideLayout" Target="../slideLayouts/slideLayout1482.xml"/><Relationship Id="rId7" Type="http://schemas.openxmlformats.org/officeDocument/2006/relationships/slideLayout" Target="../slideLayouts/slideLayout1481.xml"/><Relationship Id="rId6" Type="http://schemas.openxmlformats.org/officeDocument/2006/relationships/slideLayout" Target="../slideLayouts/slideLayout1480.xml"/><Relationship Id="rId5" Type="http://schemas.openxmlformats.org/officeDocument/2006/relationships/slideLayout" Target="../slideLayouts/slideLayout1479.xml"/><Relationship Id="rId4" Type="http://schemas.openxmlformats.org/officeDocument/2006/relationships/slideLayout" Target="../slideLayouts/slideLayout1478.xml"/><Relationship Id="rId3" Type="http://schemas.openxmlformats.org/officeDocument/2006/relationships/slideLayout" Target="../slideLayouts/slideLayout1477.xml"/><Relationship Id="rId2" Type="http://schemas.openxmlformats.org/officeDocument/2006/relationships/slideLayout" Target="../slideLayouts/slideLayout1476.xml"/><Relationship Id="rId12" Type="http://schemas.openxmlformats.org/officeDocument/2006/relationships/theme" Target="../theme/theme135.xml"/><Relationship Id="rId11" Type="http://schemas.openxmlformats.org/officeDocument/2006/relationships/slideLayout" Target="../slideLayouts/slideLayout1485.xml"/><Relationship Id="rId10" Type="http://schemas.openxmlformats.org/officeDocument/2006/relationships/slideLayout" Target="../slideLayouts/slideLayout1484.xml"/><Relationship Id="rId1" Type="http://schemas.openxmlformats.org/officeDocument/2006/relationships/slideLayout" Target="../slideLayouts/slideLayout1475.xml"/></Relationships>
</file>

<file path=ppt/slideMasters/_rels/slideMaster136.xml.rels><?xml version="1.0" encoding="UTF-8" standalone="yes"?>
<Relationships xmlns="http://schemas.openxmlformats.org/package/2006/relationships"><Relationship Id="rId9" Type="http://schemas.openxmlformats.org/officeDocument/2006/relationships/slideLayout" Target="../slideLayouts/slideLayout1494.xml"/><Relationship Id="rId8" Type="http://schemas.openxmlformats.org/officeDocument/2006/relationships/slideLayout" Target="../slideLayouts/slideLayout1493.xml"/><Relationship Id="rId7" Type="http://schemas.openxmlformats.org/officeDocument/2006/relationships/slideLayout" Target="../slideLayouts/slideLayout1492.xml"/><Relationship Id="rId6" Type="http://schemas.openxmlformats.org/officeDocument/2006/relationships/slideLayout" Target="../slideLayouts/slideLayout1491.xml"/><Relationship Id="rId5" Type="http://schemas.openxmlformats.org/officeDocument/2006/relationships/slideLayout" Target="../slideLayouts/slideLayout1490.xml"/><Relationship Id="rId4" Type="http://schemas.openxmlformats.org/officeDocument/2006/relationships/slideLayout" Target="../slideLayouts/slideLayout1489.xml"/><Relationship Id="rId3" Type="http://schemas.openxmlformats.org/officeDocument/2006/relationships/slideLayout" Target="../slideLayouts/slideLayout1488.xml"/><Relationship Id="rId2" Type="http://schemas.openxmlformats.org/officeDocument/2006/relationships/slideLayout" Target="../slideLayouts/slideLayout1487.xml"/><Relationship Id="rId12" Type="http://schemas.openxmlformats.org/officeDocument/2006/relationships/theme" Target="../theme/theme136.xml"/><Relationship Id="rId11" Type="http://schemas.openxmlformats.org/officeDocument/2006/relationships/slideLayout" Target="../slideLayouts/slideLayout1496.xml"/><Relationship Id="rId10" Type="http://schemas.openxmlformats.org/officeDocument/2006/relationships/slideLayout" Target="../slideLayouts/slideLayout1495.xml"/><Relationship Id="rId1" Type="http://schemas.openxmlformats.org/officeDocument/2006/relationships/slideLayout" Target="../slideLayouts/slideLayout1486.xml"/></Relationships>
</file>

<file path=ppt/slideMasters/_rels/slideMaster137.xml.rels><?xml version="1.0" encoding="UTF-8" standalone="yes"?>
<Relationships xmlns="http://schemas.openxmlformats.org/package/2006/relationships"><Relationship Id="rId9" Type="http://schemas.openxmlformats.org/officeDocument/2006/relationships/slideLayout" Target="../slideLayouts/slideLayout1505.xml"/><Relationship Id="rId8" Type="http://schemas.openxmlformats.org/officeDocument/2006/relationships/slideLayout" Target="../slideLayouts/slideLayout1504.xml"/><Relationship Id="rId7" Type="http://schemas.openxmlformats.org/officeDocument/2006/relationships/slideLayout" Target="../slideLayouts/slideLayout1503.xml"/><Relationship Id="rId6" Type="http://schemas.openxmlformats.org/officeDocument/2006/relationships/slideLayout" Target="../slideLayouts/slideLayout1502.xml"/><Relationship Id="rId5" Type="http://schemas.openxmlformats.org/officeDocument/2006/relationships/slideLayout" Target="../slideLayouts/slideLayout1501.xml"/><Relationship Id="rId4" Type="http://schemas.openxmlformats.org/officeDocument/2006/relationships/slideLayout" Target="../slideLayouts/slideLayout1500.xml"/><Relationship Id="rId3" Type="http://schemas.openxmlformats.org/officeDocument/2006/relationships/slideLayout" Target="../slideLayouts/slideLayout1499.xml"/><Relationship Id="rId2" Type="http://schemas.openxmlformats.org/officeDocument/2006/relationships/slideLayout" Target="../slideLayouts/slideLayout1498.xml"/><Relationship Id="rId12" Type="http://schemas.openxmlformats.org/officeDocument/2006/relationships/theme" Target="../theme/theme137.xml"/><Relationship Id="rId11" Type="http://schemas.openxmlformats.org/officeDocument/2006/relationships/slideLayout" Target="../slideLayouts/slideLayout1507.xml"/><Relationship Id="rId10" Type="http://schemas.openxmlformats.org/officeDocument/2006/relationships/slideLayout" Target="../slideLayouts/slideLayout1506.xml"/><Relationship Id="rId1" Type="http://schemas.openxmlformats.org/officeDocument/2006/relationships/slideLayout" Target="../slideLayouts/slideLayout1497.xml"/></Relationships>
</file>

<file path=ppt/slideMasters/_rels/slideMaster138.xml.rels><?xml version="1.0" encoding="UTF-8" standalone="yes"?>
<Relationships xmlns="http://schemas.openxmlformats.org/package/2006/relationships"><Relationship Id="rId9" Type="http://schemas.openxmlformats.org/officeDocument/2006/relationships/slideLayout" Target="../slideLayouts/slideLayout1516.xml"/><Relationship Id="rId8" Type="http://schemas.openxmlformats.org/officeDocument/2006/relationships/slideLayout" Target="../slideLayouts/slideLayout1515.xml"/><Relationship Id="rId7" Type="http://schemas.openxmlformats.org/officeDocument/2006/relationships/slideLayout" Target="../slideLayouts/slideLayout1514.xml"/><Relationship Id="rId6" Type="http://schemas.openxmlformats.org/officeDocument/2006/relationships/slideLayout" Target="../slideLayouts/slideLayout1513.xml"/><Relationship Id="rId5" Type="http://schemas.openxmlformats.org/officeDocument/2006/relationships/slideLayout" Target="../slideLayouts/slideLayout1512.xml"/><Relationship Id="rId4" Type="http://schemas.openxmlformats.org/officeDocument/2006/relationships/slideLayout" Target="../slideLayouts/slideLayout1511.xml"/><Relationship Id="rId3" Type="http://schemas.openxmlformats.org/officeDocument/2006/relationships/slideLayout" Target="../slideLayouts/slideLayout1510.xml"/><Relationship Id="rId2" Type="http://schemas.openxmlformats.org/officeDocument/2006/relationships/slideLayout" Target="../slideLayouts/slideLayout1509.xml"/><Relationship Id="rId12" Type="http://schemas.openxmlformats.org/officeDocument/2006/relationships/theme" Target="../theme/theme138.xml"/><Relationship Id="rId11" Type="http://schemas.openxmlformats.org/officeDocument/2006/relationships/slideLayout" Target="../slideLayouts/slideLayout1518.xml"/><Relationship Id="rId10" Type="http://schemas.openxmlformats.org/officeDocument/2006/relationships/slideLayout" Target="../slideLayouts/slideLayout1517.xml"/><Relationship Id="rId1" Type="http://schemas.openxmlformats.org/officeDocument/2006/relationships/slideLayout" Target="../slideLayouts/slideLayout1508.xml"/></Relationships>
</file>

<file path=ppt/slideMasters/_rels/slideMaster139.xml.rels><?xml version="1.0" encoding="UTF-8" standalone="yes"?>
<Relationships xmlns="http://schemas.openxmlformats.org/package/2006/relationships"><Relationship Id="rId9" Type="http://schemas.openxmlformats.org/officeDocument/2006/relationships/slideLayout" Target="../slideLayouts/slideLayout1527.xml"/><Relationship Id="rId8" Type="http://schemas.openxmlformats.org/officeDocument/2006/relationships/slideLayout" Target="../slideLayouts/slideLayout1526.xml"/><Relationship Id="rId7" Type="http://schemas.openxmlformats.org/officeDocument/2006/relationships/slideLayout" Target="../slideLayouts/slideLayout1525.xml"/><Relationship Id="rId6" Type="http://schemas.openxmlformats.org/officeDocument/2006/relationships/slideLayout" Target="../slideLayouts/slideLayout1524.xml"/><Relationship Id="rId5" Type="http://schemas.openxmlformats.org/officeDocument/2006/relationships/slideLayout" Target="../slideLayouts/slideLayout1523.xml"/><Relationship Id="rId4" Type="http://schemas.openxmlformats.org/officeDocument/2006/relationships/slideLayout" Target="../slideLayouts/slideLayout1522.xml"/><Relationship Id="rId3" Type="http://schemas.openxmlformats.org/officeDocument/2006/relationships/slideLayout" Target="../slideLayouts/slideLayout1521.xml"/><Relationship Id="rId2" Type="http://schemas.openxmlformats.org/officeDocument/2006/relationships/slideLayout" Target="../slideLayouts/slideLayout1520.xml"/><Relationship Id="rId12" Type="http://schemas.openxmlformats.org/officeDocument/2006/relationships/theme" Target="../theme/theme139.xml"/><Relationship Id="rId11" Type="http://schemas.openxmlformats.org/officeDocument/2006/relationships/slideLayout" Target="../slideLayouts/slideLayout1529.xml"/><Relationship Id="rId10" Type="http://schemas.openxmlformats.org/officeDocument/2006/relationships/slideLayout" Target="../slideLayouts/slideLayout1528.xml"/><Relationship Id="rId1" Type="http://schemas.openxmlformats.org/officeDocument/2006/relationships/slideLayout" Target="../slideLayouts/slideLayout1519.xml"/></Relationships>
</file>

<file path=ppt/slideMasters/_rels/slideMaster14.xml.rels><?xml version="1.0" encoding="UTF-8" standalone="yes"?>
<Relationships xmlns="http://schemas.openxmlformats.org/package/2006/relationships"><Relationship Id="rId9" Type="http://schemas.openxmlformats.org/officeDocument/2006/relationships/slideLayout" Target="../slideLayouts/slideLayout152.xml"/><Relationship Id="rId8" Type="http://schemas.openxmlformats.org/officeDocument/2006/relationships/slideLayout" Target="../slideLayouts/slideLayout151.xml"/><Relationship Id="rId7" Type="http://schemas.openxmlformats.org/officeDocument/2006/relationships/slideLayout" Target="../slideLayouts/slideLayout150.xml"/><Relationship Id="rId6" Type="http://schemas.openxmlformats.org/officeDocument/2006/relationships/slideLayout" Target="../slideLayouts/slideLayout149.xml"/><Relationship Id="rId5" Type="http://schemas.openxmlformats.org/officeDocument/2006/relationships/slideLayout" Target="../slideLayouts/slideLayout148.xml"/><Relationship Id="rId4" Type="http://schemas.openxmlformats.org/officeDocument/2006/relationships/slideLayout" Target="../slideLayouts/slideLayout147.xml"/><Relationship Id="rId3" Type="http://schemas.openxmlformats.org/officeDocument/2006/relationships/slideLayout" Target="../slideLayouts/slideLayout146.xml"/><Relationship Id="rId2" Type="http://schemas.openxmlformats.org/officeDocument/2006/relationships/slideLayout" Target="../slideLayouts/slideLayout145.xml"/><Relationship Id="rId12" Type="http://schemas.openxmlformats.org/officeDocument/2006/relationships/theme" Target="../theme/theme14.xml"/><Relationship Id="rId11" Type="http://schemas.openxmlformats.org/officeDocument/2006/relationships/slideLayout" Target="../slideLayouts/slideLayout154.xml"/><Relationship Id="rId10" Type="http://schemas.openxmlformats.org/officeDocument/2006/relationships/slideLayout" Target="../slideLayouts/slideLayout153.xml"/><Relationship Id="rId1" Type="http://schemas.openxmlformats.org/officeDocument/2006/relationships/slideLayout" Target="../slideLayouts/slideLayout144.xml"/></Relationships>
</file>

<file path=ppt/slideMasters/_rels/slideMaster140.xml.rels><?xml version="1.0" encoding="UTF-8" standalone="yes"?>
<Relationships xmlns="http://schemas.openxmlformats.org/package/2006/relationships"><Relationship Id="rId9" Type="http://schemas.openxmlformats.org/officeDocument/2006/relationships/slideLayout" Target="../slideLayouts/slideLayout1538.xml"/><Relationship Id="rId8" Type="http://schemas.openxmlformats.org/officeDocument/2006/relationships/slideLayout" Target="../slideLayouts/slideLayout1537.xml"/><Relationship Id="rId7" Type="http://schemas.openxmlformats.org/officeDocument/2006/relationships/slideLayout" Target="../slideLayouts/slideLayout1536.xml"/><Relationship Id="rId6" Type="http://schemas.openxmlformats.org/officeDocument/2006/relationships/slideLayout" Target="../slideLayouts/slideLayout1535.xml"/><Relationship Id="rId5" Type="http://schemas.openxmlformats.org/officeDocument/2006/relationships/slideLayout" Target="../slideLayouts/slideLayout1534.xml"/><Relationship Id="rId4" Type="http://schemas.openxmlformats.org/officeDocument/2006/relationships/slideLayout" Target="../slideLayouts/slideLayout1533.xml"/><Relationship Id="rId3" Type="http://schemas.openxmlformats.org/officeDocument/2006/relationships/slideLayout" Target="../slideLayouts/slideLayout1532.xml"/><Relationship Id="rId2" Type="http://schemas.openxmlformats.org/officeDocument/2006/relationships/slideLayout" Target="../slideLayouts/slideLayout1531.xml"/><Relationship Id="rId12" Type="http://schemas.openxmlformats.org/officeDocument/2006/relationships/theme" Target="../theme/theme140.xml"/><Relationship Id="rId11" Type="http://schemas.openxmlformats.org/officeDocument/2006/relationships/slideLayout" Target="../slideLayouts/slideLayout1540.xml"/><Relationship Id="rId10" Type="http://schemas.openxmlformats.org/officeDocument/2006/relationships/slideLayout" Target="../slideLayouts/slideLayout1539.xml"/><Relationship Id="rId1" Type="http://schemas.openxmlformats.org/officeDocument/2006/relationships/slideLayout" Target="../slideLayouts/slideLayout1530.xml"/></Relationships>
</file>

<file path=ppt/slideMasters/_rels/slideMaster141.xml.rels><?xml version="1.0" encoding="UTF-8" standalone="yes"?>
<Relationships xmlns="http://schemas.openxmlformats.org/package/2006/relationships"><Relationship Id="rId9" Type="http://schemas.openxmlformats.org/officeDocument/2006/relationships/slideLayout" Target="../slideLayouts/slideLayout1549.xml"/><Relationship Id="rId8" Type="http://schemas.openxmlformats.org/officeDocument/2006/relationships/slideLayout" Target="../slideLayouts/slideLayout1548.xml"/><Relationship Id="rId7" Type="http://schemas.openxmlformats.org/officeDocument/2006/relationships/slideLayout" Target="../slideLayouts/slideLayout1547.xml"/><Relationship Id="rId6" Type="http://schemas.openxmlformats.org/officeDocument/2006/relationships/slideLayout" Target="../slideLayouts/slideLayout1546.xml"/><Relationship Id="rId5" Type="http://schemas.openxmlformats.org/officeDocument/2006/relationships/slideLayout" Target="../slideLayouts/slideLayout1545.xml"/><Relationship Id="rId4" Type="http://schemas.openxmlformats.org/officeDocument/2006/relationships/slideLayout" Target="../slideLayouts/slideLayout1544.xml"/><Relationship Id="rId3" Type="http://schemas.openxmlformats.org/officeDocument/2006/relationships/slideLayout" Target="../slideLayouts/slideLayout1543.xml"/><Relationship Id="rId2" Type="http://schemas.openxmlformats.org/officeDocument/2006/relationships/slideLayout" Target="../slideLayouts/slideLayout1542.xml"/><Relationship Id="rId12" Type="http://schemas.openxmlformats.org/officeDocument/2006/relationships/theme" Target="../theme/theme141.xml"/><Relationship Id="rId11" Type="http://schemas.openxmlformats.org/officeDocument/2006/relationships/slideLayout" Target="../slideLayouts/slideLayout1551.xml"/><Relationship Id="rId10" Type="http://schemas.openxmlformats.org/officeDocument/2006/relationships/slideLayout" Target="../slideLayouts/slideLayout1550.xml"/><Relationship Id="rId1" Type="http://schemas.openxmlformats.org/officeDocument/2006/relationships/slideLayout" Target="../slideLayouts/slideLayout1541.xml"/></Relationships>
</file>

<file path=ppt/slideMasters/_rels/slideMaster142.xml.rels><?xml version="1.0" encoding="UTF-8" standalone="yes"?>
<Relationships xmlns="http://schemas.openxmlformats.org/package/2006/relationships"><Relationship Id="rId9" Type="http://schemas.openxmlformats.org/officeDocument/2006/relationships/slideLayout" Target="../slideLayouts/slideLayout1560.xml"/><Relationship Id="rId8" Type="http://schemas.openxmlformats.org/officeDocument/2006/relationships/slideLayout" Target="../slideLayouts/slideLayout1559.xml"/><Relationship Id="rId7" Type="http://schemas.openxmlformats.org/officeDocument/2006/relationships/slideLayout" Target="../slideLayouts/slideLayout1558.xml"/><Relationship Id="rId6" Type="http://schemas.openxmlformats.org/officeDocument/2006/relationships/slideLayout" Target="../slideLayouts/slideLayout1557.xml"/><Relationship Id="rId5" Type="http://schemas.openxmlformats.org/officeDocument/2006/relationships/slideLayout" Target="../slideLayouts/slideLayout1556.xml"/><Relationship Id="rId4" Type="http://schemas.openxmlformats.org/officeDocument/2006/relationships/slideLayout" Target="../slideLayouts/slideLayout1555.xml"/><Relationship Id="rId3" Type="http://schemas.openxmlformats.org/officeDocument/2006/relationships/slideLayout" Target="../slideLayouts/slideLayout1554.xml"/><Relationship Id="rId2" Type="http://schemas.openxmlformats.org/officeDocument/2006/relationships/slideLayout" Target="../slideLayouts/slideLayout1553.xml"/><Relationship Id="rId12" Type="http://schemas.openxmlformats.org/officeDocument/2006/relationships/theme" Target="../theme/theme142.xml"/><Relationship Id="rId11" Type="http://schemas.openxmlformats.org/officeDocument/2006/relationships/slideLayout" Target="../slideLayouts/slideLayout1562.xml"/><Relationship Id="rId10" Type="http://schemas.openxmlformats.org/officeDocument/2006/relationships/slideLayout" Target="../slideLayouts/slideLayout1561.xml"/><Relationship Id="rId1" Type="http://schemas.openxmlformats.org/officeDocument/2006/relationships/slideLayout" Target="../slideLayouts/slideLayout1552.xml"/></Relationships>
</file>

<file path=ppt/slideMasters/_rels/slideMaster143.xml.rels><?xml version="1.0" encoding="UTF-8" standalone="yes"?>
<Relationships xmlns="http://schemas.openxmlformats.org/package/2006/relationships"><Relationship Id="rId9" Type="http://schemas.openxmlformats.org/officeDocument/2006/relationships/slideLayout" Target="../slideLayouts/slideLayout1571.xml"/><Relationship Id="rId8" Type="http://schemas.openxmlformats.org/officeDocument/2006/relationships/slideLayout" Target="../slideLayouts/slideLayout1570.xml"/><Relationship Id="rId7" Type="http://schemas.openxmlformats.org/officeDocument/2006/relationships/slideLayout" Target="../slideLayouts/slideLayout1569.xml"/><Relationship Id="rId6" Type="http://schemas.openxmlformats.org/officeDocument/2006/relationships/slideLayout" Target="../slideLayouts/slideLayout1568.xml"/><Relationship Id="rId5" Type="http://schemas.openxmlformats.org/officeDocument/2006/relationships/slideLayout" Target="../slideLayouts/slideLayout1567.xml"/><Relationship Id="rId4" Type="http://schemas.openxmlformats.org/officeDocument/2006/relationships/slideLayout" Target="../slideLayouts/slideLayout1566.xml"/><Relationship Id="rId3" Type="http://schemas.openxmlformats.org/officeDocument/2006/relationships/slideLayout" Target="../slideLayouts/slideLayout1565.xml"/><Relationship Id="rId2" Type="http://schemas.openxmlformats.org/officeDocument/2006/relationships/slideLayout" Target="../slideLayouts/slideLayout1564.xml"/><Relationship Id="rId12" Type="http://schemas.openxmlformats.org/officeDocument/2006/relationships/theme" Target="../theme/theme143.xml"/><Relationship Id="rId11" Type="http://schemas.openxmlformats.org/officeDocument/2006/relationships/slideLayout" Target="../slideLayouts/slideLayout1573.xml"/><Relationship Id="rId10" Type="http://schemas.openxmlformats.org/officeDocument/2006/relationships/slideLayout" Target="../slideLayouts/slideLayout1572.xml"/><Relationship Id="rId1" Type="http://schemas.openxmlformats.org/officeDocument/2006/relationships/slideLayout" Target="../slideLayouts/slideLayout1563.xml"/></Relationships>
</file>

<file path=ppt/slideMasters/_rels/slideMaster144.xml.rels><?xml version="1.0" encoding="UTF-8" standalone="yes"?>
<Relationships xmlns="http://schemas.openxmlformats.org/package/2006/relationships"><Relationship Id="rId9" Type="http://schemas.openxmlformats.org/officeDocument/2006/relationships/slideLayout" Target="../slideLayouts/slideLayout1582.xml"/><Relationship Id="rId8" Type="http://schemas.openxmlformats.org/officeDocument/2006/relationships/slideLayout" Target="../slideLayouts/slideLayout1581.xml"/><Relationship Id="rId7" Type="http://schemas.openxmlformats.org/officeDocument/2006/relationships/slideLayout" Target="../slideLayouts/slideLayout1580.xml"/><Relationship Id="rId6" Type="http://schemas.openxmlformats.org/officeDocument/2006/relationships/slideLayout" Target="../slideLayouts/slideLayout1579.xml"/><Relationship Id="rId5" Type="http://schemas.openxmlformats.org/officeDocument/2006/relationships/slideLayout" Target="../slideLayouts/slideLayout1578.xml"/><Relationship Id="rId4" Type="http://schemas.openxmlformats.org/officeDocument/2006/relationships/slideLayout" Target="../slideLayouts/slideLayout1577.xml"/><Relationship Id="rId3" Type="http://schemas.openxmlformats.org/officeDocument/2006/relationships/slideLayout" Target="../slideLayouts/slideLayout1576.xml"/><Relationship Id="rId2" Type="http://schemas.openxmlformats.org/officeDocument/2006/relationships/slideLayout" Target="../slideLayouts/slideLayout1575.xml"/><Relationship Id="rId12" Type="http://schemas.openxmlformats.org/officeDocument/2006/relationships/theme" Target="../theme/theme144.xml"/><Relationship Id="rId11" Type="http://schemas.openxmlformats.org/officeDocument/2006/relationships/slideLayout" Target="../slideLayouts/slideLayout1584.xml"/><Relationship Id="rId10" Type="http://schemas.openxmlformats.org/officeDocument/2006/relationships/slideLayout" Target="../slideLayouts/slideLayout1583.xml"/><Relationship Id="rId1" Type="http://schemas.openxmlformats.org/officeDocument/2006/relationships/slideLayout" Target="../slideLayouts/slideLayout1574.xml"/></Relationships>
</file>

<file path=ppt/slideMasters/_rels/slideMaster145.xml.rels><?xml version="1.0" encoding="UTF-8" standalone="yes"?>
<Relationships xmlns="http://schemas.openxmlformats.org/package/2006/relationships"><Relationship Id="rId9" Type="http://schemas.openxmlformats.org/officeDocument/2006/relationships/slideLayout" Target="../slideLayouts/slideLayout1593.xml"/><Relationship Id="rId8" Type="http://schemas.openxmlformats.org/officeDocument/2006/relationships/slideLayout" Target="../slideLayouts/slideLayout1592.xml"/><Relationship Id="rId7" Type="http://schemas.openxmlformats.org/officeDocument/2006/relationships/slideLayout" Target="../slideLayouts/slideLayout1591.xml"/><Relationship Id="rId6" Type="http://schemas.openxmlformats.org/officeDocument/2006/relationships/slideLayout" Target="../slideLayouts/slideLayout1590.xml"/><Relationship Id="rId5" Type="http://schemas.openxmlformats.org/officeDocument/2006/relationships/slideLayout" Target="../slideLayouts/slideLayout1589.xml"/><Relationship Id="rId4" Type="http://schemas.openxmlformats.org/officeDocument/2006/relationships/slideLayout" Target="../slideLayouts/slideLayout1588.xml"/><Relationship Id="rId3" Type="http://schemas.openxmlformats.org/officeDocument/2006/relationships/slideLayout" Target="../slideLayouts/slideLayout1587.xml"/><Relationship Id="rId2" Type="http://schemas.openxmlformats.org/officeDocument/2006/relationships/slideLayout" Target="../slideLayouts/slideLayout1586.xml"/><Relationship Id="rId12" Type="http://schemas.openxmlformats.org/officeDocument/2006/relationships/theme" Target="../theme/theme145.xml"/><Relationship Id="rId11" Type="http://schemas.openxmlformats.org/officeDocument/2006/relationships/slideLayout" Target="../slideLayouts/slideLayout1595.xml"/><Relationship Id="rId10" Type="http://schemas.openxmlformats.org/officeDocument/2006/relationships/slideLayout" Target="../slideLayouts/slideLayout1594.xml"/><Relationship Id="rId1" Type="http://schemas.openxmlformats.org/officeDocument/2006/relationships/slideLayout" Target="../slideLayouts/slideLayout1585.xml"/></Relationships>
</file>

<file path=ppt/slideMasters/_rels/slideMaster146.xml.rels><?xml version="1.0" encoding="UTF-8" standalone="yes"?>
<Relationships xmlns="http://schemas.openxmlformats.org/package/2006/relationships"><Relationship Id="rId9" Type="http://schemas.openxmlformats.org/officeDocument/2006/relationships/slideLayout" Target="../slideLayouts/slideLayout1604.xml"/><Relationship Id="rId8" Type="http://schemas.openxmlformats.org/officeDocument/2006/relationships/slideLayout" Target="../slideLayouts/slideLayout1603.xml"/><Relationship Id="rId7" Type="http://schemas.openxmlformats.org/officeDocument/2006/relationships/slideLayout" Target="../slideLayouts/slideLayout1602.xml"/><Relationship Id="rId6" Type="http://schemas.openxmlformats.org/officeDocument/2006/relationships/slideLayout" Target="../slideLayouts/slideLayout1601.xml"/><Relationship Id="rId5" Type="http://schemas.openxmlformats.org/officeDocument/2006/relationships/slideLayout" Target="../slideLayouts/slideLayout1600.xml"/><Relationship Id="rId4" Type="http://schemas.openxmlformats.org/officeDocument/2006/relationships/slideLayout" Target="../slideLayouts/slideLayout1599.xml"/><Relationship Id="rId3" Type="http://schemas.openxmlformats.org/officeDocument/2006/relationships/slideLayout" Target="../slideLayouts/slideLayout1598.xml"/><Relationship Id="rId2" Type="http://schemas.openxmlformats.org/officeDocument/2006/relationships/slideLayout" Target="../slideLayouts/slideLayout1597.xml"/><Relationship Id="rId12" Type="http://schemas.openxmlformats.org/officeDocument/2006/relationships/theme" Target="../theme/theme146.xml"/><Relationship Id="rId11" Type="http://schemas.openxmlformats.org/officeDocument/2006/relationships/slideLayout" Target="../slideLayouts/slideLayout1606.xml"/><Relationship Id="rId10" Type="http://schemas.openxmlformats.org/officeDocument/2006/relationships/slideLayout" Target="../slideLayouts/slideLayout1605.xml"/><Relationship Id="rId1" Type="http://schemas.openxmlformats.org/officeDocument/2006/relationships/slideLayout" Target="../slideLayouts/slideLayout1596.xml"/></Relationships>
</file>

<file path=ppt/slideMasters/_rels/slideMaster147.xml.rels><?xml version="1.0" encoding="UTF-8" standalone="yes"?>
<Relationships xmlns="http://schemas.openxmlformats.org/package/2006/relationships"><Relationship Id="rId9" Type="http://schemas.openxmlformats.org/officeDocument/2006/relationships/slideLayout" Target="../slideLayouts/slideLayout1615.xml"/><Relationship Id="rId8" Type="http://schemas.openxmlformats.org/officeDocument/2006/relationships/slideLayout" Target="../slideLayouts/slideLayout1614.xml"/><Relationship Id="rId7" Type="http://schemas.openxmlformats.org/officeDocument/2006/relationships/slideLayout" Target="../slideLayouts/slideLayout1613.xml"/><Relationship Id="rId6" Type="http://schemas.openxmlformats.org/officeDocument/2006/relationships/slideLayout" Target="../slideLayouts/slideLayout1612.xml"/><Relationship Id="rId5" Type="http://schemas.openxmlformats.org/officeDocument/2006/relationships/slideLayout" Target="../slideLayouts/slideLayout1611.xml"/><Relationship Id="rId4" Type="http://schemas.openxmlformats.org/officeDocument/2006/relationships/slideLayout" Target="../slideLayouts/slideLayout1610.xml"/><Relationship Id="rId3" Type="http://schemas.openxmlformats.org/officeDocument/2006/relationships/slideLayout" Target="../slideLayouts/slideLayout1609.xml"/><Relationship Id="rId2" Type="http://schemas.openxmlformats.org/officeDocument/2006/relationships/slideLayout" Target="../slideLayouts/slideLayout1608.xml"/><Relationship Id="rId12" Type="http://schemas.openxmlformats.org/officeDocument/2006/relationships/theme" Target="../theme/theme147.xml"/><Relationship Id="rId11" Type="http://schemas.openxmlformats.org/officeDocument/2006/relationships/slideLayout" Target="../slideLayouts/slideLayout1617.xml"/><Relationship Id="rId10" Type="http://schemas.openxmlformats.org/officeDocument/2006/relationships/slideLayout" Target="../slideLayouts/slideLayout1616.xml"/><Relationship Id="rId1" Type="http://schemas.openxmlformats.org/officeDocument/2006/relationships/slideLayout" Target="../slideLayouts/slideLayout1607.xml"/></Relationships>
</file>

<file path=ppt/slideMasters/_rels/slideMaster148.xml.rels><?xml version="1.0" encoding="UTF-8" standalone="yes"?>
<Relationships xmlns="http://schemas.openxmlformats.org/package/2006/relationships"><Relationship Id="rId9" Type="http://schemas.openxmlformats.org/officeDocument/2006/relationships/slideLayout" Target="../slideLayouts/slideLayout1626.xml"/><Relationship Id="rId8" Type="http://schemas.openxmlformats.org/officeDocument/2006/relationships/slideLayout" Target="../slideLayouts/slideLayout1625.xml"/><Relationship Id="rId7" Type="http://schemas.openxmlformats.org/officeDocument/2006/relationships/slideLayout" Target="../slideLayouts/slideLayout1624.xml"/><Relationship Id="rId6" Type="http://schemas.openxmlformats.org/officeDocument/2006/relationships/slideLayout" Target="../slideLayouts/slideLayout1623.xml"/><Relationship Id="rId5" Type="http://schemas.openxmlformats.org/officeDocument/2006/relationships/slideLayout" Target="../slideLayouts/slideLayout1622.xml"/><Relationship Id="rId4" Type="http://schemas.openxmlformats.org/officeDocument/2006/relationships/slideLayout" Target="../slideLayouts/slideLayout1621.xml"/><Relationship Id="rId3" Type="http://schemas.openxmlformats.org/officeDocument/2006/relationships/slideLayout" Target="../slideLayouts/slideLayout1620.xml"/><Relationship Id="rId2" Type="http://schemas.openxmlformats.org/officeDocument/2006/relationships/slideLayout" Target="../slideLayouts/slideLayout1619.xml"/><Relationship Id="rId12" Type="http://schemas.openxmlformats.org/officeDocument/2006/relationships/theme" Target="../theme/theme148.xml"/><Relationship Id="rId11" Type="http://schemas.openxmlformats.org/officeDocument/2006/relationships/slideLayout" Target="../slideLayouts/slideLayout1628.xml"/><Relationship Id="rId10" Type="http://schemas.openxmlformats.org/officeDocument/2006/relationships/slideLayout" Target="../slideLayouts/slideLayout1627.xml"/><Relationship Id="rId1" Type="http://schemas.openxmlformats.org/officeDocument/2006/relationships/slideLayout" Target="../slideLayouts/slideLayout1618.xml"/></Relationships>
</file>

<file path=ppt/slideMasters/_rels/slideMaster149.xml.rels><?xml version="1.0" encoding="UTF-8" standalone="yes"?>
<Relationships xmlns="http://schemas.openxmlformats.org/package/2006/relationships"><Relationship Id="rId9" Type="http://schemas.openxmlformats.org/officeDocument/2006/relationships/slideLayout" Target="../slideLayouts/slideLayout1637.xml"/><Relationship Id="rId8" Type="http://schemas.openxmlformats.org/officeDocument/2006/relationships/slideLayout" Target="../slideLayouts/slideLayout1636.xml"/><Relationship Id="rId7" Type="http://schemas.openxmlformats.org/officeDocument/2006/relationships/slideLayout" Target="../slideLayouts/slideLayout1635.xml"/><Relationship Id="rId6" Type="http://schemas.openxmlformats.org/officeDocument/2006/relationships/slideLayout" Target="../slideLayouts/slideLayout1634.xml"/><Relationship Id="rId5" Type="http://schemas.openxmlformats.org/officeDocument/2006/relationships/slideLayout" Target="../slideLayouts/slideLayout1633.xml"/><Relationship Id="rId4" Type="http://schemas.openxmlformats.org/officeDocument/2006/relationships/slideLayout" Target="../slideLayouts/slideLayout1632.xml"/><Relationship Id="rId3" Type="http://schemas.openxmlformats.org/officeDocument/2006/relationships/slideLayout" Target="../slideLayouts/slideLayout1631.xml"/><Relationship Id="rId2" Type="http://schemas.openxmlformats.org/officeDocument/2006/relationships/slideLayout" Target="../slideLayouts/slideLayout1630.xml"/><Relationship Id="rId12" Type="http://schemas.openxmlformats.org/officeDocument/2006/relationships/theme" Target="../theme/theme149.xml"/><Relationship Id="rId11" Type="http://schemas.openxmlformats.org/officeDocument/2006/relationships/slideLayout" Target="../slideLayouts/slideLayout1639.xml"/><Relationship Id="rId10" Type="http://schemas.openxmlformats.org/officeDocument/2006/relationships/slideLayout" Target="../slideLayouts/slideLayout1638.xml"/><Relationship Id="rId1" Type="http://schemas.openxmlformats.org/officeDocument/2006/relationships/slideLayout" Target="../slideLayouts/slideLayout1629.xml"/></Relationships>
</file>

<file path=ppt/slideMasters/_rels/slideMaster15.xml.rels><?xml version="1.0" encoding="UTF-8" standalone="yes"?>
<Relationships xmlns="http://schemas.openxmlformats.org/package/2006/relationships"><Relationship Id="rId9" Type="http://schemas.openxmlformats.org/officeDocument/2006/relationships/slideLayout" Target="../slideLayouts/slideLayout163.xml"/><Relationship Id="rId8" Type="http://schemas.openxmlformats.org/officeDocument/2006/relationships/slideLayout" Target="../slideLayouts/slideLayout162.xml"/><Relationship Id="rId7" Type="http://schemas.openxmlformats.org/officeDocument/2006/relationships/slideLayout" Target="../slideLayouts/slideLayout161.xml"/><Relationship Id="rId6" Type="http://schemas.openxmlformats.org/officeDocument/2006/relationships/slideLayout" Target="../slideLayouts/slideLayout160.xml"/><Relationship Id="rId5" Type="http://schemas.openxmlformats.org/officeDocument/2006/relationships/slideLayout" Target="../slideLayouts/slideLayout159.xml"/><Relationship Id="rId4" Type="http://schemas.openxmlformats.org/officeDocument/2006/relationships/slideLayout" Target="../slideLayouts/slideLayout158.xml"/><Relationship Id="rId3" Type="http://schemas.openxmlformats.org/officeDocument/2006/relationships/slideLayout" Target="../slideLayouts/slideLayout157.xml"/><Relationship Id="rId2" Type="http://schemas.openxmlformats.org/officeDocument/2006/relationships/slideLayout" Target="../slideLayouts/slideLayout156.xml"/><Relationship Id="rId12" Type="http://schemas.openxmlformats.org/officeDocument/2006/relationships/theme" Target="../theme/theme15.xml"/><Relationship Id="rId11" Type="http://schemas.openxmlformats.org/officeDocument/2006/relationships/slideLayout" Target="../slideLayouts/slideLayout165.xml"/><Relationship Id="rId10" Type="http://schemas.openxmlformats.org/officeDocument/2006/relationships/slideLayout" Target="../slideLayouts/slideLayout164.xml"/><Relationship Id="rId1" Type="http://schemas.openxmlformats.org/officeDocument/2006/relationships/slideLayout" Target="../slideLayouts/slideLayout155.xml"/></Relationships>
</file>

<file path=ppt/slideMasters/_rels/slideMaster150.xml.rels><?xml version="1.0" encoding="UTF-8" standalone="yes"?>
<Relationships xmlns="http://schemas.openxmlformats.org/package/2006/relationships"><Relationship Id="rId9" Type="http://schemas.openxmlformats.org/officeDocument/2006/relationships/slideLayout" Target="../slideLayouts/slideLayout1648.xml"/><Relationship Id="rId8" Type="http://schemas.openxmlformats.org/officeDocument/2006/relationships/slideLayout" Target="../slideLayouts/slideLayout1647.xml"/><Relationship Id="rId7" Type="http://schemas.openxmlformats.org/officeDocument/2006/relationships/slideLayout" Target="../slideLayouts/slideLayout1646.xml"/><Relationship Id="rId6" Type="http://schemas.openxmlformats.org/officeDocument/2006/relationships/slideLayout" Target="../slideLayouts/slideLayout1645.xml"/><Relationship Id="rId5" Type="http://schemas.openxmlformats.org/officeDocument/2006/relationships/slideLayout" Target="../slideLayouts/slideLayout1644.xml"/><Relationship Id="rId4" Type="http://schemas.openxmlformats.org/officeDocument/2006/relationships/slideLayout" Target="../slideLayouts/slideLayout1643.xml"/><Relationship Id="rId3" Type="http://schemas.openxmlformats.org/officeDocument/2006/relationships/slideLayout" Target="../slideLayouts/slideLayout1642.xml"/><Relationship Id="rId2" Type="http://schemas.openxmlformats.org/officeDocument/2006/relationships/slideLayout" Target="../slideLayouts/slideLayout1641.xml"/><Relationship Id="rId12" Type="http://schemas.openxmlformats.org/officeDocument/2006/relationships/theme" Target="../theme/theme150.xml"/><Relationship Id="rId11" Type="http://schemas.openxmlformats.org/officeDocument/2006/relationships/slideLayout" Target="../slideLayouts/slideLayout1650.xml"/><Relationship Id="rId10" Type="http://schemas.openxmlformats.org/officeDocument/2006/relationships/slideLayout" Target="../slideLayouts/slideLayout1649.xml"/><Relationship Id="rId1" Type="http://schemas.openxmlformats.org/officeDocument/2006/relationships/slideLayout" Target="../slideLayouts/slideLayout1640.xml"/></Relationships>
</file>

<file path=ppt/slideMasters/_rels/slideMaster151.xml.rels><?xml version="1.0" encoding="UTF-8" standalone="yes"?>
<Relationships xmlns="http://schemas.openxmlformats.org/package/2006/relationships"><Relationship Id="rId9" Type="http://schemas.openxmlformats.org/officeDocument/2006/relationships/slideLayout" Target="../slideLayouts/slideLayout1659.xml"/><Relationship Id="rId8" Type="http://schemas.openxmlformats.org/officeDocument/2006/relationships/slideLayout" Target="../slideLayouts/slideLayout1658.xml"/><Relationship Id="rId7" Type="http://schemas.openxmlformats.org/officeDocument/2006/relationships/slideLayout" Target="../slideLayouts/slideLayout1657.xml"/><Relationship Id="rId6" Type="http://schemas.openxmlformats.org/officeDocument/2006/relationships/slideLayout" Target="../slideLayouts/slideLayout1656.xml"/><Relationship Id="rId5" Type="http://schemas.openxmlformats.org/officeDocument/2006/relationships/slideLayout" Target="../slideLayouts/slideLayout1655.xml"/><Relationship Id="rId4" Type="http://schemas.openxmlformats.org/officeDocument/2006/relationships/slideLayout" Target="../slideLayouts/slideLayout1654.xml"/><Relationship Id="rId3" Type="http://schemas.openxmlformats.org/officeDocument/2006/relationships/slideLayout" Target="../slideLayouts/slideLayout1653.xml"/><Relationship Id="rId2" Type="http://schemas.openxmlformats.org/officeDocument/2006/relationships/slideLayout" Target="../slideLayouts/slideLayout1652.xml"/><Relationship Id="rId12" Type="http://schemas.openxmlformats.org/officeDocument/2006/relationships/theme" Target="../theme/theme151.xml"/><Relationship Id="rId11" Type="http://schemas.openxmlformats.org/officeDocument/2006/relationships/slideLayout" Target="../slideLayouts/slideLayout1661.xml"/><Relationship Id="rId10" Type="http://schemas.openxmlformats.org/officeDocument/2006/relationships/slideLayout" Target="../slideLayouts/slideLayout1660.xml"/><Relationship Id="rId1" Type="http://schemas.openxmlformats.org/officeDocument/2006/relationships/slideLayout" Target="../slideLayouts/slideLayout1651.xml"/></Relationships>
</file>

<file path=ppt/slideMasters/_rels/slideMaster152.xml.rels><?xml version="1.0" encoding="UTF-8" standalone="yes"?>
<Relationships xmlns="http://schemas.openxmlformats.org/package/2006/relationships"><Relationship Id="rId9" Type="http://schemas.openxmlformats.org/officeDocument/2006/relationships/slideLayout" Target="../slideLayouts/slideLayout1670.xml"/><Relationship Id="rId8" Type="http://schemas.openxmlformats.org/officeDocument/2006/relationships/slideLayout" Target="../slideLayouts/slideLayout1669.xml"/><Relationship Id="rId7" Type="http://schemas.openxmlformats.org/officeDocument/2006/relationships/slideLayout" Target="../slideLayouts/slideLayout1668.xml"/><Relationship Id="rId6" Type="http://schemas.openxmlformats.org/officeDocument/2006/relationships/slideLayout" Target="../slideLayouts/slideLayout1667.xml"/><Relationship Id="rId5" Type="http://schemas.openxmlformats.org/officeDocument/2006/relationships/slideLayout" Target="../slideLayouts/slideLayout1666.xml"/><Relationship Id="rId4" Type="http://schemas.openxmlformats.org/officeDocument/2006/relationships/slideLayout" Target="../slideLayouts/slideLayout1665.xml"/><Relationship Id="rId3" Type="http://schemas.openxmlformats.org/officeDocument/2006/relationships/slideLayout" Target="../slideLayouts/slideLayout1664.xml"/><Relationship Id="rId2" Type="http://schemas.openxmlformats.org/officeDocument/2006/relationships/slideLayout" Target="../slideLayouts/slideLayout1663.xml"/><Relationship Id="rId12" Type="http://schemas.openxmlformats.org/officeDocument/2006/relationships/theme" Target="../theme/theme152.xml"/><Relationship Id="rId11" Type="http://schemas.openxmlformats.org/officeDocument/2006/relationships/slideLayout" Target="../slideLayouts/slideLayout1672.xml"/><Relationship Id="rId10" Type="http://schemas.openxmlformats.org/officeDocument/2006/relationships/slideLayout" Target="../slideLayouts/slideLayout1671.xml"/><Relationship Id="rId1" Type="http://schemas.openxmlformats.org/officeDocument/2006/relationships/slideLayout" Target="../slideLayouts/slideLayout1662.xml"/></Relationships>
</file>

<file path=ppt/slideMasters/_rels/slideMaster153.xml.rels><?xml version="1.0" encoding="UTF-8" standalone="yes"?>
<Relationships xmlns="http://schemas.openxmlformats.org/package/2006/relationships"><Relationship Id="rId9" Type="http://schemas.openxmlformats.org/officeDocument/2006/relationships/slideLayout" Target="../slideLayouts/slideLayout1681.xml"/><Relationship Id="rId8" Type="http://schemas.openxmlformats.org/officeDocument/2006/relationships/slideLayout" Target="../slideLayouts/slideLayout1680.xml"/><Relationship Id="rId7" Type="http://schemas.openxmlformats.org/officeDocument/2006/relationships/slideLayout" Target="../slideLayouts/slideLayout1679.xml"/><Relationship Id="rId6" Type="http://schemas.openxmlformats.org/officeDocument/2006/relationships/slideLayout" Target="../slideLayouts/slideLayout1678.xml"/><Relationship Id="rId5" Type="http://schemas.openxmlformats.org/officeDocument/2006/relationships/slideLayout" Target="../slideLayouts/slideLayout1677.xml"/><Relationship Id="rId4" Type="http://schemas.openxmlformats.org/officeDocument/2006/relationships/slideLayout" Target="../slideLayouts/slideLayout1676.xml"/><Relationship Id="rId3" Type="http://schemas.openxmlformats.org/officeDocument/2006/relationships/slideLayout" Target="../slideLayouts/slideLayout1675.xml"/><Relationship Id="rId2" Type="http://schemas.openxmlformats.org/officeDocument/2006/relationships/slideLayout" Target="../slideLayouts/slideLayout1674.xml"/><Relationship Id="rId12" Type="http://schemas.openxmlformats.org/officeDocument/2006/relationships/theme" Target="../theme/theme153.xml"/><Relationship Id="rId11" Type="http://schemas.openxmlformats.org/officeDocument/2006/relationships/slideLayout" Target="../slideLayouts/slideLayout1683.xml"/><Relationship Id="rId10" Type="http://schemas.openxmlformats.org/officeDocument/2006/relationships/slideLayout" Target="../slideLayouts/slideLayout1682.xml"/><Relationship Id="rId1" Type="http://schemas.openxmlformats.org/officeDocument/2006/relationships/slideLayout" Target="../slideLayouts/slideLayout1673.xml"/></Relationships>
</file>

<file path=ppt/slideMasters/_rels/slideMaster154.xml.rels><?xml version="1.0" encoding="UTF-8" standalone="yes"?>
<Relationships xmlns="http://schemas.openxmlformats.org/package/2006/relationships"><Relationship Id="rId9" Type="http://schemas.openxmlformats.org/officeDocument/2006/relationships/slideLayout" Target="../slideLayouts/slideLayout1692.xml"/><Relationship Id="rId8" Type="http://schemas.openxmlformats.org/officeDocument/2006/relationships/slideLayout" Target="../slideLayouts/slideLayout1691.xml"/><Relationship Id="rId7" Type="http://schemas.openxmlformats.org/officeDocument/2006/relationships/slideLayout" Target="../slideLayouts/slideLayout1690.xml"/><Relationship Id="rId6" Type="http://schemas.openxmlformats.org/officeDocument/2006/relationships/slideLayout" Target="../slideLayouts/slideLayout1689.xml"/><Relationship Id="rId5" Type="http://schemas.openxmlformats.org/officeDocument/2006/relationships/slideLayout" Target="../slideLayouts/slideLayout1688.xml"/><Relationship Id="rId4" Type="http://schemas.openxmlformats.org/officeDocument/2006/relationships/slideLayout" Target="../slideLayouts/slideLayout1687.xml"/><Relationship Id="rId3" Type="http://schemas.openxmlformats.org/officeDocument/2006/relationships/slideLayout" Target="../slideLayouts/slideLayout1686.xml"/><Relationship Id="rId2" Type="http://schemas.openxmlformats.org/officeDocument/2006/relationships/slideLayout" Target="../slideLayouts/slideLayout1685.xml"/><Relationship Id="rId12" Type="http://schemas.openxmlformats.org/officeDocument/2006/relationships/theme" Target="../theme/theme154.xml"/><Relationship Id="rId11" Type="http://schemas.openxmlformats.org/officeDocument/2006/relationships/slideLayout" Target="../slideLayouts/slideLayout1694.xml"/><Relationship Id="rId10" Type="http://schemas.openxmlformats.org/officeDocument/2006/relationships/slideLayout" Target="../slideLayouts/slideLayout1693.xml"/><Relationship Id="rId1" Type="http://schemas.openxmlformats.org/officeDocument/2006/relationships/slideLayout" Target="../slideLayouts/slideLayout1684.xml"/></Relationships>
</file>

<file path=ppt/slideMasters/_rels/slideMaster155.xml.rels><?xml version="1.0" encoding="UTF-8" standalone="yes"?>
<Relationships xmlns="http://schemas.openxmlformats.org/package/2006/relationships"><Relationship Id="rId9" Type="http://schemas.openxmlformats.org/officeDocument/2006/relationships/slideLayout" Target="../slideLayouts/slideLayout1703.xml"/><Relationship Id="rId8" Type="http://schemas.openxmlformats.org/officeDocument/2006/relationships/slideLayout" Target="../slideLayouts/slideLayout1702.xml"/><Relationship Id="rId7" Type="http://schemas.openxmlformats.org/officeDocument/2006/relationships/slideLayout" Target="../slideLayouts/slideLayout1701.xml"/><Relationship Id="rId6" Type="http://schemas.openxmlformats.org/officeDocument/2006/relationships/slideLayout" Target="../slideLayouts/slideLayout1700.xml"/><Relationship Id="rId5" Type="http://schemas.openxmlformats.org/officeDocument/2006/relationships/slideLayout" Target="../slideLayouts/slideLayout1699.xml"/><Relationship Id="rId4" Type="http://schemas.openxmlformats.org/officeDocument/2006/relationships/slideLayout" Target="../slideLayouts/slideLayout1698.xml"/><Relationship Id="rId3" Type="http://schemas.openxmlformats.org/officeDocument/2006/relationships/slideLayout" Target="../slideLayouts/slideLayout1697.xml"/><Relationship Id="rId2" Type="http://schemas.openxmlformats.org/officeDocument/2006/relationships/slideLayout" Target="../slideLayouts/slideLayout1696.xml"/><Relationship Id="rId12" Type="http://schemas.openxmlformats.org/officeDocument/2006/relationships/theme" Target="../theme/theme155.xml"/><Relationship Id="rId11" Type="http://schemas.openxmlformats.org/officeDocument/2006/relationships/slideLayout" Target="../slideLayouts/slideLayout1705.xml"/><Relationship Id="rId10" Type="http://schemas.openxmlformats.org/officeDocument/2006/relationships/slideLayout" Target="../slideLayouts/slideLayout1704.xml"/><Relationship Id="rId1" Type="http://schemas.openxmlformats.org/officeDocument/2006/relationships/slideLayout" Target="../slideLayouts/slideLayout1695.xml"/></Relationships>
</file>

<file path=ppt/slideMasters/_rels/slideMaster156.xml.rels><?xml version="1.0" encoding="UTF-8" standalone="yes"?>
<Relationships xmlns="http://schemas.openxmlformats.org/package/2006/relationships"><Relationship Id="rId9" Type="http://schemas.openxmlformats.org/officeDocument/2006/relationships/slideLayout" Target="../slideLayouts/slideLayout1714.xml"/><Relationship Id="rId8" Type="http://schemas.openxmlformats.org/officeDocument/2006/relationships/slideLayout" Target="../slideLayouts/slideLayout1713.xml"/><Relationship Id="rId7" Type="http://schemas.openxmlformats.org/officeDocument/2006/relationships/slideLayout" Target="../slideLayouts/slideLayout1712.xml"/><Relationship Id="rId6" Type="http://schemas.openxmlformats.org/officeDocument/2006/relationships/slideLayout" Target="../slideLayouts/slideLayout1711.xml"/><Relationship Id="rId5" Type="http://schemas.openxmlformats.org/officeDocument/2006/relationships/slideLayout" Target="../slideLayouts/slideLayout1710.xml"/><Relationship Id="rId4" Type="http://schemas.openxmlformats.org/officeDocument/2006/relationships/slideLayout" Target="../slideLayouts/slideLayout1709.xml"/><Relationship Id="rId3" Type="http://schemas.openxmlformats.org/officeDocument/2006/relationships/slideLayout" Target="../slideLayouts/slideLayout1708.xml"/><Relationship Id="rId2" Type="http://schemas.openxmlformats.org/officeDocument/2006/relationships/slideLayout" Target="../slideLayouts/slideLayout1707.xml"/><Relationship Id="rId12" Type="http://schemas.openxmlformats.org/officeDocument/2006/relationships/theme" Target="../theme/theme156.xml"/><Relationship Id="rId11" Type="http://schemas.openxmlformats.org/officeDocument/2006/relationships/slideLayout" Target="../slideLayouts/slideLayout1716.xml"/><Relationship Id="rId10" Type="http://schemas.openxmlformats.org/officeDocument/2006/relationships/slideLayout" Target="../slideLayouts/slideLayout1715.xml"/><Relationship Id="rId1" Type="http://schemas.openxmlformats.org/officeDocument/2006/relationships/slideLayout" Target="../slideLayouts/slideLayout1706.xml"/></Relationships>
</file>

<file path=ppt/slideMasters/_rels/slideMaster157.xml.rels><?xml version="1.0" encoding="UTF-8" standalone="yes"?>
<Relationships xmlns="http://schemas.openxmlformats.org/package/2006/relationships"><Relationship Id="rId9" Type="http://schemas.openxmlformats.org/officeDocument/2006/relationships/slideLayout" Target="../slideLayouts/slideLayout1725.xml"/><Relationship Id="rId8" Type="http://schemas.openxmlformats.org/officeDocument/2006/relationships/slideLayout" Target="../slideLayouts/slideLayout1724.xml"/><Relationship Id="rId7" Type="http://schemas.openxmlformats.org/officeDocument/2006/relationships/slideLayout" Target="../slideLayouts/slideLayout1723.xml"/><Relationship Id="rId6" Type="http://schemas.openxmlformats.org/officeDocument/2006/relationships/slideLayout" Target="../slideLayouts/slideLayout1722.xml"/><Relationship Id="rId5" Type="http://schemas.openxmlformats.org/officeDocument/2006/relationships/slideLayout" Target="../slideLayouts/slideLayout1721.xml"/><Relationship Id="rId4" Type="http://schemas.openxmlformats.org/officeDocument/2006/relationships/slideLayout" Target="../slideLayouts/slideLayout1720.xml"/><Relationship Id="rId3" Type="http://schemas.openxmlformats.org/officeDocument/2006/relationships/slideLayout" Target="../slideLayouts/slideLayout1719.xml"/><Relationship Id="rId2" Type="http://schemas.openxmlformats.org/officeDocument/2006/relationships/slideLayout" Target="../slideLayouts/slideLayout1718.xml"/><Relationship Id="rId12" Type="http://schemas.openxmlformats.org/officeDocument/2006/relationships/theme" Target="../theme/theme157.xml"/><Relationship Id="rId11" Type="http://schemas.openxmlformats.org/officeDocument/2006/relationships/slideLayout" Target="../slideLayouts/slideLayout1727.xml"/><Relationship Id="rId10" Type="http://schemas.openxmlformats.org/officeDocument/2006/relationships/slideLayout" Target="../slideLayouts/slideLayout1726.xml"/><Relationship Id="rId1" Type="http://schemas.openxmlformats.org/officeDocument/2006/relationships/slideLayout" Target="../slideLayouts/slideLayout1717.xml"/></Relationships>
</file>

<file path=ppt/slideMasters/_rels/slideMaster158.xml.rels><?xml version="1.0" encoding="UTF-8" standalone="yes"?>
<Relationships xmlns="http://schemas.openxmlformats.org/package/2006/relationships"><Relationship Id="rId9" Type="http://schemas.openxmlformats.org/officeDocument/2006/relationships/slideLayout" Target="../slideLayouts/slideLayout1736.xml"/><Relationship Id="rId8" Type="http://schemas.openxmlformats.org/officeDocument/2006/relationships/slideLayout" Target="../slideLayouts/slideLayout1735.xml"/><Relationship Id="rId7" Type="http://schemas.openxmlformats.org/officeDocument/2006/relationships/slideLayout" Target="../slideLayouts/slideLayout1734.xml"/><Relationship Id="rId6" Type="http://schemas.openxmlformats.org/officeDocument/2006/relationships/slideLayout" Target="../slideLayouts/slideLayout1733.xml"/><Relationship Id="rId5" Type="http://schemas.openxmlformats.org/officeDocument/2006/relationships/slideLayout" Target="../slideLayouts/slideLayout1732.xml"/><Relationship Id="rId4" Type="http://schemas.openxmlformats.org/officeDocument/2006/relationships/slideLayout" Target="../slideLayouts/slideLayout1731.xml"/><Relationship Id="rId3" Type="http://schemas.openxmlformats.org/officeDocument/2006/relationships/slideLayout" Target="../slideLayouts/slideLayout1730.xml"/><Relationship Id="rId2" Type="http://schemas.openxmlformats.org/officeDocument/2006/relationships/slideLayout" Target="../slideLayouts/slideLayout1729.xml"/><Relationship Id="rId12" Type="http://schemas.openxmlformats.org/officeDocument/2006/relationships/theme" Target="../theme/theme158.xml"/><Relationship Id="rId11" Type="http://schemas.openxmlformats.org/officeDocument/2006/relationships/slideLayout" Target="../slideLayouts/slideLayout1738.xml"/><Relationship Id="rId10" Type="http://schemas.openxmlformats.org/officeDocument/2006/relationships/slideLayout" Target="../slideLayouts/slideLayout1737.xml"/><Relationship Id="rId1" Type="http://schemas.openxmlformats.org/officeDocument/2006/relationships/slideLayout" Target="../slideLayouts/slideLayout1728.xml"/></Relationships>
</file>

<file path=ppt/slideMasters/_rels/slideMaster159.xml.rels><?xml version="1.0" encoding="UTF-8" standalone="yes"?>
<Relationships xmlns="http://schemas.openxmlformats.org/package/2006/relationships"><Relationship Id="rId9" Type="http://schemas.openxmlformats.org/officeDocument/2006/relationships/slideLayout" Target="../slideLayouts/slideLayout1747.xml"/><Relationship Id="rId8" Type="http://schemas.openxmlformats.org/officeDocument/2006/relationships/slideLayout" Target="../slideLayouts/slideLayout1746.xml"/><Relationship Id="rId7" Type="http://schemas.openxmlformats.org/officeDocument/2006/relationships/slideLayout" Target="../slideLayouts/slideLayout1745.xml"/><Relationship Id="rId6" Type="http://schemas.openxmlformats.org/officeDocument/2006/relationships/slideLayout" Target="../slideLayouts/slideLayout1744.xml"/><Relationship Id="rId5" Type="http://schemas.openxmlformats.org/officeDocument/2006/relationships/slideLayout" Target="../slideLayouts/slideLayout1743.xml"/><Relationship Id="rId4" Type="http://schemas.openxmlformats.org/officeDocument/2006/relationships/slideLayout" Target="../slideLayouts/slideLayout1742.xml"/><Relationship Id="rId3" Type="http://schemas.openxmlformats.org/officeDocument/2006/relationships/slideLayout" Target="../slideLayouts/slideLayout1741.xml"/><Relationship Id="rId2" Type="http://schemas.openxmlformats.org/officeDocument/2006/relationships/slideLayout" Target="../slideLayouts/slideLayout1740.xml"/><Relationship Id="rId12" Type="http://schemas.openxmlformats.org/officeDocument/2006/relationships/theme" Target="../theme/theme159.xml"/><Relationship Id="rId11" Type="http://schemas.openxmlformats.org/officeDocument/2006/relationships/slideLayout" Target="../slideLayouts/slideLayout1749.xml"/><Relationship Id="rId10" Type="http://schemas.openxmlformats.org/officeDocument/2006/relationships/slideLayout" Target="../slideLayouts/slideLayout1748.xml"/><Relationship Id="rId1" Type="http://schemas.openxmlformats.org/officeDocument/2006/relationships/slideLayout" Target="../slideLayouts/slideLayout1739.xml"/></Relationships>
</file>

<file path=ppt/slideMasters/_rels/slideMaster16.xml.rels><?xml version="1.0" encoding="UTF-8" standalone="yes"?>
<Relationships xmlns="http://schemas.openxmlformats.org/package/2006/relationships"><Relationship Id="rId9" Type="http://schemas.openxmlformats.org/officeDocument/2006/relationships/slideLayout" Target="../slideLayouts/slideLayout174.xml"/><Relationship Id="rId8" Type="http://schemas.openxmlformats.org/officeDocument/2006/relationships/slideLayout" Target="../slideLayouts/slideLayout173.xml"/><Relationship Id="rId7" Type="http://schemas.openxmlformats.org/officeDocument/2006/relationships/slideLayout" Target="../slideLayouts/slideLayout172.xml"/><Relationship Id="rId6" Type="http://schemas.openxmlformats.org/officeDocument/2006/relationships/slideLayout" Target="../slideLayouts/slideLayout171.xml"/><Relationship Id="rId5" Type="http://schemas.openxmlformats.org/officeDocument/2006/relationships/slideLayout" Target="../slideLayouts/slideLayout170.xml"/><Relationship Id="rId4" Type="http://schemas.openxmlformats.org/officeDocument/2006/relationships/slideLayout" Target="../slideLayouts/slideLayout169.xml"/><Relationship Id="rId3" Type="http://schemas.openxmlformats.org/officeDocument/2006/relationships/slideLayout" Target="../slideLayouts/slideLayout168.xml"/><Relationship Id="rId2" Type="http://schemas.openxmlformats.org/officeDocument/2006/relationships/slideLayout" Target="../slideLayouts/slideLayout167.xml"/><Relationship Id="rId12" Type="http://schemas.openxmlformats.org/officeDocument/2006/relationships/theme" Target="../theme/theme16.xml"/><Relationship Id="rId11" Type="http://schemas.openxmlformats.org/officeDocument/2006/relationships/slideLayout" Target="../slideLayouts/slideLayout176.xml"/><Relationship Id="rId10" Type="http://schemas.openxmlformats.org/officeDocument/2006/relationships/slideLayout" Target="../slideLayouts/slideLayout175.xml"/><Relationship Id="rId1" Type="http://schemas.openxmlformats.org/officeDocument/2006/relationships/slideLayout" Target="../slideLayouts/slideLayout166.xml"/></Relationships>
</file>

<file path=ppt/slideMasters/_rels/slideMaster160.xml.rels><?xml version="1.0" encoding="UTF-8" standalone="yes"?>
<Relationships xmlns="http://schemas.openxmlformats.org/package/2006/relationships"><Relationship Id="rId9" Type="http://schemas.openxmlformats.org/officeDocument/2006/relationships/slideLayout" Target="../slideLayouts/slideLayout1758.xml"/><Relationship Id="rId8" Type="http://schemas.openxmlformats.org/officeDocument/2006/relationships/slideLayout" Target="../slideLayouts/slideLayout1757.xml"/><Relationship Id="rId7" Type="http://schemas.openxmlformats.org/officeDocument/2006/relationships/slideLayout" Target="../slideLayouts/slideLayout1756.xml"/><Relationship Id="rId6" Type="http://schemas.openxmlformats.org/officeDocument/2006/relationships/slideLayout" Target="../slideLayouts/slideLayout1755.xml"/><Relationship Id="rId5" Type="http://schemas.openxmlformats.org/officeDocument/2006/relationships/slideLayout" Target="../slideLayouts/slideLayout1754.xml"/><Relationship Id="rId4" Type="http://schemas.openxmlformats.org/officeDocument/2006/relationships/slideLayout" Target="../slideLayouts/slideLayout1753.xml"/><Relationship Id="rId3" Type="http://schemas.openxmlformats.org/officeDocument/2006/relationships/slideLayout" Target="../slideLayouts/slideLayout1752.xml"/><Relationship Id="rId2" Type="http://schemas.openxmlformats.org/officeDocument/2006/relationships/slideLayout" Target="../slideLayouts/slideLayout1751.xml"/><Relationship Id="rId12" Type="http://schemas.openxmlformats.org/officeDocument/2006/relationships/theme" Target="../theme/theme160.xml"/><Relationship Id="rId11" Type="http://schemas.openxmlformats.org/officeDocument/2006/relationships/slideLayout" Target="../slideLayouts/slideLayout1760.xml"/><Relationship Id="rId10" Type="http://schemas.openxmlformats.org/officeDocument/2006/relationships/slideLayout" Target="../slideLayouts/slideLayout1759.xml"/><Relationship Id="rId1" Type="http://schemas.openxmlformats.org/officeDocument/2006/relationships/slideLayout" Target="../slideLayouts/slideLayout1750.xml"/></Relationships>
</file>

<file path=ppt/slideMasters/_rels/slideMaster161.xml.rels><?xml version="1.0" encoding="UTF-8" standalone="yes"?>
<Relationships xmlns="http://schemas.openxmlformats.org/package/2006/relationships"><Relationship Id="rId9" Type="http://schemas.openxmlformats.org/officeDocument/2006/relationships/slideLayout" Target="../slideLayouts/slideLayout1769.xml"/><Relationship Id="rId8" Type="http://schemas.openxmlformats.org/officeDocument/2006/relationships/slideLayout" Target="../slideLayouts/slideLayout1768.xml"/><Relationship Id="rId7" Type="http://schemas.openxmlformats.org/officeDocument/2006/relationships/slideLayout" Target="../slideLayouts/slideLayout1767.xml"/><Relationship Id="rId6" Type="http://schemas.openxmlformats.org/officeDocument/2006/relationships/slideLayout" Target="../slideLayouts/slideLayout1766.xml"/><Relationship Id="rId5" Type="http://schemas.openxmlformats.org/officeDocument/2006/relationships/slideLayout" Target="../slideLayouts/slideLayout1765.xml"/><Relationship Id="rId4" Type="http://schemas.openxmlformats.org/officeDocument/2006/relationships/slideLayout" Target="../slideLayouts/slideLayout1764.xml"/><Relationship Id="rId3" Type="http://schemas.openxmlformats.org/officeDocument/2006/relationships/slideLayout" Target="../slideLayouts/slideLayout1763.xml"/><Relationship Id="rId2" Type="http://schemas.openxmlformats.org/officeDocument/2006/relationships/slideLayout" Target="../slideLayouts/slideLayout1762.xml"/><Relationship Id="rId12" Type="http://schemas.openxmlformats.org/officeDocument/2006/relationships/theme" Target="../theme/theme161.xml"/><Relationship Id="rId11" Type="http://schemas.openxmlformats.org/officeDocument/2006/relationships/slideLayout" Target="../slideLayouts/slideLayout1771.xml"/><Relationship Id="rId10" Type="http://schemas.openxmlformats.org/officeDocument/2006/relationships/slideLayout" Target="../slideLayouts/slideLayout1770.xml"/><Relationship Id="rId1" Type="http://schemas.openxmlformats.org/officeDocument/2006/relationships/slideLayout" Target="../slideLayouts/slideLayout1761.xml"/></Relationships>
</file>

<file path=ppt/slideMasters/_rels/slideMaster162.xml.rels><?xml version="1.0" encoding="UTF-8" standalone="yes"?>
<Relationships xmlns="http://schemas.openxmlformats.org/package/2006/relationships"><Relationship Id="rId9" Type="http://schemas.openxmlformats.org/officeDocument/2006/relationships/slideLayout" Target="../slideLayouts/slideLayout1780.xml"/><Relationship Id="rId8" Type="http://schemas.openxmlformats.org/officeDocument/2006/relationships/slideLayout" Target="../slideLayouts/slideLayout1779.xml"/><Relationship Id="rId7" Type="http://schemas.openxmlformats.org/officeDocument/2006/relationships/slideLayout" Target="../slideLayouts/slideLayout1778.xml"/><Relationship Id="rId6" Type="http://schemas.openxmlformats.org/officeDocument/2006/relationships/slideLayout" Target="../slideLayouts/slideLayout1777.xml"/><Relationship Id="rId5" Type="http://schemas.openxmlformats.org/officeDocument/2006/relationships/slideLayout" Target="../slideLayouts/slideLayout1776.xml"/><Relationship Id="rId4" Type="http://schemas.openxmlformats.org/officeDocument/2006/relationships/slideLayout" Target="../slideLayouts/slideLayout1775.xml"/><Relationship Id="rId3" Type="http://schemas.openxmlformats.org/officeDocument/2006/relationships/slideLayout" Target="../slideLayouts/slideLayout1774.xml"/><Relationship Id="rId2" Type="http://schemas.openxmlformats.org/officeDocument/2006/relationships/slideLayout" Target="../slideLayouts/slideLayout1773.xml"/><Relationship Id="rId12" Type="http://schemas.openxmlformats.org/officeDocument/2006/relationships/theme" Target="../theme/theme162.xml"/><Relationship Id="rId11" Type="http://schemas.openxmlformats.org/officeDocument/2006/relationships/slideLayout" Target="../slideLayouts/slideLayout1782.xml"/><Relationship Id="rId10" Type="http://schemas.openxmlformats.org/officeDocument/2006/relationships/slideLayout" Target="../slideLayouts/slideLayout1781.xml"/><Relationship Id="rId1" Type="http://schemas.openxmlformats.org/officeDocument/2006/relationships/slideLayout" Target="../slideLayouts/slideLayout1772.xml"/></Relationships>
</file>

<file path=ppt/slideMasters/_rels/slideMaster163.xml.rels><?xml version="1.0" encoding="UTF-8" standalone="yes"?>
<Relationships xmlns="http://schemas.openxmlformats.org/package/2006/relationships"><Relationship Id="rId9" Type="http://schemas.openxmlformats.org/officeDocument/2006/relationships/slideLayout" Target="../slideLayouts/slideLayout1791.xml"/><Relationship Id="rId8" Type="http://schemas.openxmlformats.org/officeDocument/2006/relationships/slideLayout" Target="../slideLayouts/slideLayout1790.xml"/><Relationship Id="rId7" Type="http://schemas.openxmlformats.org/officeDocument/2006/relationships/slideLayout" Target="../slideLayouts/slideLayout1789.xml"/><Relationship Id="rId6" Type="http://schemas.openxmlformats.org/officeDocument/2006/relationships/slideLayout" Target="../slideLayouts/slideLayout1788.xml"/><Relationship Id="rId5" Type="http://schemas.openxmlformats.org/officeDocument/2006/relationships/slideLayout" Target="../slideLayouts/slideLayout1787.xml"/><Relationship Id="rId4" Type="http://schemas.openxmlformats.org/officeDocument/2006/relationships/slideLayout" Target="../slideLayouts/slideLayout1786.xml"/><Relationship Id="rId3" Type="http://schemas.openxmlformats.org/officeDocument/2006/relationships/slideLayout" Target="../slideLayouts/slideLayout1785.xml"/><Relationship Id="rId2" Type="http://schemas.openxmlformats.org/officeDocument/2006/relationships/slideLayout" Target="../slideLayouts/slideLayout1784.xml"/><Relationship Id="rId12" Type="http://schemas.openxmlformats.org/officeDocument/2006/relationships/theme" Target="../theme/theme163.xml"/><Relationship Id="rId11" Type="http://schemas.openxmlformats.org/officeDocument/2006/relationships/slideLayout" Target="../slideLayouts/slideLayout1793.xml"/><Relationship Id="rId10" Type="http://schemas.openxmlformats.org/officeDocument/2006/relationships/slideLayout" Target="../slideLayouts/slideLayout1792.xml"/><Relationship Id="rId1" Type="http://schemas.openxmlformats.org/officeDocument/2006/relationships/slideLayout" Target="../slideLayouts/slideLayout1783.xml"/></Relationships>
</file>

<file path=ppt/slideMasters/_rels/slideMaster164.xml.rels><?xml version="1.0" encoding="UTF-8" standalone="yes"?>
<Relationships xmlns="http://schemas.openxmlformats.org/package/2006/relationships"><Relationship Id="rId9" Type="http://schemas.openxmlformats.org/officeDocument/2006/relationships/slideLayout" Target="../slideLayouts/slideLayout1802.xml"/><Relationship Id="rId8" Type="http://schemas.openxmlformats.org/officeDocument/2006/relationships/slideLayout" Target="../slideLayouts/slideLayout1801.xml"/><Relationship Id="rId7" Type="http://schemas.openxmlformats.org/officeDocument/2006/relationships/slideLayout" Target="../slideLayouts/slideLayout1800.xml"/><Relationship Id="rId6" Type="http://schemas.openxmlformats.org/officeDocument/2006/relationships/slideLayout" Target="../slideLayouts/slideLayout1799.xml"/><Relationship Id="rId5" Type="http://schemas.openxmlformats.org/officeDocument/2006/relationships/slideLayout" Target="../slideLayouts/slideLayout1798.xml"/><Relationship Id="rId4" Type="http://schemas.openxmlformats.org/officeDocument/2006/relationships/slideLayout" Target="../slideLayouts/slideLayout1797.xml"/><Relationship Id="rId3" Type="http://schemas.openxmlformats.org/officeDocument/2006/relationships/slideLayout" Target="../slideLayouts/slideLayout1796.xml"/><Relationship Id="rId2" Type="http://schemas.openxmlformats.org/officeDocument/2006/relationships/slideLayout" Target="../slideLayouts/slideLayout1795.xml"/><Relationship Id="rId12" Type="http://schemas.openxmlformats.org/officeDocument/2006/relationships/theme" Target="../theme/theme164.xml"/><Relationship Id="rId11" Type="http://schemas.openxmlformats.org/officeDocument/2006/relationships/slideLayout" Target="../slideLayouts/slideLayout1804.xml"/><Relationship Id="rId10" Type="http://schemas.openxmlformats.org/officeDocument/2006/relationships/slideLayout" Target="../slideLayouts/slideLayout1803.xml"/><Relationship Id="rId1" Type="http://schemas.openxmlformats.org/officeDocument/2006/relationships/slideLayout" Target="../slideLayouts/slideLayout1794.xml"/></Relationships>
</file>

<file path=ppt/slideMasters/_rels/slideMaster165.xml.rels><?xml version="1.0" encoding="UTF-8" standalone="yes"?>
<Relationships xmlns="http://schemas.openxmlformats.org/package/2006/relationships"><Relationship Id="rId9" Type="http://schemas.openxmlformats.org/officeDocument/2006/relationships/slideLayout" Target="../slideLayouts/slideLayout1813.xml"/><Relationship Id="rId8" Type="http://schemas.openxmlformats.org/officeDocument/2006/relationships/slideLayout" Target="../slideLayouts/slideLayout1812.xml"/><Relationship Id="rId7" Type="http://schemas.openxmlformats.org/officeDocument/2006/relationships/slideLayout" Target="../slideLayouts/slideLayout1811.xml"/><Relationship Id="rId6" Type="http://schemas.openxmlformats.org/officeDocument/2006/relationships/slideLayout" Target="../slideLayouts/slideLayout1810.xml"/><Relationship Id="rId5" Type="http://schemas.openxmlformats.org/officeDocument/2006/relationships/slideLayout" Target="../slideLayouts/slideLayout1809.xml"/><Relationship Id="rId4" Type="http://schemas.openxmlformats.org/officeDocument/2006/relationships/slideLayout" Target="../slideLayouts/slideLayout1808.xml"/><Relationship Id="rId3" Type="http://schemas.openxmlformats.org/officeDocument/2006/relationships/slideLayout" Target="../slideLayouts/slideLayout1807.xml"/><Relationship Id="rId2" Type="http://schemas.openxmlformats.org/officeDocument/2006/relationships/slideLayout" Target="../slideLayouts/slideLayout1806.xml"/><Relationship Id="rId12" Type="http://schemas.openxmlformats.org/officeDocument/2006/relationships/theme" Target="../theme/theme165.xml"/><Relationship Id="rId11" Type="http://schemas.openxmlformats.org/officeDocument/2006/relationships/slideLayout" Target="../slideLayouts/slideLayout1815.xml"/><Relationship Id="rId10" Type="http://schemas.openxmlformats.org/officeDocument/2006/relationships/slideLayout" Target="../slideLayouts/slideLayout1814.xml"/><Relationship Id="rId1" Type="http://schemas.openxmlformats.org/officeDocument/2006/relationships/slideLayout" Target="../slideLayouts/slideLayout1805.xml"/></Relationships>
</file>

<file path=ppt/slideMasters/_rels/slideMaster166.xml.rels><?xml version="1.0" encoding="UTF-8" standalone="yes"?>
<Relationships xmlns="http://schemas.openxmlformats.org/package/2006/relationships"><Relationship Id="rId9" Type="http://schemas.openxmlformats.org/officeDocument/2006/relationships/slideLayout" Target="../slideLayouts/slideLayout1824.xml"/><Relationship Id="rId8" Type="http://schemas.openxmlformats.org/officeDocument/2006/relationships/slideLayout" Target="../slideLayouts/slideLayout1823.xml"/><Relationship Id="rId7" Type="http://schemas.openxmlformats.org/officeDocument/2006/relationships/slideLayout" Target="../slideLayouts/slideLayout1822.xml"/><Relationship Id="rId6" Type="http://schemas.openxmlformats.org/officeDocument/2006/relationships/slideLayout" Target="../slideLayouts/slideLayout1821.xml"/><Relationship Id="rId5" Type="http://schemas.openxmlformats.org/officeDocument/2006/relationships/slideLayout" Target="../slideLayouts/slideLayout1820.xml"/><Relationship Id="rId4" Type="http://schemas.openxmlformats.org/officeDocument/2006/relationships/slideLayout" Target="../slideLayouts/slideLayout1819.xml"/><Relationship Id="rId3" Type="http://schemas.openxmlformats.org/officeDocument/2006/relationships/slideLayout" Target="../slideLayouts/slideLayout1818.xml"/><Relationship Id="rId2" Type="http://schemas.openxmlformats.org/officeDocument/2006/relationships/slideLayout" Target="../slideLayouts/slideLayout1817.xml"/><Relationship Id="rId12" Type="http://schemas.openxmlformats.org/officeDocument/2006/relationships/theme" Target="../theme/theme166.xml"/><Relationship Id="rId11" Type="http://schemas.openxmlformats.org/officeDocument/2006/relationships/slideLayout" Target="../slideLayouts/slideLayout1826.xml"/><Relationship Id="rId10" Type="http://schemas.openxmlformats.org/officeDocument/2006/relationships/slideLayout" Target="../slideLayouts/slideLayout1825.xml"/><Relationship Id="rId1" Type="http://schemas.openxmlformats.org/officeDocument/2006/relationships/slideLayout" Target="../slideLayouts/slideLayout1816.xml"/></Relationships>
</file>

<file path=ppt/slideMasters/_rels/slideMaster167.xml.rels><?xml version="1.0" encoding="UTF-8" standalone="yes"?>
<Relationships xmlns="http://schemas.openxmlformats.org/package/2006/relationships"><Relationship Id="rId9" Type="http://schemas.openxmlformats.org/officeDocument/2006/relationships/slideLayout" Target="../slideLayouts/slideLayout1835.xml"/><Relationship Id="rId8" Type="http://schemas.openxmlformats.org/officeDocument/2006/relationships/slideLayout" Target="../slideLayouts/slideLayout1834.xml"/><Relationship Id="rId7" Type="http://schemas.openxmlformats.org/officeDocument/2006/relationships/slideLayout" Target="../slideLayouts/slideLayout1833.xml"/><Relationship Id="rId6" Type="http://schemas.openxmlformats.org/officeDocument/2006/relationships/slideLayout" Target="../slideLayouts/slideLayout1832.xml"/><Relationship Id="rId5" Type="http://schemas.openxmlformats.org/officeDocument/2006/relationships/slideLayout" Target="../slideLayouts/slideLayout1831.xml"/><Relationship Id="rId4" Type="http://schemas.openxmlformats.org/officeDocument/2006/relationships/slideLayout" Target="../slideLayouts/slideLayout1830.xml"/><Relationship Id="rId3" Type="http://schemas.openxmlformats.org/officeDocument/2006/relationships/slideLayout" Target="../slideLayouts/slideLayout1829.xml"/><Relationship Id="rId2" Type="http://schemas.openxmlformats.org/officeDocument/2006/relationships/slideLayout" Target="../slideLayouts/slideLayout1828.xml"/><Relationship Id="rId12" Type="http://schemas.openxmlformats.org/officeDocument/2006/relationships/theme" Target="../theme/theme167.xml"/><Relationship Id="rId11" Type="http://schemas.openxmlformats.org/officeDocument/2006/relationships/slideLayout" Target="../slideLayouts/slideLayout1837.xml"/><Relationship Id="rId10" Type="http://schemas.openxmlformats.org/officeDocument/2006/relationships/slideLayout" Target="../slideLayouts/slideLayout1836.xml"/><Relationship Id="rId1" Type="http://schemas.openxmlformats.org/officeDocument/2006/relationships/slideLayout" Target="../slideLayouts/slideLayout1827.xml"/></Relationships>
</file>

<file path=ppt/slideMasters/_rels/slideMaster168.xml.rels><?xml version="1.0" encoding="UTF-8" standalone="yes"?>
<Relationships xmlns="http://schemas.openxmlformats.org/package/2006/relationships"><Relationship Id="rId9" Type="http://schemas.openxmlformats.org/officeDocument/2006/relationships/slideLayout" Target="../slideLayouts/slideLayout1846.xml"/><Relationship Id="rId8" Type="http://schemas.openxmlformats.org/officeDocument/2006/relationships/slideLayout" Target="../slideLayouts/slideLayout1845.xml"/><Relationship Id="rId7" Type="http://schemas.openxmlformats.org/officeDocument/2006/relationships/slideLayout" Target="../slideLayouts/slideLayout1844.xml"/><Relationship Id="rId6" Type="http://schemas.openxmlformats.org/officeDocument/2006/relationships/slideLayout" Target="../slideLayouts/slideLayout1843.xml"/><Relationship Id="rId5" Type="http://schemas.openxmlformats.org/officeDocument/2006/relationships/slideLayout" Target="../slideLayouts/slideLayout1842.xml"/><Relationship Id="rId4" Type="http://schemas.openxmlformats.org/officeDocument/2006/relationships/slideLayout" Target="../slideLayouts/slideLayout1841.xml"/><Relationship Id="rId3" Type="http://schemas.openxmlformats.org/officeDocument/2006/relationships/slideLayout" Target="../slideLayouts/slideLayout1840.xml"/><Relationship Id="rId2" Type="http://schemas.openxmlformats.org/officeDocument/2006/relationships/slideLayout" Target="../slideLayouts/slideLayout1839.xml"/><Relationship Id="rId12" Type="http://schemas.openxmlformats.org/officeDocument/2006/relationships/theme" Target="../theme/theme168.xml"/><Relationship Id="rId11" Type="http://schemas.openxmlformats.org/officeDocument/2006/relationships/slideLayout" Target="../slideLayouts/slideLayout1848.xml"/><Relationship Id="rId10" Type="http://schemas.openxmlformats.org/officeDocument/2006/relationships/slideLayout" Target="../slideLayouts/slideLayout1847.xml"/><Relationship Id="rId1" Type="http://schemas.openxmlformats.org/officeDocument/2006/relationships/slideLayout" Target="../slideLayouts/slideLayout1838.xml"/></Relationships>
</file>

<file path=ppt/slideMasters/_rels/slideMaster169.xml.rels><?xml version="1.0" encoding="UTF-8" standalone="yes"?>
<Relationships xmlns="http://schemas.openxmlformats.org/package/2006/relationships"><Relationship Id="rId9" Type="http://schemas.openxmlformats.org/officeDocument/2006/relationships/slideLayout" Target="../slideLayouts/slideLayout1857.xml"/><Relationship Id="rId8" Type="http://schemas.openxmlformats.org/officeDocument/2006/relationships/slideLayout" Target="../slideLayouts/slideLayout1856.xml"/><Relationship Id="rId7" Type="http://schemas.openxmlformats.org/officeDocument/2006/relationships/slideLayout" Target="../slideLayouts/slideLayout1855.xml"/><Relationship Id="rId6" Type="http://schemas.openxmlformats.org/officeDocument/2006/relationships/slideLayout" Target="../slideLayouts/slideLayout1854.xml"/><Relationship Id="rId5" Type="http://schemas.openxmlformats.org/officeDocument/2006/relationships/slideLayout" Target="../slideLayouts/slideLayout1853.xml"/><Relationship Id="rId4" Type="http://schemas.openxmlformats.org/officeDocument/2006/relationships/slideLayout" Target="../slideLayouts/slideLayout1852.xml"/><Relationship Id="rId3" Type="http://schemas.openxmlformats.org/officeDocument/2006/relationships/slideLayout" Target="../slideLayouts/slideLayout1851.xml"/><Relationship Id="rId2" Type="http://schemas.openxmlformats.org/officeDocument/2006/relationships/slideLayout" Target="../slideLayouts/slideLayout1850.xml"/><Relationship Id="rId12" Type="http://schemas.openxmlformats.org/officeDocument/2006/relationships/theme" Target="../theme/theme169.xml"/><Relationship Id="rId11" Type="http://schemas.openxmlformats.org/officeDocument/2006/relationships/slideLayout" Target="../slideLayouts/slideLayout1859.xml"/><Relationship Id="rId10" Type="http://schemas.openxmlformats.org/officeDocument/2006/relationships/slideLayout" Target="../slideLayouts/slideLayout1858.xml"/><Relationship Id="rId1" Type="http://schemas.openxmlformats.org/officeDocument/2006/relationships/slideLayout" Target="../slideLayouts/slideLayout1849.xml"/></Relationships>
</file>

<file path=ppt/slideMasters/_rels/slideMaster17.xml.rels><?xml version="1.0" encoding="UTF-8" standalone="yes"?>
<Relationships xmlns="http://schemas.openxmlformats.org/package/2006/relationships"><Relationship Id="rId9" Type="http://schemas.openxmlformats.org/officeDocument/2006/relationships/slideLayout" Target="../slideLayouts/slideLayout185.xml"/><Relationship Id="rId8" Type="http://schemas.openxmlformats.org/officeDocument/2006/relationships/slideLayout" Target="../slideLayouts/slideLayout184.xml"/><Relationship Id="rId7" Type="http://schemas.openxmlformats.org/officeDocument/2006/relationships/slideLayout" Target="../slideLayouts/slideLayout183.xml"/><Relationship Id="rId6" Type="http://schemas.openxmlformats.org/officeDocument/2006/relationships/slideLayout" Target="../slideLayouts/slideLayout182.xml"/><Relationship Id="rId5" Type="http://schemas.openxmlformats.org/officeDocument/2006/relationships/slideLayout" Target="../slideLayouts/slideLayout181.xml"/><Relationship Id="rId4" Type="http://schemas.openxmlformats.org/officeDocument/2006/relationships/slideLayout" Target="../slideLayouts/slideLayout180.xml"/><Relationship Id="rId3" Type="http://schemas.openxmlformats.org/officeDocument/2006/relationships/slideLayout" Target="../slideLayouts/slideLayout179.xml"/><Relationship Id="rId2" Type="http://schemas.openxmlformats.org/officeDocument/2006/relationships/slideLayout" Target="../slideLayouts/slideLayout178.xml"/><Relationship Id="rId12" Type="http://schemas.openxmlformats.org/officeDocument/2006/relationships/theme" Target="../theme/theme17.xml"/><Relationship Id="rId11" Type="http://schemas.openxmlformats.org/officeDocument/2006/relationships/slideLayout" Target="../slideLayouts/slideLayout187.xml"/><Relationship Id="rId10" Type="http://schemas.openxmlformats.org/officeDocument/2006/relationships/slideLayout" Target="../slideLayouts/slideLayout186.xml"/><Relationship Id="rId1" Type="http://schemas.openxmlformats.org/officeDocument/2006/relationships/slideLayout" Target="../slideLayouts/slideLayout177.xml"/></Relationships>
</file>

<file path=ppt/slideMasters/_rels/slideMaster170.xml.rels><?xml version="1.0" encoding="UTF-8" standalone="yes"?>
<Relationships xmlns="http://schemas.openxmlformats.org/package/2006/relationships"><Relationship Id="rId9" Type="http://schemas.openxmlformats.org/officeDocument/2006/relationships/slideLayout" Target="../slideLayouts/slideLayout1868.xml"/><Relationship Id="rId8" Type="http://schemas.openxmlformats.org/officeDocument/2006/relationships/slideLayout" Target="../slideLayouts/slideLayout1867.xml"/><Relationship Id="rId7" Type="http://schemas.openxmlformats.org/officeDocument/2006/relationships/slideLayout" Target="../slideLayouts/slideLayout1866.xml"/><Relationship Id="rId6" Type="http://schemas.openxmlformats.org/officeDocument/2006/relationships/slideLayout" Target="../slideLayouts/slideLayout1865.xml"/><Relationship Id="rId5" Type="http://schemas.openxmlformats.org/officeDocument/2006/relationships/slideLayout" Target="../slideLayouts/slideLayout1864.xml"/><Relationship Id="rId4" Type="http://schemas.openxmlformats.org/officeDocument/2006/relationships/slideLayout" Target="../slideLayouts/slideLayout1863.xml"/><Relationship Id="rId3" Type="http://schemas.openxmlformats.org/officeDocument/2006/relationships/slideLayout" Target="../slideLayouts/slideLayout1862.xml"/><Relationship Id="rId2" Type="http://schemas.openxmlformats.org/officeDocument/2006/relationships/slideLayout" Target="../slideLayouts/slideLayout1861.xml"/><Relationship Id="rId12" Type="http://schemas.openxmlformats.org/officeDocument/2006/relationships/theme" Target="../theme/theme170.xml"/><Relationship Id="rId11" Type="http://schemas.openxmlformats.org/officeDocument/2006/relationships/slideLayout" Target="../slideLayouts/slideLayout1870.xml"/><Relationship Id="rId10" Type="http://schemas.openxmlformats.org/officeDocument/2006/relationships/slideLayout" Target="../slideLayouts/slideLayout1869.xml"/><Relationship Id="rId1" Type="http://schemas.openxmlformats.org/officeDocument/2006/relationships/slideLayout" Target="../slideLayouts/slideLayout1860.xml"/></Relationships>
</file>

<file path=ppt/slideMasters/_rels/slideMaster171.xml.rels><?xml version="1.0" encoding="UTF-8" standalone="yes"?>
<Relationships xmlns="http://schemas.openxmlformats.org/package/2006/relationships"><Relationship Id="rId9" Type="http://schemas.openxmlformats.org/officeDocument/2006/relationships/slideLayout" Target="../slideLayouts/slideLayout1879.xml"/><Relationship Id="rId8" Type="http://schemas.openxmlformats.org/officeDocument/2006/relationships/slideLayout" Target="../slideLayouts/slideLayout1878.xml"/><Relationship Id="rId7" Type="http://schemas.openxmlformats.org/officeDocument/2006/relationships/slideLayout" Target="../slideLayouts/slideLayout1877.xml"/><Relationship Id="rId6" Type="http://schemas.openxmlformats.org/officeDocument/2006/relationships/slideLayout" Target="../slideLayouts/slideLayout1876.xml"/><Relationship Id="rId5" Type="http://schemas.openxmlformats.org/officeDocument/2006/relationships/slideLayout" Target="../slideLayouts/slideLayout1875.xml"/><Relationship Id="rId4" Type="http://schemas.openxmlformats.org/officeDocument/2006/relationships/slideLayout" Target="../slideLayouts/slideLayout1874.xml"/><Relationship Id="rId3" Type="http://schemas.openxmlformats.org/officeDocument/2006/relationships/slideLayout" Target="../slideLayouts/slideLayout1873.xml"/><Relationship Id="rId2" Type="http://schemas.openxmlformats.org/officeDocument/2006/relationships/slideLayout" Target="../slideLayouts/slideLayout1872.xml"/><Relationship Id="rId12" Type="http://schemas.openxmlformats.org/officeDocument/2006/relationships/theme" Target="../theme/theme171.xml"/><Relationship Id="rId11" Type="http://schemas.openxmlformats.org/officeDocument/2006/relationships/slideLayout" Target="../slideLayouts/slideLayout1881.xml"/><Relationship Id="rId10" Type="http://schemas.openxmlformats.org/officeDocument/2006/relationships/slideLayout" Target="../slideLayouts/slideLayout1880.xml"/><Relationship Id="rId1" Type="http://schemas.openxmlformats.org/officeDocument/2006/relationships/slideLayout" Target="../slideLayouts/slideLayout1871.xml"/></Relationships>
</file>

<file path=ppt/slideMasters/_rels/slideMaster172.xml.rels><?xml version="1.0" encoding="UTF-8" standalone="yes"?>
<Relationships xmlns="http://schemas.openxmlformats.org/package/2006/relationships"><Relationship Id="rId9" Type="http://schemas.openxmlformats.org/officeDocument/2006/relationships/slideLayout" Target="../slideLayouts/slideLayout1890.xml"/><Relationship Id="rId8" Type="http://schemas.openxmlformats.org/officeDocument/2006/relationships/slideLayout" Target="../slideLayouts/slideLayout1889.xml"/><Relationship Id="rId7" Type="http://schemas.openxmlformats.org/officeDocument/2006/relationships/slideLayout" Target="../slideLayouts/slideLayout1888.xml"/><Relationship Id="rId6" Type="http://schemas.openxmlformats.org/officeDocument/2006/relationships/slideLayout" Target="../slideLayouts/slideLayout1887.xml"/><Relationship Id="rId5" Type="http://schemas.openxmlformats.org/officeDocument/2006/relationships/slideLayout" Target="../slideLayouts/slideLayout1886.xml"/><Relationship Id="rId4" Type="http://schemas.openxmlformats.org/officeDocument/2006/relationships/slideLayout" Target="../slideLayouts/slideLayout1885.xml"/><Relationship Id="rId3" Type="http://schemas.openxmlformats.org/officeDocument/2006/relationships/slideLayout" Target="../slideLayouts/slideLayout1884.xml"/><Relationship Id="rId2" Type="http://schemas.openxmlformats.org/officeDocument/2006/relationships/slideLayout" Target="../slideLayouts/slideLayout1883.xml"/><Relationship Id="rId12" Type="http://schemas.openxmlformats.org/officeDocument/2006/relationships/theme" Target="../theme/theme172.xml"/><Relationship Id="rId11" Type="http://schemas.openxmlformats.org/officeDocument/2006/relationships/slideLayout" Target="../slideLayouts/slideLayout1892.xml"/><Relationship Id="rId10" Type="http://schemas.openxmlformats.org/officeDocument/2006/relationships/slideLayout" Target="../slideLayouts/slideLayout1891.xml"/><Relationship Id="rId1" Type="http://schemas.openxmlformats.org/officeDocument/2006/relationships/slideLayout" Target="../slideLayouts/slideLayout1882.xml"/></Relationships>
</file>

<file path=ppt/slideMasters/_rels/slideMaster173.xml.rels><?xml version="1.0" encoding="UTF-8" standalone="yes"?>
<Relationships xmlns="http://schemas.openxmlformats.org/package/2006/relationships"><Relationship Id="rId9" Type="http://schemas.openxmlformats.org/officeDocument/2006/relationships/slideLayout" Target="../slideLayouts/slideLayout1901.xml"/><Relationship Id="rId8" Type="http://schemas.openxmlformats.org/officeDocument/2006/relationships/slideLayout" Target="../slideLayouts/slideLayout1900.xml"/><Relationship Id="rId7" Type="http://schemas.openxmlformats.org/officeDocument/2006/relationships/slideLayout" Target="../slideLayouts/slideLayout1899.xml"/><Relationship Id="rId6" Type="http://schemas.openxmlformats.org/officeDocument/2006/relationships/slideLayout" Target="../slideLayouts/slideLayout1898.xml"/><Relationship Id="rId5" Type="http://schemas.openxmlformats.org/officeDocument/2006/relationships/slideLayout" Target="../slideLayouts/slideLayout1897.xml"/><Relationship Id="rId4" Type="http://schemas.openxmlformats.org/officeDocument/2006/relationships/slideLayout" Target="../slideLayouts/slideLayout1896.xml"/><Relationship Id="rId3" Type="http://schemas.openxmlformats.org/officeDocument/2006/relationships/slideLayout" Target="../slideLayouts/slideLayout1895.xml"/><Relationship Id="rId2" Type="http://schemas.openxmlformats.org/officeDocument/2006/relationships/slideLayout" Target="../slideLayouts/slideLayout1894.xml"/><Relationship Id="rId12" Type="http://schemas.openxmlformats.org/officeDocument/2006/relationships/theme" Target="../theme/theme173.xml"/><Relationship Id="rId11" Type="http://schemas.openxmlformats.org/officeDocument/2006/relationships/slideLayout" Target="../slideLayouts/slideLayout1903.xml"/><Relationship Id="rId10" Type="http://schemas.openxmlformats.org/officeDocument/2006/relationships/slideLayout" Target="../slideLayouts/slideLayout1902.xml"/><Relationship Id="rId1" Type="http://schemas.openxmlformats.org/officeDocument/2006/relationships/slideLayout" Target="../slideLayouts/slideLayout1893.xml"/></Relationships>
</file>

<file path=ppt/slideMasters/_rels/slideMaster174.xml.rels><?xml version="1.0" encoding="UTF-8" standalone="yes"?>
<Relationships xmlns="http://schemas.openxmlformats.org/package/2006/relationships"><Relationship Id="rId9" Type="http://schemas.openxmlformats.org/officeDocument/2006/relationships/slideLayout" Target="../slideLayouts/slideLayout1912.xml"/><Relationship Id="rId8" Type="http://schemas.openxmlformats.org/officeDocument/2006/relationships/slideLayout" Target="../slideLayouts/slideLayout1911.xml"/><Relationship Id="rId7" Type="http://schemas.openxmlformats.org/officeDocument/2006/relationships/slideLayout" Target="../slideLayouts/slideLayout1910.xml"/><Relationship Id="rId6" Type="http://schemas.openxmlformats.org/officeDocument/2006/relationships/slideLayout" Target="../slideLayouts/slideLayout1909.xml"/><Relationship Id="rId5" Type="http://schemas.openxmlformats.org/officeDocument/2006/relationships/slideLayout" Target="../slideLayouts/slideLayout1908.xml"/><Relationship Id="rId4" Type="http://schemas.openxmlformats.org/officeDocument/2006/relationships/slideLayout" Target="../slideLayouts/slideLayout1907.xml"/><Relationship Id="rId3" Type="http://schemas.openxmlformats.org/officeDocument/2006/relationships/slideLayout" Target="../slideLayouts/slideLayout1906.xml"/><Relationship Id="rId2" Type="http://schemas.openxmlformats.org/officeDocument/2006/relationships/slideLayout" Target="../slideLayouts/slideLayout1905.xml"/><Relationship Id="rId12" Type="http://schemas.openxmlformats.org/officeDocument/2006/relationships/theme" Target="../theme/theme174.xml"/><Relationship Id="rId11" Type="http://schemas.openxmlformats.org/officeDocument/2006/relationships/slideLayout" Target="../slideLayouts/slideLayout1914.xml"/><Relationship Id="rId10" Type="http://schemas.openxmlformats.org/officeDocument/2006/relationships/slideLayout" Target="../slideLayouts/slideLayout1913.xml"/><Relationship Id="rId1" Type="http://schemas.openxmlformats.org/officeDocument/2006/relationships/slideLayout" Target="../slideLayouts/slideLayout1904.xml"/></Relationships>
</file>

<file path=ppt/slideMasters/_rels/slideMaster175.xml.rels><?xml version="1.0" encoding="UTF-8" standalone="yes"?>
<Relationships xmlns="http://schemas.openxmlformats.org/package/2006/relationships"><Relationship Id="rId9" Type="http://schemas.openxmlformats.org/officeDocument/2006/relationships/slideLayout" Target="../slideLayouts/slideLayout1923.xml"/><Relationship Id="rId8" Type="http://schemas.openxmlformats.org/officeDocument/2006/relationships/slideLayout" Target="../slideLayouts/slideLayout1922.xml"/><Relationship Id="rId7" Type="http://schemas.openxmlformats.org/officeDocument/2006/relationships/slideLayout" Target="../slideLayouts/slideLayout1921.xml"/><Relationship Id="rId6" Type="http://schemas.openxmlformats.org/officeDocument/2006/relationships/slideLayout" Target="../slideLayouts/slideLayout1920.xml"/><Relationship Id="rId5" Type="http://schemas.openxmlformats.org/officeDocument/2006/relationships/slideLayout" Target="../slideLayouts/slideLayout1919.xml"/><Relationship Id="rId4" Type="http://schemas.openxmlformats.org/officeDocument/2006/relationships/slideLayout" Target="../slideLayouts/slideLayout1918.xml"/><Relationship Id="rId3" Type="http://schemas.openxmlformats.org/officeDocument/2006/relationships/slideLayout" Target="../slideLayouts/slideLayout1917.xml"/><Relationship Id="rId2" Type="http://schemas.openxmlformats.org/officeDocument/2006/relationships/slideLayout" Target="../slideLayouts/slideLayout1916.xml"/><Relationship Id="rId12" Type="http://schemas.openxmlformats.org/officeDocument/2006/relationships/theme" Target="../theme/theme175.xml"/><Relationship Id="rId11" Type="http://schemas.openxmlformats.org/officeDocument/2006/relationships/slideLayout" Target="../slideLayouts/slideLayout1925.xml"/><Relationship Id="rId10" Type="http://schemas.openxmlformats.org/officeDocument/2006/relationships/slideLayout" Target="../slideLayouts/slideLayout1924.xml"/><Relationship Id="rId1" Type="http://schemas.openxmlformats.org/officeDocument/2006/relationships/slideLayout" Target="../slideLayouts/slideLayout1915.xml"/></Relationships>
</file>

<file path=ppt/slideMasters/_rels/slideMaster176.xml.rels><?xml version="1.0" encoding="UTF-8" standalone="yes"?>
<Relationships xmlns="http://schemas.openxmlformats.org/package/2006/relationships"><Relationship Id="rId9" Type="http://schemas.openxmlformats.org/officeDocument/2006/relationships/slideLayout" Target="../slideLayouts/slideLayout1934.xml"/><Relationship Id="rId8" Type="http://schemas.openxmlformats.org/officeDocument/2006/relationships/slideLayout" Target="../slideLayouts/slideLayout1933.xml"/><Relationship Id="rId7" Type="http://schemas.openxmlformats.org/officeDocument/2006/relationships/slideLayout" Target="../slideLayouts/slideLayout1932.xml"/><Relationship Id="rId6" Type="http://schemas.openxmlformats.org/officeDocument/2006/relationships/slideLayout" Target="../slideLayouts/slideLayout1931.xml"/><Relationship Id="rId5" Type="http://schemas.openxmlformats.org/officeDocument/2006/relationships/slideLayout" Target="../slideLayouts/slideLayout1930.xml"/><Relationship Id="rId4" Type="http://schemas.openxmlformats.org/officeDocument/2006/relationships/slideLayout" Target="../slideLayouts/slideLayout1929.xml"/><Relationship Id="rId3" Type="http://schemas.openxmlformats.org/officeDocument/2006/relationships/slideLayout" Target="../slideLayouts/slideLayout1928.xml"/><Relationship Id="rId2" Type="http://schemas.openxmlformats.org/officeDocument/2006/relationships/slideLayout" Target="../slideLayouts/slideLayout1927.xml"/><Relationship Id="rId12" Type="http://schemas.openxmlformats.org/officeDocument/2006/relationships/theme" Target="../theme/theme176.xml"/><Relationship Id="rId11" Type="http://schemas.openxmlformats.org/officeDocument/2006/relationships/slideLayout" Target="../slideLayouts/slideLayout1936.xml"/><Relationship Id="rId10" Type="http://schemas.openxmlformats.org/officeDocument/2006/relationships/slideLayout" Target="../slideLayouts/slideLayout1935.xml"/><Relationship Id="rId1" Type="http://schemas.openxmlformats.org/officeDocument/2006/relationships/slideLayout" Target="../slideLayouts/slideLayout1926.xml"/></Relationships>
</file>

<file path=ppt/slideMasters/_rels/slideMaster177.xml.rels><?xml version="1.0" encoding="UTF-8" standalone="yes"?>
<Relationships xmlns="http://schemas.openxmlformats.org/package/2006/relationships"><Relationship Id="rId9" Type="http://schemas.openxmlformats.org/officeDocument/2006/relationships/slideLayout" Target="../slideLayouts/slideLayout1945.xml"/><Relationship Id="rId8" Type="http://schemas.openxmlformats.org/officeDocument/2006/relationships/slideLayout" Target="../slideLayouts/slideLayout1944.xml"/><Relationship Id="rId7" Type="http://schemas.openxmlformats.org/officeDocument/2006/relationships/slideLayout" Target="../slideLayouts/slideLayout1943.xml"/><Relationship Id="rId6" Type="http://schemas.openxmlformats.org/officeDocument/2006/relationships/slideLayout" Target="../slideLayouts/slideLayout1942.xml"/><Relationship Id="rId5" Type="http://schemas.openxmlformats.org/officeDocument/2006/relationships/slideLayout" Target="../slideLayouts/slideLayout1941.xml"/><Relationship Id="rId4" Type="http://schemas.openxmlformats.org/officeDocument/2006/relationships/slideLayout" Target="../slideLayouts/slideLayout1940.xml"/><Relationship Id="rId3" Type="http://schemas.openxmlformats.org/officeDocument/2006/relationships/slideLayout" Target="../slideLayouts/slideLayout1939.xml"/><Relationship Id="rId2" Type="http://schemas.openxmlformats.org/officeDocument/2006/relationships/slideLayout" Target="../slideLayouts/slideLayout1938.xml"/><Relationship Id="rId12" Type="http://schemas.openxmlformats.org/officeDocument/2006/relationships/theme" Target="../theme/theme177.xml"/><Relationship Id="rId11" Type="http://schemas.openxmlformats.org/officeDocument/2006/relationships/slideLayout" Target="../slideLayouts/slideLayout1947.xml"/><Relationship Id="rId10" Type="http://schemas.openxmlformats.org/officeDocument/2006/relationships/slideLayout" Target="../slideLayouts/slideLayout1946.xml"/><Relationship Id="rId1" Type="http://schemas.openxmlformats.org/officeDocument/2006/relationships/slideLayout" Target="../slideLayouts/slideLayout1937.xml"/></Relationships>
</file>

<file path=ppt/slideMasters/_rels/slideMaster178.xml.rels><?xml version="1.0" encoding="UTF-8" standalone="yes"?>
<Relationships xmlns="http://schemas.openxmlformats.org/package/2006/relationships"><Relationship Id="rId9" Type="http://schemas.openxmlformats.org/officeDocument/2006/relationships/slideLayout" Target="../slideLayouts/slideLayout1956.xml"/><Relationship Id="rId8" Type="http://schemas.openxmlformats.org/officeDocument/2006/relationships/slideLayout" Target="../slideLayouts/slideLayout1955.xml"/><Relationship Id="rId7" Type="http://schemas.openxmlformats.org/officeDocument/2006/relationships/slideLayout" Target="../slideLayouts/slideLayout1954.xml"/><Relationship Id="rId6" Type="http://schemas.openxmlformats.org/officeDocument/2006/relationships/slideLayout" Target="../slideLayouts/slideLayout1953.xml"/><Relationship Id="rId5" Type="http://schemas.openxmlformats.org/officeDocument/2006/relationships/slideLayout" Target="../slideLayouts/slideLayout1952.xml"/><Relationship Id="rId4" Type="http://schemas.openxmlformats.org/officeDocument/2006/relationships/slideLayout" Target="../slideLayouts/slideLayout1951.xml"/><Relationship Id="rId3" Type="http://schemas.openxmlformats.org/officeDocument/2006/relationships/slideLayout" Target="../slideLayouts/slideLayout1950.xml"/><Relationship Id="rId2" Type="http://schemas.openxmlformats.org/officeDocument/2006/relationships/slideLayout" Target="../slideLayouts/slideLayout1949.xml"/><Relationship Id="rId12" Type="http://schemas.openxmlformats.org/officeDocument/2006/relationships/theme" Target="../theme/theme178.xml"/><Relationship Id="rId11" Type="http://schemas.openxmlformats.org/officeDocument/2006/relationships/slideLayout" Target="../slideLayouts/slideLayout1958.xml"/><Relationship Id="rId10" Type="http://schemas.openxmlformats.org/officeDocument/2006/relationships/slideLayout" Target="../slideLayouts/slideLayout1957.xml"/><Relationship Id="rId1" Type="http://schemas.openxmlformats.org/officeDocument/2006/relationships/slideLayout" Target="../slideLayouts/slideLayout1948.xml"/></Relationships>
</file>

<file path=ppt/slideMasters/_rels/slideMaster179.xml.rels><?xml version="1.0" encoding="UTF-8" standalone="yes"?>
<Relationships xmlns="http://schemas.openxmlformats.org/package/2006/relationships"><Relationship Id="rId9" Type="http://schemas.openxmlformats.org/officeDocument/2006/relationships/slideLayout" Target="../slideLayouts/slideLayout1967.xml"/><Relationship Id="rId8" Type="http://schemas.openxmlformats.org/officeDocument/2006/relationships/slideLayout" Target="../slideLayouts/slideLayout1966.xml"/><Relationship Id="rId7" Type="http://schemas.openxmlformats.org/officeDocument/2006/relationships/slideLayout" Target="../slideLayouts/slideLayout1965.xml"/><Relationship Id="rId6" Type="http://schemas.openxmlformats.org/officeDocument/2006/relationships/slideLayout" Target="../slideLayouts/slideLayout1964.xml"/><Relationship Id="rId5" Type="http://schemas.openxmlformats.org/officeDocument/2006/relationships/slideLayout" Target="../slideLayouts/slideLayout1963.xml"/><Relationship Id="rId4" Type="http://schemas.openxmlformats.org/officeDocument/2006/relationships/slideLayout" Target="../slideLayouts/slideLayout1962.xml"/><Relationship Id="rId3" Type="http://schemas.openxmlformats.org/officeDocument/2006/relationships/slideLayout" Target="../slideLayouts/slideLayout1961.xml"/><Relationship Id="rId2" Type="http://schemas.openxmlformats.org/officeDocument/2006/relationships/slideLayout" Target="../slideLayouts/slideLayout1960.xml"/><Relationship Id="rId12" Type="http://schemas.openxmlformats.org/officeDocument/2006/relationships/theme" Target="../theme/theme179.xml"/><Relationship Id="rId11" Type="http://schemas.openxmlformats.org/officeDocument/2006/relationships/slideLayout" Target="../slideLayouts/slideLayout1969.xml"/><Relationship Id="rId10" Type="http://schemas.openxmlformats.org/officeDocument/2006/relationships/slideLayout" Target="../slideLayouts/slideLayout1968.xml"/><Relationship Id="rId1" Type="http://schemas.openxmlformats.org/officeDocument/2006/relationships/slideLayout" Target="../slideLayouts/slideLayout1959.xml"/></Relationships>
</file>

<file path=ppt/slideMasters/_rels/slideMaster18.xml.rels><?xml version="1.0" encoding="UTF-8" standalone="yes"?>
<Relationships xmlns="http://schemas.openxmlformats.org/package/2006/relationships"><Relationship Id="rId9" Type="http://schemas.openxmlformats.org/officeDocument/2006/relationships/slideLayout" Target="../slideLayouts/slideLayout196.xml"/><Relationship Id="rId8" Type="http://schemas.openxmlformats.org/officeDocument/2006/relationships/slideLayout" Target="../slideLayouts/slideLayout195.xml"/><Relationship Id="rId7" Type="http://schemas.openxmlformats.org/officeDocument/2006/relationships/slideLayout" Target="../slideLayouts/slideLayout194.xml"/><Relationship Id="rId6" Type="http://schemas.openxmlformats.org/officeDocument/2006/relationships/slideLayout" Target="../slideLayouts/slideLayout193.xml"/><Relationship Id="rId5" Type="http://schemas.openxmlformats.org/officeDocument/2006/relationships/slideLayout" Target="../slideLayouts/slideLayout192.xml"/><Relationship Id="rId4" Type="http://schemas.openxmlformats.org/officeDocument/2006/relationships/slideLayout" Target="../slideLayouts/slideLayout191.xml"/><Relationship Id="rId3" Type="http://schemas.openxmlformats.org/officeDocument/2006/relationships/slideLayout" Target="../slideLayouts/slideLayout190.xml"/><Relationship Id="rId2" Type="http://schemas.openxmlformats.org/officeDocument/2006/relationships/slideLayout" Target="../slideLayouts/slideLayout189.xml"/><Relationship Id="rId12" Type="http://schemas.openxmlformats.org/officeDocument/2006/relationships/theme" Target="../theme/theme18.xml"/><Relationship Id="rId11" Type="http://schemas.openxmlformats.org/officeDocument/2006/relationships/slideLayout" Target="../slideLayouts/slideLayout198.xml"/><Relationship Id="rId10" Type="http://schemas.openxmlformats.org/officeDocument/2006/relationships/slideLayout" Target="../slideLayouts/slideLayout197.xml"/><Relationship Id="rId1" Type="http://schemas.openxmlformats.org/officeDocument/2006/relationships/slideLayout" Target="../slideLayouts/slideLayout188.xml"/></Relationships>
</file>

<file path=ppt/slideMasters/_rels/slideMaster180.xml.rels><?xml version="1.0" encoding="UTF-8" standalone="yes"?>
<Relationships xmlns="http://schemas.openxmlformats.org/package/2006/relationships"><Relationship Id="rId9" Type="http://schemas.openxmlformats.org/officeDocument/2006/relationships/slideLayout" Target="../slideLayouts/slideLayout1978.xml"/><Relationship Id="rId8" Type="http://schemas.openxmlformats.org/officeDocument/2006/relationships/slideLayout" Target="../slideLayouts/slideLayout1977.xml"/><Relationship Id="rId7" Type="http://schemas.openxmlformats.org/officeDocument/2006/relationships/slideLayout" Target="../slideLayouts/slideLayout1976.xml"/><Relationship Id="rId6" Type="http://schemas.openxmlformats.org/officeDocument/2006/relationships/slideLayout" Target="../slideLayouts/slideLayout1975.xml"/><Relationship Id="rId5" Type="http://schemas.openxmlformats.org/officeDocument/2006/relationships/slideLayout" Target="../slideLayouts/slideLayout1974.xml"/><Relationship Id="rId4" Type="http://schemas.openxmlformats.org/officeDocument/2006/relationships/slideLayout" Target="../slideLayouts/slideLayout1973.xml"/><Relationship Id="rId3" Type="http://schemas.openxmlformats.org/officeDocument/2006/relationships/slideLayout" Target="../slideLayouts/slideLayout1972.xml"/><Relationship Id="rId2" Type="http://schemas.openxmlformats.org/officeDocument/2006/relationships/slideLayout" Target="../slideLayouts/slideLayout1971.xml"/><Relationship Id="rId12" Type="http://schemas.openxmlformats.org/officeDocument/2006/relationships/theme" Target="../theme/theme180.xml"/><Relationship Id="rId11" Type="http://schemas.openxmlformats.org/officeDocument/2006/relationships/slideLayout" Target="../slideLayouts/slideLayout1980.xml"/><Relationship Id="rId10" Type="http://schemas.openxmlformats.org/officeDocument/2006/relationships/slideLayout" Target="../slideLayouts/slideLayout1979.xml"/><Relationship Id="rId1" Type="http://schemas.openxmlformats.org/officeDocument/2006/relationships/slideLayout" Target="../slideLayouts/slideLayout1970.xml"/></Relationships>
</file>

<file path=ppt/slideMasters/_rels/slideMaster181.xml.rels><?xml version="1.0" encoding="UTF-8" standalone="yes"?>
<Relationships xmlns="http://schemas.openxmlformats.org/package/2006/relationships"><Relationship Id="rId9" Type="http://schemas.openxmlformats.org/officeDocument/2006/relationships/slideLayout" Target="../slideLayouts/slideLayout1989.xml"/><Relationship Id="rId8" Type="http://schemas.openxmlformats.org/officeDocument/2006/relationships/slideLayout" Target="../slideLayouts/slideLayout1988.xml"/><Relationship Id="rId7" Type="http://schemas.openxmlformats.org/officeDocument/2006/relationships/slideLayout" Target="../slideLayouts/slideLayout1987.xml"/><Relationship Id="rId6" Type="http://schemas.openxmlformats.org/officeDocument/2006/relationships/slideLayout" Target="../slideLayouts/slideLayout1986.xml"/><Relationship Id="rId5" Type="http://schemas.openxmlformats.org/officeDocument/2006/relationships/slideLayout" Target="../slideLayouts/slideLayout1985.xml"/><Relationship Id="rId4" Type="http://schemas.openxmlformats.org/officeDocument/2006/relationships/slideLayout" Target="../slideLayouts/slideLayout1984.xml"/><Relationship Id="rId3" Type="http://schemas.openxmlformats.org/officeDocument/2006/relationships/slideLayout" Target="../slideLayouts/slideLayout1983.xml"/><Relationship Id="rId2" Type="http://schemas.openxmlformats.org/officeDocument/2006/relationships/slideLayout" Target="../slideLayouts/slideLayout1982.xml"/><Relationship Id="rId12" Type="http://schemas.openxmlformats.org/officeDocument/2006/relationships/theme" Target="../theme/theme181.xml"/><Relationship Id="rId11" Type="http://schemas.openxmlformats.org/officeDocument/2006/relationships/slideLayout" Target="../slideLayouts/slideLayout1991.xml"/><Relationship Id="rId10" Type="http://schemas.openxmlformats.org/officeDocument/2006/relationships/slideLayout" Target="../slideLayouts/slideLayout1990.xml"/><Relationship Id="rId1" Type="http://schemas.openxmlformats.org/officeDocument/2006/relationships/slideLayout" Target="../slideLayouts/slideLayout1981.xml"/></Relationships>
</file>

<file path=ppt/slideMasters/_rels/slideMaster182.xml.rels><?xml version="1.0" encoding="UTF-8" standalone="yes"?>
<Relationships xmlns="http://schemas.openxmlformats.org/package/2006/relationships"><Relationship Id="rId9" Type="http://schemas.openxmlformats.org/officeDocument/2006/relationships/slideLayout" Target="../slideLayouts/slideLayout2000.xml"/><Relationship Id="rId8" Type="http://schemas.openxmlformats.org/officeDocument/2006/relationships/slideLayout" Target="../slideLayouts/slideLayout1999.xml"/><Relationship Id="rId7" Type="http://schemas.openxmlformats.org/officeDocument/2006/relationships/slideLayout" Target="../slideLayouts/slideLayout1998.xml"/><Relationship Id="rId6" Type="http://schemas.openxmlformats.org/officeDocument/2006/relationships/slideLayout" Target="../slideLayouts/slideLayout1997.xml"/><Relationship Id="rId5" Type="http://schemas.openxmlformats.org/officeDocument/2006/relationships/slideLayout" Target="../slideLayouts/slideLayout1996.xml"/><Relationship Id="rId4" Type="http://schemas.openxmlformats.org/officeDocument/2006/relationships/slideLayout" Target="../slideLayouts/slideLayout1995.xml"/><Relationship Id="rId3" Type="http://schemas.openxmlformats.org/officeDocument/2006/relationships/slideLayout" Target="../slideLayouts/slideLayout1994.xml"/><Relationship Id="rId2" Type="http://schemas.openxmlformats.org/officeDocument/2006/relationships/slideLayout" Target="../slideLayouts/slideLayout1993.xml"/><Relationship Id="rId12" Type="http://schemas.openxmlformats.org/officeDocument/2006/relationships/theme" Target="../theme/theme182.xml"/><Relationship Id="rId11" Type="http://schemas.openxmlformats.org/officeDocument/2006/relationships/slideLayout" Target="../slideLayouts/slideLayout2002.xml"/><Relationship Id="rId10" Type="http://schemas.openxmlformats.org/officeDocument/2006/relationships/slideLayout" Target="../slideLayouts/slideLayout2001.xml"/><Relationship Id="rId1" Type="http://schemas.openxmlformats.org/officeDocument/2006/relationships/slideLayout" Target="../slideLayouts/slideLayout1992.xml"/></Relationships>
</file>

<file path=ppt/slideMasters/_rels/slideMaster183.xml.rels><?xml version="1.0" encoding="UTF-8" standalone="yes"?>
<Relationships xmlns="http://schemas.openxmlformats.org/package/2006/relationships"><Relationship Id="rId9" Type="http://schemas.openxmlformats.org/officeDocument/2006/relationships/slideLayout" Target="../slideLayouts/slideLayout2011.xml"/><Relationship Id="rId8" Type="http://schemas.openxmlformats.org/officeDocument/2006/relationships/slideLayout" Target="../slideLayouts/slideLayout2010.xml"/><Relationship Id="rId7" Type="http://schemas.openxmlformats.org/officeDocument/2006/relationships/slideLayout" Target="../slideLayouts/slideLayout2009.xml"/><Relationship Id="rId6" Type="http://schemas.openxmlformats.org/officeDocument/2006/relationships/slideLayout" Target="../slideLayouts/slideLayout2008.xml"/><Relationship Id="rId5" Type="http://schemas.openxmlformats.org/officeDocument/2006/relationships/slideLayout" Target="../slideLayouts/slideLayout2007.xml"/><Relationship Id="rId4" Type="http://schemas.openxmlformats.org/officeDocument/2006/relationships/slideLayout" Target="../slideLayouts/slideLayout2006.xml"/><Relationship Id="rId3" Type="http://schemas.openxmlformats.org/officeDocument/2006/relationships/slideLayout" Target="../slideLayouts/slideLayout2005.xml"/><Relationship Id="rId2" Type="http://schemas.openxmlformats.org/officeDocument/2006/relationships/slideLayout" Target="../slideLayouts/slideLayout2004.xml"/><Relationship Id="rId12" Type="http://schemas.openxmlformats.org/officeDocument/2006/relationships/theme" Target="../theme/theme183.xml"/><Relationship Id="rId11" Type="http://schemas.openxmlformats.org/officeDocument/2006/relationships/slideLayout" Target="../slideLayouts/slideLayout2013.xml"/><Relationship Id="rId10" Type="http://schemas.openxmlformats.org/officeDocument/2006/relationships/slideLayout" Target="../slideLayouts/slideLayout2012.xml"/><Relationship Id="rId1" Type="http://schemas.openxmlformats.org/officeDocument/2006/relationships/slideLayout" Target="../slideLayouts/slideLayout2003.xml"/></Relationships>
</file>

<file path=ppt/slideMasters/_rels/slideMaster184.xml.rels><?xml version="1.0" encoding="UTF-8" standalone="yes"?>
<Relationships xmlns="http://schemas.openxmlformats.org/package/2006/relationships"><Relationship Id="rId9" Type="http://schemas.openxmlformats.org/officeDocument/2006/relationships/slideLayout" Target="../slideLayouts/slideLayout2022.xml"/><Relationship Id="rId8" Type="http://schemas.openxmlformats.org/officeDocument/2006/relationships/slideLayout" Target="../slideLayouts/slideLayout2021.xml"/><Relationship Id="rId7" Type="http://schemas.openxmlformats.org/officeDocument/2006/relationships/slideLayout" Target="../slideLayouts/slideLayout2020.xml"/><Relationship Id="rId6" Type="http://schemas.openxmlformats.org/officeDocument/2006/relationships/slideLayout" Target="../slideLayouts/slideLayout2019.xml"/><Relationship Id="rId5" Type="http://schemas.openxmlformats.org/officeDocument/2006/relationships/slideLayout" Target="../slideLayouts/slideLayout2018.xml"/><Relationship Id="rId4" Type="http://schemas.openxmlformats.org/officeDocument/2006/relationships/slideLayout" Target="../slideLayouts/slideLayout2017.xml"/><Relationship Id="rId3" Type="http://schemas.openxmlformats.org/officeDocument/2006/relationships/slideLayout" Target="../slideLayouts/slideLayout2016.xml"/><Relationship Id="rId2" Type="http://schemas.openxmlformats.org/officeDocument/2006/relationships/slideLayout" Target="../slideLayouts/slideLayout2015.xml"/><Relationship Id="rId12" Type="http://schemas.openxmlformats.org/officeDocument/2006/relationships/theme" Target="../theme/theme184.xml"/><Relationship Id="rId11" Type="http://schemas.openxmlformats.org/officeDocument/2006/relationships/slideLayout" Target="../slideLayouts/slideLayout2024.xml"/><Relationship Id="rId10" Type="http://schemas.openxmlformats.org/officeDocument/2006/relationships/slideLayout" Target="../slideLayouts/slideLayout2023.xml"/><Relationship Id="rId1" Type="http://schemas.openxmlformats.org/officeDocument/2006/relationships/slideLayout" Target="../slideLayouts/slideLayout2014.xml"/></Relationships>
</file>

<file path=ppt/slideMasters/_rels/slideMaster185.xml.rels><?xml version="1.0" encoding="UTF-8" standalone="yes"?>
<Relationships xmlns="http://schemas.openxmlformats.org/package/2006/relationships"><Relationship Id="rId9" Type="http://schemas.openxmlformats.org/officeDocument/2006/relationships/slideLayout" Target="../slideLayouts/slideLayout2033.xml"/><Relationship Id="rId8" Type="http://schemas.openxmlformats.org/officeDocument/2006/relationships/slideLayout" Target="../slideLayouts/slideLayout2032.xml"/><Relationship Id="rId7" Type="http://schemas.openxmlformats.org/officeDocument/2006/relationships/slideLayout" Target="../slideLayouts/slideLayout2031.xml"/><Relationship Id="rId6" Type="http://schemas.openxmlformats.org/officeDocument/2006/relationships/slideLayout" Target="../slideLayouts/slideLayout2030.xml"/><Relationship Id="rId5" Type="http://schemas.openxmlformats.org/officeDocument/2006/relationships/slideLayout" Target="../slideLayouts/slideLayout2029.xml"/><Relationship Id="rId4" Type="http://schemas.openxmlformats.org/officeDocument/2006/relationships/slideLayout" Target="../slideLayouts/slideLayout2028.xml"/><Relationship Id="rId3" Type="http://schemas.openxmlformats.org/officeDocument/2006/relationships/slideLayout" Target="../slideLayouts/slideLayout2027.xml"/><Relationship Id="rId2" Type="http://schemas.openxmlformats.org/officeDocument/2006/relationships/slideLayout" Target="../slideLayouts/slideLayout2026.xml"/><Relationship Id="rId12" Type="http://schemas.openxmlformats.org/officeDocument/2006/relationships/theme" Target="../theme/theme185.xml"/><Relationship Id="rId11" Type="http://schemas.openxmlformats.org/officeDocument/2006/relationships/slideLayout" Target="../slideLayouts/slideLayout2035.xml"/><Relationship Id="rId10" Type="http://schemas.openxmlformats.org/officeDocument/2006/relationships/slideLayout" Target="../slideLayouts/slideLayout2034.xml"/><Relationship Id="rId1" Type="http://schemas.openxmlformats.org/officeDocument/2006/relationships/slideLayout" Target="../slideLayouts/slideLayout2025.xml"/></Relationships>
</file>

<file path=ppt/slideMasters/_rels/slideMaster186.xml.rels><?xml version="1.0" encoding="UTF-8" standalone="yes"?>
<Relationships xmlns="http://schemas.openxmlformats.org/package/2006/relationships"><Relationship Id="rId9" Type="http://schemas.openxmlformats.org/officeDocument/2006/relationships/slideLayout" Target="../slideLayouts/slideLayout2044.xml"/><Relationship Id="rId8" Type="http://schemas.openxmlformats.org/officeDocument/2006/relationships/slideLayout" Target="../slideLayouts/slideLayout2043.xml"/><Relationship Id="rId7" Type="http://schemas.openxmlformats.org/officeDocument/2006/relationships/slideLayout" Target="../slideLayouts/slideLayout2042.xml"/><Relationship Id="rId6" Type="http://schemas.openxmlformats.org/officeDocument/2006/relationships/slideLayout" Target="../slideLayouts/slideLayout2041.xml"/><Relationship Id="rId5" Type="http://schemas.openxmlformats.org/officeDocument/2006/relationships/slideLayout" Target="../slideLayouts/slideLayout2040.xml"/><Relationship Id="rId4" Type="http://schemas.openxmlformats.org/officeDocument/2006/relationships/slideLayout" Target="../slideLayouts/slideLayout2039.xml"/><Relationship Id="rId3" Type="http://schemas.openxmlformats.org/officeDocument/2006/relationships/slideLayout" Target="../slideLayouts/slideLayout2038.xml"/><Relationship Id="rId2" Type="http://schemas.openxmlformats.org/officeDocument/2006/relationships/slideLayout" Target="../slideLayouts/slideLayout2037.xml"/><Relationship Id="rId12" Type="http://schemas.openxmlformats.org/officeDocument/2006/relationships/theme" Target="../theme/theme186.xml"/><Relationship Id="rId11" Type="http://schemas.openxmlformats.org/officeDocument/2006/relationships/slideLayout" Target="../slideLayouts/slideLayout2046.xml"/><Relationship Id="rId10" Type="http://schemas.openxmlformats.org/officeDocument/2006/relationships/slideLayout" Target="../slideLayouts/slideLayout2045.xml"/><Relationship Id="rId1" Type="http://schemas.openxmlformats.org/officeDocument/2006/relationships/slideLayout" Target="../slideLayouts/slideLayout2036.xml"/></Relationships>
</file>

<file path=ppt/slideMasters/_rels/slideMaster187.xml.rels><?xml version="1.0" encoding="UTF-8" standalone="yes"?>
<Relationships xmlns="http://schemas.openxmlformats.org/package/2006/relationships"><Relationship Id="rId9" Type="http://schemas.openxmlformats.org/officeDocument/2006/relationships/slideLayout" Target="../slideLayouts/slideLayout2055.xml"/><Relationship Id="rId8" Type="http://schemas.openxmlformats.org/officeDocument/2006/relationships/slideLayout" Target="../slideLayouts/slideLayout2054.xml"/><Relationship Id="rId7" Type="http://schemas.openxmlformats.org/officeDocument/2006/relationships/slideLayout" Target="../slideLayouts/slideLayout2053.xml"/><Relationship Id="rId6" Type="http://schemas.openxmlformats.org/officeDocument/2006/relationships/slideLayout" Target="../slideLayouts/slideLayout2052.xml"/><Relationship Id="rId5" Type="http://schemas.openxmlformats.org/officeDocument/2006/relationships/slideLayout" Target="../slideLayouts/slideLayout2051.xml"/><Relationship Id="rId4" Type="http://schemas.openxmlformats.org/officeDocument/2006/relationships/slideLayout" Target="../slideLayouts/slideLayout2050.xml"/><Relationship Id="rId3" Type="http://schemas.openxmlformats.org/officeDocument/2006/relationships/slideLayout" Target="../slideLayouts/slideLayout2049.xml"/><Relationship Id="rId2" Type="http://schemas.openxmlformats.org/officeDocument/2006/relationships/slideLayout" Target="../slideLayouts/slideLayout2048.xml"/><Relationship Id="rId12" Type="http://schemas.openxmlformats.org/officeDocument/2006/relationships/theme" Target="../theme/theme187.xml"/><Relationship Id="rId11" Type="http://schemas.openxmlformats.org/officeDocument/2006/relationships/slideLayout" Target="../slideLayouts/slideLayout2057.xml"/><Relationship Id="rId10" Type="http://schemas.openxmlformats.org/officeDocument/2006/relationships/slideLayout" Target="../slideLayouts/slideLayout2056.xml"/><Relationship Id="rId1" Type="http://schemas.openxmlformats.org/officeDocument/2006/relationships/slideLayout" Target="../slideLayouts/slideLayout2047.xml"/></Relationships>
</file>

<file path=ppt/slideMasters/_rels/slideMaster188.xml.rels><?xml version="1.0" encoding="UTF-8" standalone="yes"?>
<Relationships xmlns="http://schemas.openxmlformats.org/package/2006/relationships"><Relationship Id="rId9" Type="http://schemas.openxmlformats.org/officeDocument/2006/relationships/slideLayout" Target="../slideLayouts/slideLayout2066.xml"/><Relationship Id="rId8" Type="http://schemas.openxmlformats.org/officeDocument/2006/relationships/slideLayout" Target="../slideLayouts/slideLayout2065.xml"/><Relationship Id="rId7" Type="http://schemas.openxmlformats.org/officeDocument/2006/relationships/slideLayout" Target="../slideLayouts/slideLayout2064.xml"/><Relationship Id="rId6" Type="http://schemas.openxmlformats.org/officeDocument/2006/relationships/slideLayout" Target="../slideLayouts/slideLayout2063.xml"/><Relationship Id="rId5" Type="http://schemas.openxmlformats.org/officeDocument/2006/relationships/slideLayout" Target="../slideLayouts/slideLayout2062.xml"/><Relationship Id="rId4" Type="http://schemas.openxmlformats.org/officeDocument/2006/relationships/slideLayout" Target="../slideLayouts/slideLayout2061.xml"/><Relationship Id="rId3" Type="http://schemas.openxmlformats.org/officeDocument/2006/relationships/slideLayout" Target="../slideLayouts/slideLayout2060.xml"/><Relationship Id="rId2" Type="http://schemas.openxmlformats.org/officeDocument/2006/relationships/slideLayout" Target="../slideLayouts/slideLayout2059.xml"/><Relationship Id="rId12" Type="http://schemas.openxmlformats.org/officeDocument/2006/relationships/theme" Target="../theme/theme188.xml"/><Relationship Id="rId11" Type="http://schemas.openxmlformats.org/officeDocument/2006/relationships/slideLayout" Target="../slideLayouts/slideLayout2068.xml"/><Relationship Id="rId10" Type="http://schemas.openxmlformats.org/officeDocument/2006/relationships/slideLayout" Target="../slideLayouts/slideLayout2067.xml"/><Relationship Id="rId1" Type="http://schemas.openxmlformats.org/officeDocument/2006/relationships/slideLayout" Target="../slideLayouts/slideLayout2058.xml"/></Relationships>
</file>

<file path=ppt/slideMasters/_rels/slideMaster189.xml.rels><?xml version="1.0" encoding="UTF-8" standalone="yes"?>
<Relationships xmlns="http://schemas.openxmlformats.org/package/2006/relationships"><Relationship Id="rId9" Type="http://schemas.openxmlformats.org/officeDocument/2006/relationships/slideLayout" Target="../slideLayouts/slideLayout2077.xml"/><Relationship Id="rId8" Type="http://schemas.openxmlformats.org/officeDocument/2006/relationships/slideLayout" Target="../slideLayouts/slideLayout2076.xml"/><Relationship Id="rId7" Type="http://schemas.openxmlformats.org/officeDocument/2006/relationships/slideLayout" Target="../slideLayouts/slideLayout2075.xml"/><Relationship Id="rId6" Type="http://schemas.openxmlformats.org/officeDocument/2006/relationships/slideLayout" Target="../slideLayouts/slideLayout2074.xml"/><Relationship Id="rId5" Type="http://schemas.openxmlformats.org/officeDocument/2006/relationships/slideLayout" Target="../slideLayouts/slideLayout2073.xml"/><Relationship Id="rId4" Type="http://schemas.openxmlformats.org/officeDocument/2006/relationships/slideLayout" Target="../slideLayouts/slideLayout2072.xml"/><Relationship Id="rId3" Type="http://schemas.openxmlformats.org/officeDocument/2006/relationships/slideLayout" Target="../slideLayouts/slideLayout2071.xml"/><Relationship Id="rId2" Type="http://schemas.openxmlformats.org/officeDocument/2006/relationships/slideLayout" Target="../slideLayouts/slideLayout2070.xml"/><Relationship Id="rId12" Type="http://schemas.openxmlformats.org/officeDocument/2006/relationships/theme" Target="../theme/theme189.xml"/><Relationship Id="rId11" Type="http://schemas.openxmlformats.org/officeDocument/2006/relationships/slideLayout" Target="../slideLayouts/slideLayout2079.xml"/><Relationship Id="rId10" Type="http://schemas.openxmlformats.org/officeDocument/2006/relationships/slideLayout" Target="../slideLayouts/slideLayout2078.xml"/><Relationship Id="rId1" Type="http://schemas.openxmlformats.org/officeDocument/2006/relationships/slideLayout" Target="../slideLayouts/slideLayout2069.xml"/></Relationships>
</file>

<file path=ppt/slideMasters/_rels/slideMaster19.xml.rels><?xml version="1.0" encoding="UTF-8" standalone="yes"?>
<Relationships xmlns="http://schemas.openxmlformats.org/package/2006/relationships"><Relationship Id="rId9" Type="http://schemas.openxmlformats.org/officeDocument/2006/relationships/slideLayout" Target="../slideLayouts/slideLayout207.xml"/><Relationship Id="rId8" Type="http://schemas.openxmlformats.org/officeDocument/2006/relationships/slideLayout" Target="../slideLayouts/slideLayout206.xml"/><Relationship Id="rId7" Type="http://schemas.openxmlformats.org/officeDocument/2006/relationships/slideLayout" Target="../slideLayouts/slideLayout205.xml"/><Relationship Id="rId6" Type="http://schemas.openxmlformats.org/officeDocument/2006/relationships/slideLayout" Target="../slideLayouts/slideLayout204.xml"/><Relationship Id="rId5" Type="http://schemas.openxmlformats.org/officeDocument/2006/relationships/slideLayout" Target="../slideLayouts/slideLayout203.xml"/><Relationship Id="rId4" Type="http://schemas.openxmlformats.org/officeDocument/2006/relationships/slideLayout" Target="../slideLayouts/slideLayout202.xml"/><Relationship Id="rId3" Type="http://schemas.openxmlformats.org/officeDocument/2006/relationships/slideLayout" Target="../slideLayouts/slideLayout201.xml"/><Relationship Id="rId2" Type="http://schemas.openxmlformats.org/officeDocument/2006/relationships/slideLayout" Target="../slideLayouts/slideLayout200.xml"/><Relationship Id="rId12" Type="http://schemas.openxmlformats.org/officeDocument/2006/relationships/theme" Target="../theme/theme19.xml"/><Relationship Id="rId11" Type="http://schemas.openxmlformats.org/officeDocument/2006/relationships/slideLayout" Target="../slideLayouts/slideLayout209.xml"/><Relationship Id="rId10" Type="http://schemas.openxmlformats.org/officeDocument/2006/relationships/slideLayout" Target="../slideLayouts/slideLayout208.xml"/><Relationship Id="rId1" Type="http://schemas.openxmlformats.org/officeDocument/2006/relationships/slideLayout" Target="../slideLayouts/slideLayout199.xml"/></Relationships>
</file>

<file path=ppt/slideMasters/_rels/slideMaster190.xml.rels><?xml version="1.0" encoding="UTF-8" standalone="yes"?>
<Relationships xmlns="http://schemas.openxmlformats.org/package/2006/relationships"><Relationship Id="rId9" Type="http://schemas.openxmlformats.org/officeDocument/2006/relationships/slideLayout" Target="../slideLayouts/slideLayout2088.xml"/><Relationship Id="rId8" Type="http://schemas.openxmlformats.org/officeDocument/2006/relationships/slideLayout" Target="../slideLayouts/slideLayout2087.xml"/><Relationship Id="rId7" Type="http://schemas.openxmlformats.org/officeDocument/2006/relationships/slideLayout" Target="../slideLayouts/slideLayout2086.xml"/><Relationship Id="rId6" Type="http://schemas.openxmlformats.org/officeDocument/2006/relationships/slideLayout" Target="../slideLayouts/slideLayout2085.xml"/><Relationship Id="rId5" Type="http://schemas.openxmlformats.org/officeDocument/2006/relationships/slideLayout" Target="../slideLayouts/slideLayout2084.xml"/><Relationship Id="rId4" Type="http://schemas.openxmlformats.org/officeDocument/2006/relationships/slideLayout" Target="../slideLayouts/slideLayout2083.xml"/><Relationship Id="rId3" Type="http://schemas.openxmlformats.org/officeDocument/2006/relationships/slideLayout" Target="../slideLayouts/slideLayout2082.xml"/><Relationship Id="rId2" Type="http://schemas.openxmlformats.org/officeDocument/2006/relationships/slideLayout" Target="../slideLayouts/slideLayout2081.xml"/><Relationship Id="rId12" Type="http://schemas.openxmlformats.org/officeDocument/2006/relationships/theme" Target="../theme/theme190.xml"/><Relationship Id="rId11" Type="http://schemas.openxmlformats.org/officeDocument/2006/relationships/slideLayout" Target="../slideLayouts/slideLayout2090.xml"/><Relationship Id="rId10" Type="http://schemas.openxmlformats.org/officeDocument/2006/relationships/slideLayout" Target="../slideLayouts/slideLayout2089.xml"/><Relationship Id="rId1" Type="http://schemas.openxmlformats.org/officeDocument/2006/relationships/slideLayout" Target="../slideLayouts/slideLayout2080.xml"/></Relationships>
</file>

<file path=ppt/slideMasters/_rels/slideMaster191.xml.rels><?xml version="1.0" encoding="UTF-8" standalone="yes"?>
<Relationships xmlns="http://schemas.openxmlformats.org/package/2006/relationships"><Relationship Id="rId9" Type="http://schemas.openxmlformats.org/officeDocument/2006/relationships/slideLayout" Target="../slideLayouts/slideLayout2099.xml"/><Relationship Id="rId8" Type="http://schemas.openxmlformats.org/officeDocument/2006/relationships/slideLayout" Target="../slideLayouts/slideLayout2098.xml"/><Relationship Id="rId7" Type="http://schemas.openxmlformats.org/officeDocument/2006/relationships/slideLayout" Target="../slideLayouts/slideLayout2097.xml"/><Relationship Id="rId6" Type="http://schemas.openxmlformats.org/officeDocument/2006/relationships/slideLayout" Target="../slideLayouts/slideLayout2096.xml"/><Relationship Id="rId5" Type="http://schemas.openxmlformats.org/officeDocument/2006/relationships/slideLayout" Target="../slideLayouts/slideLayout2095.xml"/><Relationship Id="rId4" Type="http://schemas.openxmlformats.org/officeDocument/2006/relationships/slideLayout" Target="../slideLayouts/slideLayout2094.xml"/><Relationship Id="rId3" Type="http://schemas.openxmlformats.org/officeDocument/2006/relationships/slideLayout" Target="../slideLayouts/slideLayout2093.xml"/><Relationship Id="rId2" Type="http://schemas.openxmlformats.org/officeDocument/2006/relationships/slideLayout" Target="../slideLayouts/slideLayout2092.xml"/><Relationship Id="rId12" Type="http://schemas.openxmlformats.org/officeDocument/2006/relationships/theme" Target="../theme/theme191.xml"/><Relationship Id="rId11" Type="http://schemas.openxmlformats.org/officeDocument/2006/relationships/slideLayout" Target="../slideLayouts/slideLayout2101.xml"/><Relationship Id="rId10" Type="http://schemas.openxmlformats.org/officeDocument/2006/relationships/slideLayout" Target="../slideLayouts/slideLayout2100.xml"/><Relationship Id="rId1" Type="http://schemas.openxmlformats.org/officeDocument/2006/relationships/slideLayout" Target="../slideLayouts/slideLayout2091.xml"/></Relationships>
</file>

<file path=ppt/slideMasters/_rels/slideMaster192.xml.rels><?xml version="1.0" encoding="UTF-8" standalone="yes"?>
<Relationships xmlns="http://schemas.openxmlformats.org/package/2006/relationships"><Relationship Id="rId9" Type="http://schemas.openxmlformats.org/officeDocument/2006/relationships/slideLayout" Target="../slideLayouts/slideLayout2110.xml"/><Relationship Id="rId8" Type="http://schemas.openxmlformats.org/officeDocument/2006/relationships/slideLayout" Target="../slideLayouts/slideLayout2109.xml"/><Relationship Id="rId7" Type="http://schemas.openxmlformats.org/officeDocument/2006/relationships/slideLayout" Target="../slideLayouts/slideLayout2108.xml"/><Relationship Id="rId6" Type="http://schemas.openxmlformats.org/officeDocument/2006/relationships/slideLayout" Target="../slideLayouts/slideLayout2107.xml"/><Relationship Id="rId5" Type="http://schemas.openxmlformats.org/officeDocument/2006/relationships/slideLayout" Target="../slideLayouts/slideLayout2106.xml"/><Relationship Id="rId4" Type="http://schemas.openxmlformats.org/officeDocument/2006/relationships/slideLayout" Target="../slideLayouts/slideLayout2105.xml"/><Relationship Id="rId3" Type="http://schemas.openxmlformats.org/officeDocument/2006/relationships/slideLayout" Target="../slideLayouts/slideLayout2104.xml"/><Relationship Id="rId2" Type="http://schemas.openxmlformats.org/officeDocument/2006/relationships/slideLayout" Target="../slideLayouts/slideLayout2103.xml"/><Relationship Id="rId12" Type="http://schemas.openxmlformats.org/officeDocument/2006/relationships/theme" Target="../theme/theme192.xml"/><Relationship Id="rId11" Type="http://schemas.openxmlformats.org/officeDocument/2006/relationships/slideLayout" Target="../slideLayouts/slideLayout2112.xml"/><Relationship Id="rId10" Type="http://schemas.openxmlformats.org/officeDocument/2006/relationships/slideLayout" Target="../slideLayouts/slideLayout2111.xml"/><Relationship Id="rId1" Type="http://schemas.openxmlformats.org/officeDocument/2006/relationships/slideLayout" Target="../slideLayouts/slideLayout2102.xml"/></Relationships>
</file>

<file path=ppt/slideMasters/_rels/slideMaster193.xml.rels><?xml version="1.0" encoding="UTF-8" standalone="yes"?>
<Relationships xmlns="http://schemas.openxmlformats.org/package/2006/relationships"><Relationship Id="rId9" Type="http://schemas.openxmlformats.org/officeDocument/2006/relationships/slideLayout" Target="../slideLayouts/slideLayout2121.xml"/><Relationship Id="rId8" Type="http://schemas.openxmlformats.org/officeDocument/2006/relationships/slideLayout" Target="../slideLayouts/slideLayout2120.xml"/><Relationship Id="rId7" Type="http://schemas.openxmlformats.org/officeDocument/2006/relationships/slideLayout" Target="../slideLayouts/slideLayout2119.xml"/><Relationship Id="rId6" Type="http://schemas.openxmlformats.org/officeDocument/2006/relationships/slideLayout" Target="../slideLayouts/slideLayout2118.xml"/><Relationship Id="rId5" Type="http://schemas.openxmlformats.org/officeDocument/2006/relationships/slideLayout" Target="../slideLayouts/slideLayout2117.xml"/><Relationship Id="rId4" Type="http://schemas.openxmlformats.org/officeDocument/2006/relationships/slideLayout" Target="../slideLayouts/slideLayout2116.xml"/><Relationship Id="rId3" Type="http://schemas.openxmlformats.org/officeDocument/2006/relationships/slideLayout" Target="../slideLayouts/slideLayout2115.xml"/><Relationship Id="rId2" Type="http://schemas.openxmlformats.org/officeDocument/2006/relationships/slideLayout" Target="../slideLayouts/slideLayout2114.xml"/><Relationship Id="rId12" Type="http://schemas.openxmlformats.org/officeDocument/2006/relationships/theme" Target="../theme/theme193.xml"/><Relationship Id="rId11" Type="http://schemas.openxmlformats.org/officeDocument/2006/relationships/slideLayout" Target="../slideLayouts/slideLayout2123.xml"/><Relationship Id="rId10" Type="http://schemas.openxmlformats.org/officeDocument/2006/relationships/slideLayout" Target="../slideLayouts/slideLayout2122.xml"/><Relationship Id="rId1" Type="http://schemas.openxmlformats.org/officeDocument/2006/relationships/slideLayout" Target="../slideLayouts/slideLayout2113.xml"/></Relationships>
</file>

<file path=ppt/slideMasters/_rels/slideMaster194.xml.rels><?xml version="1.0" encoding="UTF-8" standalone="yes"?>
<Relationships xmlns="http://schemas.openxmlformats.org/package/2006/relationships"><Relationship Id="rId9" Type="http://schemas.openxmlformats.org/officeDocument/2006/relationships/slideLayout" Target="../slideLayouts/slideLayout2132.xml"/><Relationship Id="rId8" Type="http://schemas.openxmlformats.org/officeDocument/2006/relationships/slideLayout" Target="../slideLayouts/slideLayout2131.xml"/><Relationship Id="rId7" Type="http://schemas.openxmlformats.org/officeDocument/2006/relationships/slideLayout" Target="../slideLayouts/slideLayout2130.xml"/><Relationship Id="rId6" Type="http://schemas.openxmlformats.org/officeDocument/2006/relationships/slideLayout" Target="../slideLayouts/slideLayout2129.xml"/><Relationship Id="rId5" Type="http://schemas.openxmlformats.org/officeDocument/2006/relationships/slideLayout" Target="../slideLayouts/slideLayout2128.xml"/><Relationship Id="rId4" Type="http://schemas.openxmlformats.org/officeDocument/2006/relationships/slideLayout" Target="../slideLayouts/slideLayout2127.xml"/><Relationship Id="rId3" Type="http://schemas.openxmlformats.org/officeDocument/2006/relationships/slideLayout" Target="../slideLayouts/slideLayout2126.xml"/><Relationship Id="rId2" Type="http://schemas.openxmlformats.org/officeDocument/2006/relationships/slideLayout" Target="../slideLayouts/slideLayout2125.xml"/><Relationship Id="rId12" Type="http://schemas.openxmlformats.org/officeDocument/2006/relationships/theme" Target="../theme/theme194.xml"/><Relationship Id="rId11" Type="http://schemas.openxmlformats.org/officeDocument/2006/relationships/slideLayout" Target="../slideLayouts/slideLayout2134.xml"/><Relationship Id="rId10" Type="http://schemas.openxmlformats.org/officeDocument/2006/relationships/slideLayout" Target="../slideLayouts/slideLayout2133.xml"/><Relationship Id="rId1" Type="http://schemas.openxmlformats.org/officeDocument/2006/relationships/slideLayout" Target="../slideLayouts/slideLayout2124.xml"/></Relationships>
</file>

<file path=ppt/slideMasters/_rels/slideMaster195.xml.rels><?xml version="1.0" encoding="UTF-8" standalone="yes"?>
<Relationships xmlns="http://schemas.openxmlformats.org/package/2006/relationships"><Relationship Id="rId9" Type="http://schemas.openxmlformats.org/officeDocument/2006/relationships/slideLayout" Target="../slideLayouts/slideLayout2143.xml"/><Relationship Id="rId8" Type="http://schemas.openxmlformats.org/officeDocument/2006/relationships/slideLayout" Target="../slideLayouts/slideLayout2142.xml"/><Relationship Id="rId7" Type="http://schemas.openxmlformats.org/officeDocument/2006/relationships/slideLayout" Target="../slideLayouts/slideLayout2141.xml"/><Relationship Id="rId6" Type="http://schemas.openxmlformats.org/officeDocument/2006/relationships/slideLayout" Target="../slideLayouts/slideLayout2140.xml"/><Relationship Id="rId5" Type="http://schemas.openxmlformats.org/officeDocument/2006/relationships/slideLayout" Target="../slideLayouts/slideLayout2139.xml"/><Relationship Id="rId4" Type="http://schemas.openxmlformats.org/officeDocument/2006/relationships/slideLayout" Target="../slideLayouts/slideLayout2138.xml"/><Relationship Id="rId3" Type="http://schemas.openxmlformats.org/officeDocument/2006/relationships/slideLayout" Target="../slideLayouts/slideLayout2137.xml"/><Relationship Id="rId2" Type="http://schemas.openxmlformats.org/officeDocument/2006/relationships/slideLayout" Target="../slideLayouts/slideLayout2136.xml"/><Relationship Id="rId12" Type="http://schemas.openxmlformats.org/officeDocument/2006/relationships/theme" Target="../theme/theme195.xml"/><Relationship Id="rId11" Type="http://schemas.openxmlformats.org/officeDocument/2006/relationships/slideLayout" Target="../slideLayouts/slideLayout2145.xml"/><Relationship Id="rId10" Type="http://schemas.openxmlformats.org/officeDocument/2006/relationships/slideLayout" Target="../slideLayouts/slideLayout2144.xml"/><Relationship Id="rId1" Type="http://schemas.openxmlformats.org/officeDocument/2006/relationships/slideLayout" Target="../slideLayouts/slideLayout2135.xml"/></Relationships>
</file>

<file path=ppt/slideMasters/_rels/slideMaster196.xml.rels><?xml version="1.0" encoding="UTF-8" standalone="yes"?>
<Relationships xmlns="http://schemas.openxmlformats.org/package/2006/relationships"><Relationship Id="rId9" Type="http://schemas.openxmlformats.org/officeDocument/2006/relationships/slideLayout" Target="../slideLayouts/slideLayout2154.xml"/><Relationship Id="rId8" Type="http://schemas.openxmlformats.org/officeDocument/2006/relationships/slideLayout" Target="../slideLayouts/slideLayout2153.xml"/><Relationship Id="rId7" Type="http://schemas.openxmlformats.org/officeDocument/2006/relationships/slideLayout" Target="../slideLayouts/slideLayout2152.xml"/><Relationship Id="rId6" Type="http://schemas.openxmlformats.org/officeDocument/2006/relationships/slideLayout" Target="../slideLayouts/slideLayout2151.xml"/><Relationship Id="rId5" Type="http://schemas.openxmlformats.org/officeDocument/2006/relationships/slideLayout" Target="../slideLayouts/slideLayout2150.xml"/><Relationship Id="rId4" Type="http://schemas.openxmlformats.org/officeDocument/2006/relationships/slideLayout" Target="../slideLayouts/slideLayout2149.xml"/><Relationship Id="rId3" Type="http://schemas.openxmlformats.org/officeDocument/2006/relationships/slideLayout" Target="../slideLayouts/slideLayout2148.xml"/><Relationship Id="rId2" Type="http://schemas.openxmlformats.org/officeDocument/2006/relationships/slideLayout" Target="../slideLayouts/slideLayout2147.xml"/><Relationship Id="rId12" Type="http://schemas.openxmlformats.org/officeDocument/2006/relationships/theme" Target="../theme/theme196.xml"/><Relationship Id="rId11" Type="http://schemas.openxmlformats.org/officeDocument/2006/relationships/slideLayout" Target="../slideLayouts/slideLayout2156.xml"/><Relationship Id="rId10" Type="http://schemas.openxmlformats.org/officeDocument/2006/relationships/slideLayout" Target="../slideLayouts/slideLayout2155.xml"/><Relationship Id="rId1" Type="http://schemas.openxmlformats.org/officeDocument/2006/relationships/slideLayout" Target="../slideLayouts/slideLayout2146.xml"/></Relationships>
</file>

<file path=ppt/slideMasters/_rels/slideMaster197.xml.rels><?xml version="1.0" encoding="UTF-8" standalone="yes"?>
<Relationships xmlns="http://schemas.openxmlformats.org/package/2006/relationships"><Relationship Id="rId9" Type="http://schemas.openxmlformats.org/officeDocument/2006/relationships/slideLayout" Target="../slideLayouts/slideLayout2165.xml"/><Relationship Id="rId8" Type="http://schemas.openxmlformats.org/officeDocument/2006/relationships/slideLayout" Target="../slideLayouts/slideLayout2164.xml"/><Relationship Id="rId7" Type="http://schemas.openxmlformats.org/officeDocument/2006/relationships/slideLayout" Target="../slideLayouts/slideLayout2163.xml"/><Relationship Id="rId6" Type="http://schemas.openxmlformats.org/officeDocument/2006/relationships/slideLayout" Target="../slideLayouts/slideLayout2162.xml"/><Relationship Id="rId5" Type="http://schemas.openxmlformats.org/officeDocument/2006/relationships/slideLayout" Target="../slideLayouts/slideLayout2161.xml"/><Relationship Id="rId4" Type="http://schemas.openxmlformats.org/officeDocument/2006/relationships/slideLayout" Target="../slideLayouts/slideLayout2160.xml"/><Relationship Id="rId3" Type="http://schemas.openxmlformats.org/officeDocument/2006/relationships/slideLayout" Target="../slideLayouts/slideLayout2159.xml"/><Relationship Id="rId2" Type="http://schemas.openxmlformats.org/officeDocument/2006/relationships/slideLayout" Target="../slideLayouts/slideLayout2158.xml"/><Relationship Id="rId12" Type="http://schemas.openxmlformats.org/officeDocument/2006/relationships/theme" Target="../theme/theme197.xml"/><Relationship Id="rId11" Type="http://schemas.openxmlformats.org/officeDocument/2006/relationships/slideLayout" Target="../slideLayouts/slideLayout2167.xml"/><Relationship Id="rId10" Type="http://schemas.openxmlformats.org/officeDocument/2006/relationships/slideLayout" Target="../slideLayouts/slideLayout2166.xml"/><Relationship Id="rId1" Type="http://schemas.openxmlformats.org/officeDocument/2006/relationships/slideLayout" Target="../slideLayouts/slideLayout2157.xml"/></Relationships>
</file>

<file path=ppt/slideMasters/_rels/slideMaster198.xml.rels><?xml version="1.0" encoding="UTF-8" standalone="yes"?>
<Relationships xmlns="http://schemas.openxmlformats.org/package/2006/relationships"><Relationship Id="rId9" Type="http://schemas.openxmlformats.org/officeDocument/2006/relationships/slideLayout" Target="../slideLayouts/slideLayout2176.xml"/><Relationship Id="rId8" Type="http://schemas.openxmlformats.org/officeDocument/2006/relationships/slideLayout" Target="../slideLayouts/slideLayout2175.xml"/><Relationship Id="rId7" Type="http://schemas.openxmlformats.org/officeDocument/2006/relationships/slideLayout" Target="../slideLayouts/slideLayout2174.xml"/><Relationship Id="rId6" Type="http://schemas.openxmlformats.org/officeDocument/2006/relationships/slideLayout" Target="../slideLayouts/slideLayout2173.xml"/><Relationship Id="rId5" Type="http://schemas.openxmlformats.org/officeDocument/2006/relationships/slideLayout" Target="../slideLayouts/slideLayout2172.xml"/><Relationship Id="rId4" Type="http://schemas.openxmlformats.org/officeDocument/2006/relationships/slideLayout" Target="../slideLayouts/slideLayout2171.xml"/><Relationship Id="rId3" Type="http://schemas.openxmlformats.org/officeDocument/2006/relationships/slideLayout" Target="../slideLayouts/slideLayout2170.xml"/><Relationship Id="rId2" Type="http://schemas.openxmlformats.org/officeDocument/2006/relationships/slideLayout" Target="../slideLayouts/slideLayout2169.xml"/><Relationship Id="rId12" Type="http://schemas.openxmlformats.org/officeDocument/2006/relationships/theme" Target="../theme/theme198.xml"/><Relationship Id="rId11" Type="http://schemas.openxmlformats.org/officeDocument/2006/relationships/slideLayout" Target="../slideLayouts/slideLayout2178.xml"/><Relationship Id="rId10" Type="http://schemas.openxmlformats.org/officeDocument/2006/relationships/slideLayout" Target="../slideLayouts/slideLayout2177.xml"/><Relationship Id="rId1" Type="http://schemas.openxmlformats.org/officeDocument/2006/relationships/slideLayout" Target="../slideLayouts/slideLayout2168.xml"/></Relationships>
</file>

<file path=ppt/slideMasters/_rels/slideMaster199.xml.rels><?xml version="1.0" encoding="UTF-8" standalone="yes"?>
<Relationships xmlns="http://schemas.openxmlformats.org/package/2006/relationships"><Relationship Id="rId9" Type="http://schemas.openxmlformats.org/officeDocument/2006/relationships/slideLayout" Target="../slideLayouts/slideLayout2187.xml"/><Relationship Id="rId8" Type="http://schemas.openxmlformats.org/officeDocument/2006/relationships/slideLayout" Target="../slideLayouts/slideLayout2186.xml"/><Relationship Id="rId7" Type="http://schemas.openxmlformats.org/officeDocument/2006/relationships/slideLayout" Target="../slideLayouts/slideLayout2185.xml"/><Relationship Id="rId6" Type="http://schemas.openxmlformats.org/officeDocument/2006/relationships/slideLayout" Target="../slideLayouts/slideLayout2184.xml"/><Relationship Id="rId5" Type="http://schemas.openxmlformats.org/officeDocument/2006/relationships/slideLayout" Target="../slideLayouts/slideLayout2183.xml"/><Relationship Id="rId4" Type="http://schemas.openxmlformats.org/officeDocument/2006/relationships/slideLayout" Target="../slideLayouts/slideLayout2182.xml"/><Relationship Id="rId3" Type="http://schemas.openxmlformats.org/officeDocument/2006/relationships/slideLayout" Target="../slideLayouts/slideLayout2181.xml"/><Relationship Id="rId2" Type="http://schemas.openxmlformats.org/officeDocument/2006/relationships/slideLayout" Target="../slideLayouts/slideLayout2180.xml"/><Relationship Id="rId12" Type="http://schemas.openxmlformats.org/officeDocument/2006/relationships/theme" Target="../theme/theme199.xml"/><Relationship Id="rId11" Type="http://schemas.openxmlformats.org/officeDocument/2006/relationships/slideLayout" Target="../slideLayouts/slideLayout2189.xml"/><Relationship Id="rId10" Type="http://schemas.openxmlformats.org/officeDocument/2006/relationships/slideLayout" Target="../slideLayouts/slideLayout2188.xml"/><Relationship Id="rId1" Type="http://schemas.openxmlformats.org/officeDocument/2006/relationships/slideLayout" Target="../slideLayouts/slideLayout2179.xml"/></Relationships>
</file>

<file path=ppt/slideMasters/_rels/slideMaster2.xml.rels><?xml version="1.0" encoding="UTF-8" standalone="yes"?>
<Relationships xmlns="http://schemas.openxmlformats.org/package/2006/relationships"><Relationship Id="rId9" Type="http://schemas.openxmlformats.org/officeDocument/2006/relationships/slideLayout" Target="../slideLayouts/slideLayout20.xml"/><Relationship Id="rId8" Type="http://schemas.openxmlformats.org/officeDocument/2006/relationships/slideLayout" Target="../slideLayouts/slideLayout19.xml"/><Relationship Id="rId7" Type="http://schemas.openxmlformats.org/officeDocument/2006/relationships/slideLayout" Target="../slideLayouts/slideLayout18.xml"/><Relationship Id="rId6" Type="http://schemas.openxmlformats.org/officeDocument/2006/relationships/slideLayout" Target="../slideLayouts/slideLayout17.xml"/><Relationship Id="rId5" Type="http://schemas.openxmlformats.org/officeDocument/2006/relationships/slideLayout" Target="../slideLayouts/slideLayout16.xml"/><Relationship Id="rId4" Type="http://schemas.openxmlformats.org/officeDocument/2006/relationships/slideLayout" Target="../slideLayouts/slideLayout15.xml"/><Relationship Id="rId3" Type="http://schemas.openxmlformats.org/officeDocument/2006/relationships/slideLayout" Target="../slideLayouts/slideLayout14.xml"/><Relationship Id="rId2" Type="http://schemas.openxmlformats.org/officeDocument/2006/relationships/slideLayout" Target="../slideLayouts/slideLayout13.xml"/><Relationship Id="rId12" Type="http://schemas.openxmlformats.org/officeDocument/2006/relationships/theme" Target="../theme/theme2.xml"/><Relationship Id="rId11" Type="http://schemas.openxmlformats.org/officeDocument/2006/relationships/slideLayout" Target="../slideLayouts/slideLayout22.xml"/><Relationship Id="rId10" Type="http://schemas.openxmlformats.org/officeDocument/2006/relationships/slideLayout" Target="../slideLayouts/slideLayout21.xml"/><Relationship Id="rId1" Type="http://schemas.openxmlformats.org/officeDocument/2006/relationships/slideLayout" Target="../slideLayouts/slideLayout12.xml"/></Relationships>
</file>

<file path=ppt/slideMasters/_rels/slideMaster20.xml.rels><?xml version="1.0" encoding="UTF-8" standalone="yes"?>
<Relationships xmlns="http://schemas.openxmlformats.org/package/2006/relationships"><Relationship Id="rId9" Type="http://schemas.openxmlformats.org/officeDocument/2006/relationships/slideLayout" Target="../slideLayouts/slideLayout218.xml"/><Relationship Id="rId8" Type="http://schemas.openxmlformats.org/officeDocument/2006/relationships/slideLayout" Target="../slideLayouts/slideLayout217.xml"/><Relationship Id="rId7" Type="http://schemas.openxmlformats.org/officeDocument/2006/relationships/slideLayout" Target="../slideLayouts/slideLayout216.xml"/><Relationship Id="rId6" Type="http://schemas.openxmlformats.org/officeDocument/2006/relationships/slideLayout" Target="../slideLayouts/slideLayout215.xml"/><Relationship Id="rId5" Type="http://schemas.openxmlformats.org/officeDocument/2006/relationships/slideLayout" Target="../slideLayouts/slideLayout214.xml"/><Relationship Id="rId4" Type="http://schemas.openxmlformats.org/officeDocument/2006/relationships/slideLayout" Target="../slideLayouts/slideLayout213.xml"/><Relationship Id="rId3" Type="http://schemas.openxmlformats.org/officeDocument/2006/relationships/slideLayout" Target="../slideLayouts/slideLayout212.xml"/><Relationship Id="rId2" Type="http://schemas.openxmlformats.org/officeDocument/2006/relationships/slideLayout" Target="../slideLayouts/slideLayout211.xml"/><Relationship Id="rId12" Type="http://schemas.openxmlformats.org/officeDocument/2006/relationships/theme" Target="../theme/theme20.xml"/><Relationship Id="rId11" Type="http://schemas.openxmlformats.org/officeDocument/2006/relationships/slideLayout" Target="../slideLayouts/slideLayout220.xml"/><Relationship Id="rId10" Type="http://schemas.openxmlformats.org/officeDocument/2006/relationships/slideLayout" Target="../slideLayouts/slideLayout219.xml"/><Relationship Id="rId1" Type="http://schemas.openxmlformats.org/officeDocument/2006/relationships/slideLayout" Target="../slideLayouts/slideLayout210.xml"/></Relationships>
</file>

<file path=ppt/slideMasters/_rels/slideMaster200.xml.rels><?xml version="1.0" encoding="UTF-8" standalone="yes"?>
<Relationships xmlns="http://schemas.openxmlformats.org/package/2006/relationships"><Relationship Id="rId9" Type="http://schemas.openxmlformats.org/officeDocument/2006/relationships/slideLayout" Target="../slideLayouts/slideLayout2198.xml"/><Relationship Id="rId8" Type="http://schemas.openxmlformats.org/officeDocument/2006/relationships/slideLayout" Target="../slideLayouts/slideLayout2197.xml"/><Relationship Id="rId7" Type="http://schemas.openxmlformats.org/officeDocument/2006/relationships/slideLayout" Target="../slideLayouts/slideLayout2196.xml"/><Relationship Id="rId6" Type="http://schemas.openxmlformats.org/officeDocument/2006/relationships/slideLayout" Target="../slideLayouts/slideLayout2195.xml"/><Relationship Id="rId5" Type="http://schemas.openxmlformats.org/officeDocument/2006/relationships/slideLayout" Target="../slideLayouts/slideLayout2194.xml"/><Relationship Id="rId4" Type="http://schemas.openxmlformats.org/officeDocument/2006/relationships/slideLayout" Target="../slideLayouts/slideLayout2193.xml"/><Relationship Id="rId3" Type="http://schemas.openxmlformats.org/officeDocument/2006/relationships/slideLayout" Target="../slideLayouts/slideLayout2192.xml"/><Relationship Id="rId2" Type="http://schemas.openxmlformats.org/officeDocument/2006/relationships/slideLayout" Target="../slideLayouts/slideLayout2191.xml"/><Relationship Id="rId12" Type="http://schemas.openxmlformats.org/officeDocument/2006/relationships/theme" Target="../theme/theme200.xml"/><Relationship Id="rId11" Type="http://schemas.openxmlformats.org/officeDocument/2006/relationships/slideLayout" Target="../slideLayouts/slideLayout2200.xml"/><Relationship Id="rId10" Type="http://schemas.openxmlformats.org/officeDocument/2006/relationships/slideLayout" Target="../slideLayouts/slideLayout2199.xml"/><Relationship Id="rId1" Type="http://schemas.openxmlformats.org/officeDocument/2006/relationships/slideLayout" Target="../slideLayouts/slideLayout2190.xml"/></Relationships>
</file>

<file path=ppt/slideMasters/_rels/slideMaster201.xml.rels><?xml version="1.0" encoding="UTF-8" standalone="yes"?>
<Relationships xmlns="http://schemas.openxmlformats.org/package/2006/relationships"><Relationship Id="rId9" Type="http://schemas.openxmlformats.org/officeDocument/2006/relationships/slideLayout" Target="../slideLayouts/slideLayout2209.xml"/><Relationship Id="rId8" Type="http://schemas.openxmlformats.org/officeDocument/2006/relationships/slideLayout" Target="../slideLayouts/slideLayout2208.xml"/><Relationship Id="rId7" Type="http://schemas.openxmlformats.org/officeDocument/2006/relationships/slideLayout" Target="../slideLayouts/slideLayout2207.xml"/><Relationship Id="rId6" Type="http://schemas.openxmlformats.org/officeDocument/2006/relationships/slideLayout" Target="../slideLayouts/slideLayout2206.xml"/><Relationship Id="rId5" Type="http://schemas.openxmlformats.org/officeDocument/2006/relationships/slideLayout" Target="../slideLayouts/slideLayout2205.xml"/><Relationship Id="rId4" Type="http://schemas.openxmlformats.org/officeDocument/2006/relationships/slideLayout" Target="../slideLayouts/slideLayout2204.xml"/><Relationship Id="rId3" Type="http://schemas.openxmlformats.org/officeDocument/2006/relationships/slideLayout" Target="../slideLayouts/slideLayout2203.xml"/><Relationship Id="rId2" Type="http://schemas.openxmlformats.org/officeDocument/2006/relationships/slideLayout" Target="../slideLayouts/slideLayout2202.xml"/><Relationship Id="rId12" Type="http://schemas.openxmlformats.org/officeDocument/2006/relationships/theme" Target="../theme/theme201.xml"/><Relationship Id="rId11" Type="http://schemas.openxmlformats.org/officeDocument/2006/relationships/slideLayout" Target="../slideLayouts/slideLayout2211.xml"/><Relationship Id="rId10" Type="http://schemas.openxmlformats.org/officeDocument/2006/relationships/slideLayout" Target="../slideLayouts/slideLayout2210.xml"/><Relationship Id="rId1" Type="http://schemas.openxmlformats.org/officeDocument/2006/relationships/slideLayout" Target="../slideLayouts/slideLayout2201.xml"/></Relationships>
</file>

<file path=ppt/slideMasters/_rels/slideMaster202.xml.rels><?xml version="1.0" encoding="UTF-8" standalone="yes"?>
<Relationships xmlns="http://schemas.openxmlformats.org/package/2006/relationships"><Relationship Id="rId9" Type="http://schemas.openxmlformats.org/officeDocument/2006/relationships/slideLayout" Target="../slideLayouts/slideLayout2220.xml"/><Relationship Id="rId8" Type="http://schemas.openxmlformats.org/officeDocument/2006/relationships/slideLayout" Target="../slideLayouts/slideLayout2219.xml"/><Relationship Id="rId7" Type="http://schemas.openxmlformats.org/officeDocument/2006/relationships/slideLayout" Target="../slideLayouts/slideLayout2218.xml"/><Relationship Id="rId6" Type="http://schemas.openxmlformats.org/officeDocument/2006/relationships/slideLayout" Target="../slideLayouts/slideLayout2217.xml"/><Relationship Id="rId5" Type="http://schemas.openxmlformats.org/officeDocument/2006/relationships/slideLayout" Target="../slideLayouts/slideLayout2216.xml"/><Relationship Id="rId4" Type="http://schemas.openxmlformats.org/officeDocument/2006/relationships/slideLayout" Target="../slideLayouts/slideLayout2215.xml"/><Relationship Id="rId3" Type="http://schemas.openxmlformats.org/officeDocument/2006/relationships/slideLayout" Target="../slideLayouts/slideLayout2214.xml"/><Relationship Id="rId2" Type="http://schemas.openxmlformats.org/officeDocument/2006/relationships/slideLayout" Target="../slideLayouts/slideLayout2213.xml"/><Relationship Id="rId12" Type="http://schemas.openxmlformats.org/officeDocument/2006/relationships/theme" Target="../theme/theme202.xml"/><Relationship Id="rId11" Type="http://schemas.openxmlformats.org/officeDocument/2006/relationships/slideLayout" Target="../slideLayouts/slideLayout2222.xml"/><Relationship Id="rId10" Type="http://schemas.openxmlformats.org/officeDocument/2006/relationships/slideLayout" Target="../slideLayouts/slideLayout2221.xml"/><Relationship Id="rId1" Type="http://schemas.openxmlformats.org/officeDocument/2006/relationships/slideLayout" Target="../slideLayouts/slideLayout2212.xml"/></Relationships>
</file>

<file path=ppt/slideMasters/_rels/slideMaster203.xml.rels><?xml version="1.0" encoding="UTF-8" standalone="yes"?>
<Relationships xmlns="http://schemas.openxmlformats.org/package/2006/relationships"><Relationship Id="rId9" Type="http://schemas.openxmlformats.org/officeDocument/2006/relationships/slideLayout" Target="../slideLayouts/slideLayout2231.xml"/><Relationship Id="rId8" Type="http://schemas.openxmlformats.org/officeDocument/2006/relationships/slideLayout" Target="../slideLayouts/slideLayout2230.xml"/><Relationship Id="rId7" Type="http://schemas.openxmlformats.org/officeDocument/2006/relationships/slideLayout" Target="../slideLayouts/slideLayout2229.xml"/><Relationship Id="rId6" Type="http://schemas.openxmlformats.org/officeDocument/2006/relationships/slideLayout" Target="../slideLayouts/slideLayout2228.xml"/><Relationship Id="rId5" Type="http://schemas.openxmlformats.org/officeDocument/2006/relationships/slideLayout" Target="../slideLayouts/slideLayout2227.xml"/><Relationship Id="rId4" Type="http://schemas.openxmlformats.org/officeDocument/2006/relationships/slideLayout" Target="../slideLayouts/slideLayout2226.xml"/><Relationship Id="rId3" Type="http://schemas.openxmlformats.org/officeDocument/2006/relationships/slideLayout" Target="../slideLayouts/slideLayout2225.xml"/><Relationship Id="rId2" Type="http://schemas.openxmlformats.org/officeDocument/2006/relationships/slideLayout" Target="../slideLayouts/slideLayout2224.xml"/><Relationship Id="rId12" Type="http://schemas.openxmlformats.org/officeDocument/2006/relationships/theme" Target="../theme/theme203.xml"/><Relationship Id="rId11" Type="http://schemas.openxmlformats.org/officeDocument/2006/relationships/slideLayout" Target="../slideLayouts/slideLayout2233.xml"/><Relationship Id="rId10" Type="http://schemas.openxmlformats.org/officeDocument/2006/relationships/slideLayout" Target="../slideLayouts/slideLayout2232.xml"/><Relationship Id="rId1" Type="http://schemas.openxmlformats.org/officeDocument/2006/relationships/slideLayout" Target="../slideLayouts/slideLayout2223.xml"/></Relationships>
</file>

<file path=ppt/slideMasters/_rels/slideMaster204.xml.rels><?xml version="1.0" encoding="UTF-8" standalone="yes"?>
<Relationships xmlns="http://schemas.openxmlformats.org/package/2006/relationships"><Relationship Id="rId9" Type="http://schemas.openxmlformats.org/officeDocument/2006/relationships/slideLayout" Target="../slideLayouts/slideLayout2242.xml"/><Relationship Id="rId8" Type="http://schemas.openxmlformats.org/officeDocument/2006/relationships/slideLayout" Target="../slideLayouts/slideLayout2241.xml"/><Relationship Id="rId7" Type="http://schemas.openxmlformats.org/officeDocument/2006/relationships/slideLayout" Target="../slideLayouts/slideLayout2240.xml"/><Relationship Id="rId6" Type="http://schemas.openxmlformats.org/officeDocument/2006/relationships/slideLayout" Target="../slideLayouts/slideLayout2239.xml"/><Relationship Id="rId5" Type="http://schemas.openxmlformats.org/officeDocument/2006/relationships/slideLayout" Target="../slideLayouts/slideLayout2238.xml"/><Relationship Id="rId4" Type="http://schemas.openxmlformats.org/officeDocument/2006/relationships/slideLayout" Target="../slideLayouts/slideLayout2237.xml"/><Relationship Id="rId3" Type="http://schemas.openxmlformats.org/officeDocument/2006/relationships/slideLayout" Target="../slideLayouts/slideLayout2236.xml"/><Relationship Id="rId2" Type="http://schemas.openxmlformats.org/officeDocument/2006/relationships/slideLayout" Target="../slideLayouts/slideLayout2235.xml"/><Relationship Id="rId12" Type="http://schemas.openxmlformats.org/officeDocument/2006/relationships/theme" Target="../theme/theme204.xml"/><Relationship Id="rId11" Type="http://schemas.openxmlformats.org/officeDocument/2006/relationships/slideLayout" Target="../slideLayouts/slideLayout2244.xml"/><Relationship Id="rId10" Type="http://schemas.openxmlformats.org/officeDocument/2006/relationships/slideLayout" Target="../slideLayouts/slideLayout2243.xml"/><Relationship Id="rId1" Type="http://schemas.openxmlformats.org/officeDocument/2006/relationships/slideLayout" Target="../slideLayouts/slideLayout2234.xml"/></Relationships>
</file>

<file path=ppt/slideMasters/_rels/slideMaster205.xml.rels><?xml version="1.0" encoding="UTF-8" standalone="yes"?>
<Relationships xmlns="http://schemas.openxmlformats.org/package/2006/relationships"><Relationship Id="rId9" Type="http://schemas.openxmlformats.org/officeDocument/2006/relationships/slideLayout" Target="../slideLayouts/slideLayout2253.xml"/><Relationship Id="rId8" Type="http://schemas.openxmlformats.org/officeDocument/2006/relationships/slideLayout" Target="../slideLayouts/slideLayout2252.xml"/><Relationship Id="rId7" Type="http://schemas.openxmlformats.org/officeDocument/2006/relationships/slideLayout" Target="../slideLayouts/slideLayout2251.xml"/><Relationship Id="rId6" Type="http://schemas.openxmlformats.org/officeDocument/2006/relationships/slideLayout" Target="../slideLayouts/slideLayout2250.xml"/><Relationship Id="rId5" Type="http://schemas.openxmlformats.org/officeDocument/2006/relationships/slideLayout" Target="../slideLayouts/slideLayout2249.xml"/><Relationship Id="rId4" Type="http://schemas.openxmlformats.org/officeDocument/2006/relationships/slideLayout" Target="../slideLayouts/slideLayout2248.xml"/><Relationship Id="rId3" Type="http://schemas.openxmlformats.org/officeDocument/2006/relationships/slideLayout" Target="../slideLayouts/slideLayout2247.xml"/><Relationship Id="rId2" Type="http://schemas.openxmlformats.org/officeDocument/2006/relationships/slideLayout" Target="../slideLayouts/slideLayout2246.xml"/><Relationship Id="rId12" Type="http://schemas.openxmlformats.org/officeDocument/2006/relationships/theme" Target="../theme/theme205.xml"/><Relationship Id="rId11" Type="http://schemas.openxmlformats.org/officeDocument/2006/relationships/slideLayout" Target="../slideLayouts/slideLayout2255.xml"/><Relationship Id="rId10" Type="http://schemas.openxmlformats.org/officeDocument/2006/relationships/slideLayout" Target="../slideLayouts/slideLayout2254.xml"/><Relationship Id="rId1" Type="http://schemas.openxmlformats.org/officeDocument/2006/relationships/slideLayout" Target="../slideLayouts/slideLayout2245.xml"/></Relationships>
</file>

<file path=ppt/slideMasters/_rels/slideMaster206.xml.rels><?xml version="1.0" encoding="UTF-8" standalone="yes"?>
<Relationships xmlns="http://schemas.openxmlformats.org/package/2006/relationships"><Relationship Id="rId9" Type="http://schemas.openxmlformats.org/officeDocument/2006/relationships/slideLayout" Target="../slideLayouts/slideLayout2264.xml"/><Relationship Id="rId8" Type="http://schemas.openxmlformats.org/officeDocument/2006/relationships/slideLayout" Target="../slideLayouts/slideLayout2263.xml"/><Relationship Id="rId7" Type="http://schemas.openxmlformats.org/officeDocument/2006/relationships/slideLayout" Target="../slideLayouts/slideLayout2262.xml"/><Relationship Id="rId6" Type="http://schemas.openxmlformats.org/officeDocument/2006/relationships/slideLayout" Target="../slideLayouts/slideLayout2261.xml"/><Relationship Id="rId5" Type="http://schemas.openxmlformats.org/officeDocument/2006/relationships/slideLayout" Target="../slideLayouts/slideLayout2260.xml"/><Relationship Id="rId4" Type="http://schemas.openxmlformats.org/officeDocument/2006/relationships/slideLayout" Target="../slideLayouts/slideLayout2259.xml"/><Relationship Id="rId3" Type="http://schemas.openxmlformats.org/officeDocument/2006/relationships/slideLayout" Target="../slideLayouts/slideLayout2258.xml"/><Relationship Id="rId2" Type="http://schemas.openxmlformats.org/officeDocument/2006/relationships/slideLayout" Target="../slideLayouts/slideLayout2257.xml"/><Relationship Id="rId12" Type="http://schemas.openxmlformats.org/officeDocument/2006/relationships/theme" Target="../theme/theme206.xml"/><Relationship Id="rId11" Type="http://schemas.openxmlformats.org/officeDocument/2006/relationships/slideLayout" Target="../slideLayouts/slideLayout2266.xml"/><Relationship Id="rId10" Type="http://schemas.openxmlformats.org/officeDocument/2006/relationships/slideLayout" Target="../slideLayouts/slideLayout2265.xml"/><Relationship Id="rId1" Type="http://schemas.openxmlformats.org/officeDocument/2006/relationships/slideLayout" Target="../slideLayouts/slideLayout2256.xml"/></Relationships>
</file>

<file path=ppt/slideMasters/_rels/slideMaster207.xml.rels><?xml version="1.0" encoding="UTF-8" standalone="yes"?>
<Relationships xmlns="http://schemas.openxmlformats.org/package/2006/relationships"><Relationship Id="rId9" Type="http://schemas.openxmlformats.org/officeDocument/2006/relationships/slideLayout" Target="../slideLayouts/slideLayout2275.xml"/><Relationship Id="rId8" Type="http://schemas.openxmlformats.org/officeDocument/2006/relationships/slideLayout" Target="../slideLayouts/slideLayout2274.xml"/><Relationship Id="rId7" Type="http://schemas.openxmlformats.org/officeDocument/2006/relationships/slideLayout" Target="../slideLayouts/slideLayout2273.xml"/><Relationship Id="rId6" Type="http://schemas.openxmlformats.org/officeDocument/2006/relationships/slideLayout" Target="../slideLayouts/slideLayout2272.xml"/><Relationship Id="rId5" Type="http://schemas.openxmlformats.org/officeDocument/2006/relationships/slideLayout" Target="../slideLayouts/slideLayout2271.xml"/><Relationship Id="rId4" Type="http://schemas.openxmlformats.org/officeDocument/2006/relationships/slideLayout" Target="../slideLayouts/slideLayout2270.xml"/><Relationship Id="rId3" Type="http://schemas.openxmlformats.org/officeDocument/2006/relationships/slideLayout" Target="../slideLayouts/slideLayout2269.xml"/><Relationship Id="rId2" Type="http://schemas.openxmlformats.org/officeDocument/2006/relationships/slideLayout" Target="../slideLayouts/slideLayout2268.xml"/><Relationship Id="rId12" Type="http://schemas.openxmlformats.org/officeDocument/2006/relationships/theme" Target="../theme/theme207.xml"/><Relationship Id="rId11" Type="http://schemas.openxmlformats.org/officeDocument/2006/relationships/slideLayout" Target="../slideLayouts/slideLayout2277.xml"/><Relationship Id="rId10" Type="http://schemas.openxmlformats.org/officeDocument/2006/relationships/slideLayout" Target="../slideLayouts/slideLayout2276.xml"/><Relationship Id="rId1" Type="http://schemas.openxmlformats.org/officeDocument/2006/relationships/slideLayout" Target="../slideLayouts/slideLayout2267.xml"/></Relationships>
</file>

<file path=ppt/slideMasters/_rels/slideMaster208.xml.rels><?xml version="1.0" encoding="UTF-8" standalone="yes"?>
<Relationships xmlns="http://schemas.openxmlformats.org/package/2006/relationships"><Relationship Id="rId9" Type="http://schemas.openxmlformats.org/officeDocument/2006/relationships/slideLayout" Target="../slideLayouts/slideLayout2286.xml"/><Relationship Id="rId8" Type="http://schemas.openxmlformats.org/officeDocument/2006/relationships/slideLayout" Target="../slideLayouts/slideLayout2285.xml"/><Relationship Id="rId7" Type="http://schemas.openxmlformats.org/officeDocument/2006/relationships/slideLayout" Target="../slideLayouts/slideLayout2284.xml"/><Relationship Id="rId6" Type="http://schemas.openxmlformats.org/officeDocument/2006/relationships/slideLayout" Target="../slideLayouts/slideLayout2283.xml"/><Relationship Id="rId5" Type="http://schemas.openxmlformats.org/officeDocument/2006/relationships/slideLayout" Target="../slideLayouts/slideLayout2282.xml"/><Relationship Id="rId4" Type="http://schemas.openxmlformats.org/officeDocument/2006/relationships/slideLayout" Target="../slideLayouts/slideLayout2281.xml"/><Relationship Id="rId3" Type="http://schemas.openxmlformats.org/officeDocument/2006/relationships/slideLayout" Target="../slideLayouts/slideLayout2280.xml"/><Relationship Id="rId2" Type="http://schemas.openxmlformats.org/officeDocument/2006/relationships/slideLayout" Target="../slideLayouts/slideLayout2279.xml"/><Relationship Id="rId12" Type="http://schemas.openxmlformats.org/officeDocument/2006/relationships/theme" Target="../theme/theme208.xml"/><Relationship Id="rId11" Type="http://schemas.openxmlformats.org/officeDocument/2006/relationships/slideLayout" Target="../slideLayouts/slideLayout2288.xml"/><Relationship Id="rId10" Type="http://schemas.openxmlformats.org/officeDocument/2006/relationships/slideLayout" Target="../slideLayouts/slideLayout2287.xml"/><Relationship Id="rId1" Type="http://schemas.openxmlformats.org/officeDocument/2006/relationships/slideLayout" Target="../slideLayouts/slideLayout2278.xml"/></Relationships>
</file>

<file path=ppt/slideMasters/_rels/slideMaster209.xml.rels><?xml version="1.0" encoding="UTF-8" standalone="yes"?>
<Relationships xmlns="http://schemas.openxmlformats.org/package/2006/relationships"><Relationship Id="rId9" Type="http://schemas.openxmlformats.org/officeDocument/2006/relationships/slideLayout" Target="../slideLayouts/slideLayout2297.xml"/><Relationship Id="rId8" Type="http://schemas.openxmlformats.org/officeDocument/2006/relationships/slideLayout" Target="../slideLayouts/slideLayout2296.xml"/><Relationship Id="rId7" Type="http://schemas.openxmlformats.org/officeDocument/2006/relationships/slideLayout" Target="../slideLayouts/slideLayout2295.xml"/><Relationship Id="rId6" Type="http://schemas.openxmlformats.org/officeDocument/2006/relationships/slideLayout" Target="../slideLayouts/slideLayout2294.xml"/><Relationship Id="rId5" Type="http://schemas.openxmlformats.org/officeDocument/2006/relationships/slideLayout" Target="../slideLayouts/slideLayout2293.xml"/><Relationship Id="rId4" Type="http://schemas.openxmlformats.org/officeDocument/2006/relationships/slideLayout" Target="../slideLayouts/slideLayout2292.xml"/><Relationship Id="rId3" Type="http://schemas.openxmlformats.org/officeDocument/2006/relationships/slideLayout" Target="../slideLayouts/slideLayout2291.xml"/><Relationship Id="rId2" Type="http://schemas.openxmlformats.org/officeDocument/2006/relationships/slideLayout" Target="../slideLayouts/slideLayout2290.xml"/><Relationship Id="rId12" Type="http://schemas.openxmlformats.org/officeDocument/2006/relationships/theme" Target="../theme/theme209.xml"/><Relationship Id="rId11" Type="http://schemas.openxmlformats.org/officeDocument/2006/relationships/slideLayout" Target="../slideLayouts/slideLayout2299.xml"/><Relationship Id="rId10" Type="http://schemas.openxmlformats.org/officeDocument/2006/relationships/slideLayout" Target="../slideLayouts/slideLayout2298.xml"/><Relationship Id="rId1" Type="http://schemas.openxmlformats.org/officeDocument/2006/relationships/slideLayout" Target="../slideLayouts/slideLayout2289.xml"/></Relationships>
</file>

<file path=ppt/slideMasters/_rels/slideMaster21.xml.rels><?xml version="1.0" encoding="UTF-8" standalone="yes"?>
<Relationships xmlns="http://schemas.openxmlformats.org/package/2006/relationships"><Relationship Id="rId9" Type="http://schemas.openxmlformats.org/officeDocument/2006/relationships/slideLayout" Target="../slideLayouts/slideLayout229.xml"/><Relationship Id="rId8" Type="http://schemas.openxmlformats.org/officeDocument/2006/relationships/slideLayout" Target="../slideLayouts/slideLayout228.xml"/><Relationship Id="rId7" Type="http://schemas.openxmlformats.org/officeDocument/2006/relationships/slideLayout" Target="../slideLayouts/slideLayout227.xml"/><Relationship Id="rId6" Type="http://schemas.openxmlformats.org/officeDocument/2006/relationships/slideLayout" Target="../slideLayouts/slideLayout226.xml"/><Relationship Id="rId5" Type="http://schemas.openxmlformats.org/officeDocument/2006/relationships/slideLayout" Target="../slideLayouts/slideLayout225.xml"/><Relationship Id="rId4" Type="http://schemas.openxmlformats.org/officeDocument/2006/relationships/slideLayout" Target="../slideLayouts/slideLayout224.xml"/><Relationship Id="rId3" Type="http://schemas.openxmlformats.org/officeDocument/2006/relationships/slideLayout" Target="../slideLayouts/slideLayout223.xml"/><Relationship Id="rId2" Type="http://schemas.openxmlformats.org/officeDocument/2006/relationships/slideLayout" Target="../slideLayouts/slideLayout222.xml"/><Relationship Id="rId12" Type="http://schemas.openxmlformats.org/officeDocument/2006/relationships/theme" Target="../theme/theme21.xml"/><Relationship Id="rId11" Type="http://schemas.openxmlformats.org/officeDocument/2006/relationships/slideLayout" Target="../slideLayouts/slideLayout231.xml"/><Relationship Id="rId10" Type="http://schemas.openxmlformats.org/officeDocument/2006/relationships/slideLayout" Target="../slideLayouts/slideLayout230.xml"/><Relationship Id="rId1" Type="http://schemas.openxmlformats.org/officeDocument/2006/relationships/slideLayout" Target="../slideLayouts/slideLayout221.xml"/></Relationships>
</file>

<file path=ppt/slideMasters/_rels/slideMaster210.xml.rels><?xml version="1.0" encoding="UTF-8" standalone="yes"?>
<Relationships xmlns="http://schemas.openxmlformats.org/package/2006/relationships"><Relationship Id="rId9" Type="http://schemas.openxmlformats.org/officeDocument/2006/relationships/slideLayout" Target="../slideLayouts/slideLayout2308.xml"/><Relationship Id="rId8" Type="http://schemas.openxmlformats.org/officeDocument/2006/relationships/slideLayout" Target="../slideLayouts/slideLayout2307.xml"/><Relationship Id="rId7" Type="http://schemas.openxmlformats.org/officeDocument/2006/relationships/slideLayout" Target="../slideLayouts/slideLayout2306.xml"/><Relationship Id="rId6" Type="http://schemas.openxmlformats.org/officeDocument/2006/relationships/slideLayout" Target="../slideLayouts/slideLayout2305.xml"/><Relationship Id="rId5" Type="http://schemas.openxmlformats.org/officeDocument/2006/relationships/slideLayout" Target="../slideLayouts/slideLayout2304.xml"/><Relationship Id="rId4" Type="http://schemas.openxmlformats.org/officeDocument/2006/relationships/slideLayout" Target="../slideLayouts/slideLayout2303.xml"/><Relationship Id="rId3" Type="http://schemas.openxmlformats.org/officeDocument/2006/relationships/slideLayout" Target="../slideLayouts/slideLayout2302.xml"/><Relationship Id="rId2" Type="http://schemas.openxmlformats.org/officeDocument/2006/relationships/slideLayout" Target="../slideLayouts/slideLayout2301.xml"/><Relationship Id="rId12" Type="http://schemas.openxmlformats.org/officeDocument/2006/relationships/theme" Target="../theme/theme210.xml"/><Relationship Id="rId11" Type="http://schemas.openxmlformats.org/officeDocument/2006/relationships/slideLayout" Target="../slideLayouts/slideLayout2310.xml"/><Relationship Id="rId10" Type="http://schemas.openxmlformats.org/officeDocument/2006/relationships/slideLayout" Target="../slideLayouts/slideLayout2309.xml"/><Relationship Id="rId1" Type="http://schemas.openxmlformats.org/officeDocument/2006/relationships/slideLayout" Target="../slideLayouts/slideLayout2300.xml"/></Relationships>
</file>

<file path=ppt/slideMasters/_rels/slideMaster211.xml.rels><?xml version="1.0" encoding="UTF-8" standalone="yes"?>
<Relationships xmlns="http://schemas.openxmlformats.org/package/2006/relationships"><Relationship Id="rId9" Type="http://schemas.openxmlformats.org/officeDocument/2006/relationships/slideLayout" Target="../slideLayouts/slideLayout2319.xml"/><Relationship Id="rId8" Type="http://schemas.openxmlformats.org/officeDocument/2006/relationships/slideLayout" Target="../slideLayouts/slideLayout2318.xml"/><Relationship Id="rId7" Type="http://schemas.openxmlformats.org/officeDocument/2006/relationships/slideLayout" Target="../slideLayouts/slideLayout2317.xml"/><Relationship Id="rId6" Type="http://schemas.openxmlformats.org/officeDocument/2006/relationships/slideLayout" Target="../slideLayouts/slideLayout2316.xml"/><Relationship Id="rId5" Type="http://schemas.openxmlformats.org/officeDocument/2006/relationships/slideLayout" Target="../slideLayouts/slideLayout2315.xml"/><Relationship Id="rId4" Type="http://schemas.openxmlformats.org/officeDocument/2006/relationships/slideLayout" Target="../slideLayouts/slideLayout2314.xml"/><Relationship Id="rId3" Type="http://schemas.openxmlformats.org/officeDocument/2006/relationships/slideLayout" Target="../slideLayouts/slideLayout2313.xml"/><Relationship Id="rId2" Type="http://schemas.openxmlformats.org/officeDocument/2006/relationships/slideLayout" Target="../slideLayouts/slideLayout2312.xml"/><Relationship Id="rId12" Type="http://schemas.openxmlformats.org/officeDocument/2006/relationships/theme" Target="../theme/theme211.xml"/><Relationship Id="rId11" Type="http://schemas.openxmlformats.org/officeDocument/2006/relationships/slideLayout" Target="../slideLayouts/slideLayout2321.xml"/><Relationship Id="rId10" Type="http://schemas.openxmlformats.org/officeDocument/2006/relationships/slideLayout" Target="../slideLayouts/slideLayout2320.xml"/><Relationship Id="rId1" Type="http://schemas.openxmlformats.org/officeDocument/2006/relationships/slideLayout" Target="../slideLayouts/slideLayout2311.xml"/></Relationships>
</file>

<file path=ppt/slideMasters/_rels/slideMaster212.xml.rels><?xml version="1.0" encoding="UTF-8" standalone="yes"?>
<Relationships xmlns="http://schemas.openxmlformats.org/package/2006/relationships"><Relationship Id="rId9" Type="http://schemas.openxmlformats.org/officeDocument/2006/relationships/slideLayout" Target="../slideLayouts/slideLayout2330.xml"/><Relationship Id="rId8" Type="http://schemas.openxmlformats.org/officeDocument/2006/relationships/slideLayout" Target="../slideLayouts/slideLayout2329.xml"/><Relationship Id="rId7" Type="http://schemas.openxmlformats.org/officeDocument/2006/relationships/slideLayout" Target="../slideLayouts/slideLayout2328.xml"/><Relationship Id="rId6" Type="http://schemas.openxmlformats.org/officeDocument/2006/relationships/slideLayout" Target="../slideLayouts/slideLayout2327.xml"/><Relationship Id="rId5" Type="http://schemas.openxmlformats.org/officeDocument/2006/relationships/slideLayout" Target="../slideLayouts/slideLayout2326.xml"/><Relationship Id="rId4" Type="http://schemas.openxmlformats.org/officeDocument/2006/relationships/slideLayout" Target="../slideLayouts/slideLayout2325.xml"/><Relationship Id="rId3" Type="http://schemas.openxmlformats.org/officeDocument/2006/relationships/slideLayout" Target="../slideLayouts/slideLayout2324.xml"/><Relationship Id="rId2" Type="http://schemas.openxmlformats.org/officeDocument/2006/relationships/slideLayout" Target="../slideLayouts/slideLayout2323.xml"/><Relationship Id="rId12" Type="http://schemas.openxmlformats.org/officeDocument/2006/relationships/theme" Target="../theme/theme212.xml"/><Relationship Id="rId11" Type="http://schemas.openxmlformats.org/officeDocument/2006/relationships/slideLayout" Target="../slideLayouts/slideLayout2332.xml"/><Relationship Id="rId10" Type="http://schemas.openxmlformats.org/officeDocument/2006/relationships/slideLayout" Target="../slideLayouts/slideLayout2331.xml"/><Relationship Id="rId1" Type="http://schemas.openxmlformats.org/officeDocument/2006/relationships/slideLayout" Target="../slideLayouts/slideLayout2322.xml"/></Relationships>
</file>

<file path=ppt/slideMasters/_rels/slideMaster213.xml.rels><?xml version="1.0" encoding="UTF-8" standalone="yes"?>
<Relationships xmlns="http://schemas.openxmlformats.org/package/2006/relationships"><Relationship Id="rId9" Type="http://schemas.openxmlformats.org/officeDocument/2006/relationships/slideLayout" Target="../slideLayouts/slideLayout2341.xml"/><Relationship Id="rId8" Type="http://schemas.openxmlformats.org/officeDocument/2006/relationships/slideLayout" Target="../slideLayouts/slideLayout2340.xml"/><Relationship Id="rId7" Type="http://schemas.openxmlformats.org/officeDocument/2006/relationships/slideLayout" Target="../slideLayouts/slideLayout2339.xml"/><Relationship Id="rId6" Type="http://schemas.openxmlformats.org/officeDocument/2006/relationships/slideLayout" Target="../slideLayouts/slideLayout2338.xml"/><Relationship Id="rId5" Type="http://schemas.openxmlformats.org/officeDocument/2006/relationships/slideLayout" Target="../slideLayouts/slideLayout2337.xml"/><Relationship Id="rId4" Type="http://schemas.openxmlformats.org/officeDocument/2006/relationships/slideLayout" Target="../slideLayouts/slideLayout2336.xml"/><Relationship Id="rId3" Type="http://schemas.openxmlformats.org/officeDocument/2006/relationships/slideLayout" Target="../slideLayouts/slideLayout2335.xml"/><Relationship Id="rId2" Type="http://schemas.openxmlformats.org/officeDocument/2006/relationships/slideLayout" Target="../slideLayouts/slideLayout2334.xml"/><Relationship Id="rId12" Type="http://schemas.openxmlformats.org/officeDocument/2006/relationships/theme" Target="../theme/theme213.xml"/><Relationship Id="rId11" Type="http://schemas.openxmlformats.org/officeDocument/2006/relationships/slideLayout" Target="../slideLayouts/slideLayout2343.xml"/><Relationship Id="rId10" Type="http://schemas.openxmlformats.org/officeDocument/2006/relationships/slideLayout" Target="../slideLayouts/slideLayout2342.xml"/><Relationship Id="rId1" Type="http://schemas.openxmlformats.org/officeDocument/2006/relationships/slideLayout" Target="../slideLayouts/slideLayout2333.xml"/></Relationships>
</file>

<file path=ppt/slideMasters/_rels/slideMaster214.xml.rels><?xml version="1.0" encoding="UTF-8" standalone="yes"?>
<Relationships xmlns="http://schemas.openxmlformats.org/package/2006/relationships"><Relationship Id="rId9" Type="http://schemas.openxmlformats.org/officeDocument/2006/relationships/slideLayout" Target="../slideLayouts/slideLayout2352.xml"/><Relationship Id="rId8" Type="http://schemas.openxmlformats.org/officeDocument/2006/relationships/slideLayout" Target="../slideLayouts/slideLayout2351.xml"/><Relationship Id="rId7" Type="http://schemas.openxmlformats.org/officeDocument/2006/relationships/slideLayout" Target="../slideLayouts/slideLayout2350.xml"/><Relationship Id="rId6" Type="http://schemas.openxmlformats.org/officeDocument/2006/relationships/slideLayout" Target="../slideLayouts/slideLayout2349.xml"/><Relationship Id="rId5" Type="http://schemas.openxmlformats.org/officeDocument/2006/relationships/slideLayout" Target="../slideLayouts/slideLayout2348.xml"/><Relationship Id="rId4" Type="http://schemas.openxmlformats.org/officeDocument/2006/relationships/slideLayout" Target="../slideLayouts/slideLayout2347.xml"/><Relationship Id="rId3" Type="http://schemas.openxmlformats.org/officeDocument/2006/relationships/slideLayout" Target="../slideLayouts/slideLayout2346.xml"/><Relationship Id="rId2" Type="http://schemas.openxmlformats.org/officeDocument/2006/relationships/slideLayout" Target="../slideLayouts/slideLayout2345.xml"/><Relationship Id="rId12" Type="http://schemas.openxmlformats.org/officeDocument/2006/relationships/theme" Target="../theme/theme214.xml"/><Relationship Id="rId11" Type="http://schemas.openxmlformats.org/officeDocument/2006/relationships/slideLayout" Target="../slideLayouts/slideLayout2354.xml"/><Relationship Id="rId10" Type="http://schemas.openxmlformats.org/officeDocument/2006/relationships/slideLayout" Target="../slideLayouts/slideLayout2353.xml"/><Relationship Id="rId1" Type="http://schemas.openxmlformats.org/officeDocument/2006/relationships/slideLayout" Target="../slideLayouts/slideLayout2344.xml"/></Relationships>
</file>

<file path=ppt/slideMasters/_rels/slideMaster215.xml.rels><?xml version="1.0" encoding="UTF-8" standalone="yes"?>
<Relationships xmlns="http://schemas.openxmlformats.org/package/2006/relationships"><Relationship Id="rId9" Type="http://schemas.openxmlformats.org/officeDocument/2006/relationships/slideLayout" Target="../slideLayouts/slideLayout2363.xml"/><Relationship Id="rId8" Type="http://schemas.openxmlformats.org/officeDocument/2006/relationships/slideLayout" Target="../slideLayouts/slideLayout2362.xml"/><Relationship Id="rId7" Type="http://schemas.openxmlformats.org/officeDocument/2006/relationships/slideLayout" Target="../slideLayouts/slideLayout2361.xml"/><Relationship Id="rId6" Type="http://schemas.openxmlformats.org/officeDocument/2006/relationships/slideLayout" Target="../slideLayouts/slideLayout2360.xml"/><Relationship Id="rId5" Type="http://schemas.openxmlformats.org/officeDocument/2006/relationships/slideLayout" Target="../slideLayouts/slideLayout2359.xml"/><Relationship Id="rId4" Type="http://schemas.openxmlformats.org/officeDocument/2006/relationships/slideLayout" Target="../slideLayouts/slideLayout2358.xml"/><Relationship Id="rId3" Type="http://schemas.openxmlformats.org/officeDocument/2006/relationships/slideLayout" Target="../slideLayouts/slideLayout2357.xml"/><Relationship Id="rId2" Type="http://schemas.openxmlformats.org/officeDocument/2006/relationships/slideLayout" Target="../slideLayouts/slideLayout2356.xml"/><Relationship Id="rId12" Type="http://schemas.openxmlformats.org/officeDocument/2006/relationships/theme" Target="../theme/theme215.xml"/><Relationship Id="rId11" Type="http://schemas.openxmlformats.org/officeDocument/2006/relationships/slideLayout" Target="../slideLayouts/slideLayout2365.xml"/><Relationship Id="rId10" Type="http://schemas.openxmlformats.org/officeDocument/2006/relationships/slideLayout" Target="../slideLayouts/slideLayout2364.xml"/><Relationship Id="rId1" Type="http://schemas.openxmlformats.org/officeDocument/2006/relationships/slideLayout" Target="../slideLayouts/slideLayout2355.xml"/></Relationships>
</file>

<file path=ppt/slideMasters/_rels/slideMaster216.xml.rels><?xml version="1.0" encoding="UTF-8" standalone="yes"?>
<Relationships xmlns="http://schemas.openxmlformats.org/package/2006/relationships"><Relationship Id="rId9" Type="http://schemas.openxmlformats.org/officeDocument/2006/relationships/slideLayout" Target="../slideLayouts/slideLayout2374.xml"/><Relationship Id="rId8" Type="http://schemas.openxmlformats.org/officeDocument/2006/relationships/slideLayout" Target="../slideLayouts/slideLayout2373.xml"/><Relationship Id="rId7" Type="http://schemas.openxmlformats.org/officeDocument/2006/relationships/slideLayout" Target="../slideLayouts/slideLayout2372.xml"/><Relationship Id="rId6" Type="http://schemas.openxmlformats.org/officeDocument/2006/relationships/slideLayout" Target="../slideLayouts/slideLayout2371.xml"/><Relationship Id="rId5" Type="http://schemas.openxmlformats.org/officeDocument/2006/relationships/slideLayout" Target="../slideLayouts/slideLayout2370.xml"/><Relationship Id="rId4" Type="http://schemas.openxmlformats.org/officeDocument/2006/relationships/slideLayout" Target="../slideLayouts/slideLayout2369.xml"/><Relationship Id="rId3" Type="http://schemas.openxmlformats.org/officeDocument/2006/relationships/slideLayout" Target="../slideLayouts/slideLayout2368.xml"/><Relationship Id="rId2" Type="http://schemas.openxmlformats.org/officeDocument/2006/relationships/slideLayout" Target="../slideLayouts/slideLayout2367.xml"/><Relationship Id="rId12" Type="http://schemas.openxmlformats.org/officeDocument/2006/relationships/theme" Target="../theme/theme216.xml"/><Relationship Id="rId11" Type="http://schemas.openxmlformats.org/officeDocument/2006/relationships/slideLayout" Target="../slideLayouts/slideLayout2376.xml"/><Relationship Id="rId10" Type="http://schemas.openxmlformats.org/officeDocument/2006/relationships/slideLayout" Target="../slideLayouts/slideLayout2375.xml"/><Relationship Id="rId1" Type="http://schemas.openxmlformats.org/officeDocument/2006/relationships/slideLayout" Target="../slideLayouts/slideLayout2366.xml"/></Relationships>
</file>

<file path=ppt/slideMasters/_rels/slideMaster217.xml.rels><?xml version="1.0" encoding="UTF-8" standalone="yes"?>
<Relationships xmlns="http://schemas.openxmlformats.org/package/2006/relationships"><Relationship Id="rId9" Type="http://schemas.openxmlformats.org/officeDocument/2006/relationships/slideLayout" Target="../slideLayouts/slideLayout2385.xml"/><Relationship Id="rId8" Type="http://schemas.openxmlformats.org/officeDocument/2006/relationships/slideLayout" Target="../slideLayouts/slideLayout2384.xml"/><Relationship Id="rId7" Type="http://schemas.openxmlformats.org/officeDocument/2006/relationships/slideLayout" Target="../slideLayouts/slideLayout2383.xml"/><Relationship Id="rId6" Type="http://schemas.openxmlformats.org/officeDocument/2006/relationships/slideLayout" Target="../slideLayouts/slideLayout2382.xml"/><Relationship Id="rId5" Type="http://schemas.openxmlformats.org/officeDocument/2006/relationships/slideLayout" Target="../slideLayouts/slideLayout2381.xml"/><Relationship Id="rId4" Type="http://schemas.openxmlformats.org/officeDocument/2006/relationships/slideLayout" Target="../slideLayouts/slideLayout2380.xml"/><Relationship Id="rId3" Type="http://schemas.openxmlformats.org/officeDocument/2006/relationships/slideLayout" Target="../slideLayouts/slideLayout2379.xml"/><Relationship Id="rId2" Type="http://schemas.openxmlformats.org/officeDocument/2006/relationships/slideLayout" Target="../slideLayouts/slideLayout2378.xml"/><Relationship Id="rId12" Type="http://schemas.openxmlformats.org/officeDocument/2006/relationships/theme" Target="../theme/theme217.xml"/><Relationship Id="rId11" Type="http://schemas.openxmlformats.org/officeDocument/2006/relationships/slideLayout" Target="../slideLayouts/slideLayout2387.xml"/><Relationship Id="rId10" Type="http://schemas.openxmlformats.org/officeDocument/2006/relationships/slideLayout" Target="../slideLayouts/slideLayout2386.xml"/><Relationship Id="rId1" Type="http://schemas.openxmlformats.org/officeDocument/2006/relationships/slideLayout" Target="../slideLayouts/slideLayout2377.xml"/></Relationships>
</file>

<file path=ppt/slideMasters/_rels/slideMaster218.xml.rels><?xml version="1.0" encoding="UTF-8" standalone="yes"?>
<Relationships xmlns="http://schemas.openxmlformats.org/package/2006/relationships"><Relationship Id="rId9" Type="http://schemas.openxmlformats.org/officeDocument/2006/relationships/slideLayout" Target="../slideLayouts/slideLayout2396.xml"/><Relationship Id="rId8" Type="http://schemas.openxmlformats.org/officeDocument/2006/relationships/slideLayout" Target="../slideLayouts/slideLayout2395.xml"/><Relationship Id="rId7" Type="http://schemas.openxmlformats.org/officeDocument/2006/relationships/slideLayout" Target="../slideLayouts/slideLayout2394.xml"/><Relationship Id="rId6" Type="http://schemas.openxmlformats.org/officeDocument/2006/relationships/slideLayout" Target="../slideLayouts/slideLayout2393.xml"/><Relationship Id="rId5" Type="http://schemas.openxmlformats.org/officeDocument/2006/relationships/slideLayout" Target="../slideLayouts/slideLayout2392.xml"/><Relationship Id="rId4" Type="http://schemas.openxmlformats.org/officeDocument/2006/relationships/slideLayout" Target="../slideLayouts/slideLayout2391.xml"/><Relationship Id="rId3" Type="http://schemas.openxmlformats.org/officeDocument/2006/relationships/slideLayout" Target="../slideLayouts/slideLayout2390.xml"/><Relationship Id="rId2" Type="http://schemas.openxmlformats.org/officeDocument/2006/relationships/slideLayout" Target="../slideLayouts/slideLayout2389.xml"/><Relationship Id="rId12" Type="http://schemas.openxmlformats.org/officeDocument/2006/relationships/theme" Target="../theme/theme218.xml"/><Relationship Id="rId11" Type="http://schemas.openxmlformats.org/officeDocument/2006/relationships/slideLayout" Target="../slideLayouts/slideLayout2398.xml"/><Relationship Id="rId10" Type="http://schemas.openxmlformats.org/officeDocument/2006/relationships/slideLayout" Target="../slideLayouts/slideLayout2397.xml"/><Relationship Id="rId1" Type="http://schemas.openxmlformats.org/officeDocument/2006/relationships/slideLayout" Target="../slideLayouts/slideLayout2388.xml"/></Relationships>
</file>

<file path=ppt/slideMasters/_rels/slideMaster219.xml.rels><?xml version="1.0" encoding="UTF-8" standalone="yes"?>
<Relationships xmlns="http://schemas.openxmlformats.org/package/2006/relationships"><Relationship Id="rId9" Type="http://schemas.openxmlformats.org/officeDocument/2006/relationships/slideLayout" Target="../slideLayouts/slideLayout2407.xml"/><Relationship Id="rId8" Type="http://schemas.openxmlformats.org/officeDocument/2006/relationships/slideLayout" Target="../slideLayouts/slideLayout2406.xml"/><Relationship Id="rId7" Type="http://schemas.openxmlformats.org/officeDocument/2006/relationships/slideLayout" Target="../slideLayouts/slideLayout2405.xml"/><Relationship Id="rId6" Type="http://schemas.openxmlformats.org/officeDocument/2006/relationships/slideLayout" Target="../slideLayouts/slideLayout2404.xml"/><Relationship Id="rId5" Type="http://schemas.openxmlformats.org/officeDocument/2006/relationships/slideLayout" Target="../slideLayouts/slideLayout2403.xml"/><Relationship Id="rId4" Type="http://schemas.openxmlformats.org/officeDocument/2006/relationships/slideLayout" Target="../slideLayouts/slideLayout2402.xml"/><Relationship Id="rId3" Type="http://schemas.openxmlformats.org/officeDocument/2006/relationships/slideLayout" Target="../slideLayouts/slideLayout2401.xml"/><Relationship Id="rId2" Type="http://schemas.openxmlformats.org/officeDocument/2006/relationships/slideLayout" Target="../slideLayouts/slideLayout2400.xml"/><Relationship Id="rId12" Type="http://schemas.openxmlformats.org/officeDocument/2006/relationships/theme" Target="../theme/theme219.xml"/><Relationship Id="rId11" Type="http://schemas.openxmlformats.org/officeDocument/2006/relationships/slideLayout" Target="../slideLayouts/slideLayout2409.xml"/><Relationship Id="rId10" Type="http://schemas.openxmlformats.org/officeDocument/2006/relationships/slideLayout" Target="../slideLayouts/slideLayout2408.xml"/><Relationship Id="rId1" Type="http://schemas.openxmlformats.org/officeDocument/2006/relationships/slideLayout" Target="../slideLayouts/slideLayout2399.xml"/></Relationships>
</file>

<file path=ppt/slideMasters/_rels/slideMaster22.xml.rels><?xml version="1.0" encoding="UTF-8" standalone="yes"?>
<Relationships xmlns="http://schemas.openxmlformats.org/package/2006/relationships"><Relationship Id="rId9" Type="http://schemas.openxmlformats.org/officeDocument/2006/relationships/slideLayout" Target="../slideLayouts/slideLayout240.xml"/><Relationship Id="rId8" Type="http://schemas.openxmlformats.org/officeDocument/2006/relationships/slideLayout" Target="../slideLayouts/slideLayout239.xml"/><Relationship Id="rId7" Type="http://schemas.openxmlformats.org/officeDocument/2006/relationships/slideLayout" Target="../slideLayouts/slideLayout238.xml"/><Relationship Id="rId6" Type="http://schemas.openxmlformats.org/officeDocument/2006/relationships/slideLayout" Target="../slideLayouts/slideLayout237.xml"/><Relationship Id="rId5" Type="http://schemas.openxmlformats.org/officeDocument/2006/relationships/slideLayout" Target="../slideLayouts/slideLayout236.xml"/><Relationship Id="rId4" Type="http://schemas.openxmlformats.org/officeDocument/2006/relationships/slideLayout" Target="../slideLayouts/slideLayout235.xml"/><Relationship Id="rId3" Type="http://schemas.openxmlformats.org/officeDocument/2006/relationships/slideLayout" Target="../slideLayouts/slideLayout234.xml"/><Relationship Id="rId2" Type="http://schemas.openxmlformats.org/officeDocument/2006/relationships/slideLayout" Target="../slideLayouts/slideLayout233.xml"/><Relationship Id="rId12" Type="http://schemas.openxmlformats.org/officeDocument/2006/relationships/theme" Target="../theme/theme22.xml"/><Relationship Id="rId11" Type="http://schemas.openxmlformats.org/officeDocument/2006/relationships/slideLayout" Target="../slideLayouts/slideLayout242.xml"/><Relationship Id="rId10" Type="http://schemas.openxmlformats.org/officeDocument/2006/relationships/slideLayout" Target="../slideLayouts/slideLayout241.xml"/><Relationship Id="rId1" Type="http://schemas.openxmlformats.org/officeDocument/2006/relationships/slideLayout" Target="../slideLayouts/slideLayout232.xml"/></Relationships>
</file>

<file path=ppt/slideMasters/_rels/slideMaster220.xml.rels><?xml version="1.0" encoding="UTF-8" standalone="yes"?>
<Relationships xmlns="http://schemas.openxmlformats.org/package/2006/relationships"><Relationship Id="rId9" Type="http://schemas.openxmlformats.org/officeDocument/2006/relationships/slideLayout" Target="../slideLayouts/slideLayout2418.xml"/><Relationship Id="rId8" Type="http://schemas.openxmlformats.org/officeDocument/2006/relationships/slideLayout" Target="../slideLayouts/slideLayout2417.xml"/><Relationship Id="rId7" Type="http://schemas.openxmlformats.org/officeDocument/2006/relationships/slideLayout" Target="../slideLayouts/slideLayout2416.xml"/><Relationship Id="rId6" Type="http://schemas.openxmlformats.org/officeDocument/2006/relationships/slideLayout" Target="../slideLayouts/slideLayout2415.xml"/><Relationship Id="rId5" Type="http://schemas.openxmlformats.org/officeDocument/2006/relationships/slideLayout" Target="../slideLayouts/slideLayout2414.xml"/><Relationship Id="rId4" Type="http://schemas.openxmlformats.org/officeDocument/2006/relationships/slideLayout" Target="../slideLayouts/slideLayout2413.xml"/><Relationship Id="rId3" Type="http://schemas.openxmlformats.org/officeDocument/2006/relationships/slideLayout" Target="../slideLayouts/slideLayout2412.xml"/><Relationship Id="rId2" Type="http://schemas.openxmlformats.org/officeDocument/2006/relationships/slideLayout" Target="../slideLayouts/slideLayout2411.xml"/><Relationship Id="rId12" Type="http://schemas.openxmlformats.org/officeDocument/2006/relationships/theme" Target="../theme/theme220.xml"/><Relationship Id="rId11" Type="http://schemas.openxmlformats.org/officeDocument/2006/relationships/slideLayout" Target="../slideLayouts/slideLayout2420.xml"/><Relationship Id="rId10" Type="http://schemas.openxmlformats.org/officeDocument/2006/relationships/slideLayout" Target="../slideLayouts/slideLayout2419.xml"/><Relationship Id="rId1" Type="http://schemas.openxmlformats.org/officeDocument/2006/relationships/slideLayout" Target="../slideLayouts/slideLayout2410.xml"/></Relationships>
</file>

<file path=ppt/slideMasters/_rels/slideMaster221.xml.rels><?xml version="1.0" encoding="UTF-8" standalone="yes"?>
<Relationships xmlns="http://schemas.openxmlformats.org/package/2006/relationships"><Relationship Id="rId9" Type="http://schemas.openxmlformats.org/officeDocument/2006/relationships/slideLayout" Target="../slideLayouts/slideLayout2429.xml"/><Relationship Id="rId8" Type="http://schemas.openxmlformats.org/officeDocument/2006/relationships/slideLayout" Target="../slideLayouts/slideLayout2428.xml"/><Relationship Id="rId7" Type="http://schemas.openxmlformats.org/officeDocument/2006/relationships/slideLayout" Target="../slideLayouts/slideLayout2427.xml"/><Relationship Id="rId6" Type="http://schemas.openxmlformats.org/officeDocument/2006/relationships/slideLayout" Target="../slideLayouts/slideLayout2426.xml"/><Relationship Id="rId5" Type="http://schemas.openxmlformats.org/officeDocument/2006/relationships/slideLayout" Target="../slideLayouts/slideLayout2425.xml"/><Relationship Id="rId4" Type="http://schemas.openxmlformats.org/officeDocument/2006/relationships/slideLayout" Target="../slideLayouts/slideLayout2424.xml"/><Relationship Id="rId3" Type="http://schemas.openxmlformats.org/officeDocument/2006/relationships/slideLayout" Target="../slideLayouts/slideLayout2423.xml"/><Relationship Id="rId2" Type="http://schemas.openxmlformats.org/officeDocument/2006/relationships/slideLayout" Target="../slideLayouts/slideLayout2422.xml"/><Relationship Id="rId12" Type="http://schemas.openxmlformats.org/officeDocument/2006/relationships/theme" Target="../theme/theme221.xml"/><Relationship Id="rId11" Type="http://schemas.openxmlformats.org/officeDocument/2006/relationships/slideLayout" Target="../slideLayouts/slideLayout2431.xml"/><Relationship Id="rId10" Type="http://schemas.openxmlformats.org/officeDocument/2006/relationships/slideLayout" Target="../slideLayouts/slideLayout2430.xml"/><Relationship Id="rId1" Type="http://schemas.openxmlformats.org/officeDocument/2006/relationships/slideLayout" Target="../slideLayouts/slideLayout2421.xml"/></Relationships>
</file>

<file path=ppt/slideMasters/_rels/slideMaster222.xml.rels><?xml version="1.0" encoding="UTF-8" standalone="yes"?>
<Relationships xmlns="http://schemas.openxmlformats.org/package/2006/relationships"><Relationship Id="rId9" Type="http://schemas.openxmlformats.org/officeDocument/2006/relationships/slideLayout" Target="../slideLayouts/slideLayout2440.xml"/><Relationship Id="rId8" Type="http://schemas.openxmlformats.org/officeDocument/2006/relationships/slideLayout" Target="../slideLayouts/slideLayout2439.xml"/><Relationship Id="rId7" Type="http://schemas.openxmlformats.org/officeDocument/2006/relationships/slideLayout" Target="../slideLayouts/slideLayout2438.xml"/><Relationship Id="rId6" Type="http://schemas.openxmlformats.org/officeDocument/2006/relationships/slideLayout" Target="../slideLayouts/slideLayout2437.xml"/><Relationship Id="rId5" Type="http://schemas.openxmlformats.org/officeDocument/2006/relationships/slideLayout" Target="../slideLayouts/slideLayout2436.xml"/><Relationship Id="rId4" Type="http://schemas.openxmlformats.org/officeDocument/2006/relationships/slideLayout" Target="../slideLayouts/slideLayout2435.xml"/><Relationship Id="rId3" Type="http://schemas.openxmlformats.org/officeDocument/2006/relationships/slideLayout" Target="../slideLayouts/slideLayout2434.xml"/><Relationship Id="rId2" Type="http://schemas.openxmlformats.org/officeDocument/2006/relationships/slideLayout" Target="../slideLayouts/slideLayout2433.xml"/><Relationship Id="rId12" Type="http://schemas.openxmlformats.org/officeDocument/2006/relationships/theme" Target="../theme/theme222.xml"/><Relationship Id="rId11" Type="http://schemas.openxmlformats.org/officeDocument/2006/relationships/slideLayout" Target="../slideLayouts/slideLayout2442.xml"/><Relationship Id="rId10" Type="http://schemas.openxmlformats.org/officeDocument/2006/relationships/slideLayout" Target="../slideLayouts/slideLayout2441.xml"/><Relationship Id="rId1" Type="http://schemas.openxmlformats.org/officeDocument/2006/relationships/slideLayout" Target="../slideLayouts/slideLayout2432.xml"/></Relationships>
</file>

<file path=ppt/slideMasters/_rels/slideMaster223.xml.rels><?xml version="1.0" encoding="UTF-8" standalone="yes"?>
<Relationships xmlns="http://schemas.openxmlformats.org/package/2006/relationships"><Relationship Id="rId9" Type="http://schemas.openxmlformats.org/officeDocument/2006/relationships/slideLayout" Target="../slideLayouts/slideLayout2451.xml"/><Relationship Id="rId8" Type="http://schemas.openxmlformats.org/officeDocument/2006/relationships/slideLayout" Target="../slideLayouts/slideLayout2450.xml"/><Relationship Id="rId7" Type="http://schemas.openxmlformats.org/officeDocument/2006/relationships/slideLayout" Target="../slideLayouts/slideLayout2449.xml"/><Relationship Id="rId6" Type="http://schemas.openxmlformats.org/officeDocument/2006/relationships/slideLayout" Target="../slideLayouts/slideLayout2448.xml"/><Relationship Id="rId5" Type="http://schemas.openxmlformats.org/officeDocument/2006/relationships/slideLayout" Target="../slideLayouts/slideLayout2447.xml"/><Relationship Id="rId4" Type="http://schemas.openxmlformats.org/officeDocument/2006/relationships/slideLayout" Target="../slideLayouts/slideLayout2446.xml"/><Relationship Id="rId3" Type="http://schemas.openxmlformats.org/officeDocument/2006/relationships/slideLayout" Target="../slideLayouts/slideLayout2445.xml"/><Relationship Id="rId2" Type="http://schemas.openxmlformats.org/officeDocument/2006/relationships/slideLayout" Target="../slideLayouts/slideLayout2444.xml"/><Relationship Id="rId12" Type="http://schemas.openxmlformats.org/officeDocument/2006/relationships/theme" Target="../theme/theme223.xml"/><Relationship Id="rId11" Type="http://schemas.openxmlformats.org/officeDocument/2006/relationships/slideLayout" Target="../slideLayouts/slideLayout2453.xml"/><Relationship Id="rId10" Type="http://schemas.openxmlformats.org/officeDocument/2006/relationships/slideLayout" Target="../slideLayouts/slideLayout2452.xml"/><Relationship Id="rId1" Type="http://schemas.openxmlformats.org/officeDocument/2006/relationships/slideLayout" Target="../slideLayouts/slideLayout2443.xml"/></Relationships>
</file>

<file path=ppt/slideMasters/_rels/slideMaster224.xml.rels><?xml version="1.0" encoding="UTF-8" standalone="yes"?>
<Relationships xmlns="http://schemas.openxmlformats.org/package/2006/relationships"><Relationship Id="rId9" Type="http://schemas.openxmlformats.org/officeDocument/2006/relationships/slideLayout" Target="../slideLayouts/slideLayout2462.xml"/><Relationship Id="rId8" Type="http://schemas.openxmlformats.org/officeDocument/2006/relationships/slideLayout" Target="../slideLayouts/slideLayout2461.xml"/><Relationship Id="rId7" Type="http://schemas.openxmlformats.org/officeDocument/2006/relationships/slideLayout" Target="../slideLayouts/slideLayout2460.xml"/><Relationship Id="rId6" Type="http://schemas.openxmlformats.org/officeDocument/2006/relationships/slideLayout" Target="../slideLayouts/slideLayout2459.xml"/><Relationship Id="rId5" Type="http://schemas.openxmlformats.org/officeDocument/2006/relationships/slideLayout" Target="../slideLayouts/slideLayout2458.xml"/><Relationship Id="rId4" Type="http://schemas.openxmlformats.org/officeDocument/2006/relationships/slideLayout" Target="../slideLayouts/slideLayout2457.xml"/><Relationship Id="rId3" Type="http://schemas.openxmlformats.org/officeDocument/2006/relationships/slideLayout" Target="../slideLayouts/slideLayout2456.xml"/><Relationship Id="rId2" Type="http://schemas.openxmlformats.org/officeDocument/2006/relationships/slideLayout" Target="../slideLayouts/slideLayout2455.xml"/><Relationship Id="rId12" Type="http://schemas.openxmlformats.org/officeDocument/2006/relationships/theme" Target="../theme/theme224.xml"/><Relationship Id="rId11" Type="http://schemas.openxmlformats.org/officeDocument/2006/relationships/slideLayout" Target="../slideLayouts/slideLayout2464.xml"/><Relationship Id="rId10" Type="http://schemas.openxmlformats.org/officeDocument/2006/relationships/slideLayout" Target="../slideLayouts/slideLayout2463.xml"/><Relationship Id="rId1" Type="http://schemas.openxmlformats.org/officeDocument/2006/relationships/slideLayout" Target="../slideLayouts/slideLayout2454.xml"/></Relationships>
</file>

<file path=ppt/slideMasters/_rels/slideMaster225.xml.rels><?xml version="1.0" encoding="UTF-8" standalone="yes"?>
<Relationships xmlns="http://schemas.openxmlformats.org/package/2006/relationships"><Relationship Id="rId9" Type="http://schemas.openxmlformats.org/officeDocument/2006/relationships/slideLayout" Target="../slideLayouts/slideLayout2473.xml"/><Relationship Id="rId8" Type="http://schemas.openxmlformats.org/officeDocument/2006/relationships/slideLayout" Target="../slideLayouts/slideLayout2472.xml"/><Relationship Id="rId7" Type="http://schemas.openxmlformats.org/officeDocument/2006/relationships/slideLayout" Target="../slideLayouts/slideLayout2471.xml"/><Relationship Id="rId6" Type="http://schemas.openxmlformats.org/officeDocument/2006/relationships/slideLayout" Target="../slideLayouts/slideLayout2470.xml"/><Relationship Id="rId5" Type="http://schemas.openxmlformats.org/officeDocument/2006/relationships/slideLayout" Target="../slideLayouts/slideLayout2469.xml"/><Relationship Id="rId4" Type="http://schemas.openxmlformats.org/officeDocument/2006/relationships/slideLayout" Target="../slideLayouts/slideLayout2468.xml"/><Relationship Id="rId3" Type="http://schemas.openxmlformats.org/officeDocument/2006/relationships/slideLayout" Target="../slideLayouts/slideLayout2467.xml"/><Relationship Id="rId2" Type="http://schemas.openxmlformats.org/officeDocument/2006/relationships/slideLayout" Target="../slideLayouts/slideLayout2466.xml"/><Relationship Id="rId12" Type="http://schemas.openxmlformats.org/officeDocument/2006/relationships/theme" Target="../theme/theme225.xml"/><Relationship Id="rId11" Type="http://schemas.openxmlformats.org/officeDocument/2006/relationships/slideLayout" Target="../slideLayouts/slideLayout2475.xml"/><Relationship Id="rId10" Type="http://schemas.openxmlformats.org/officeDocument/2006/relationships/slideLayout" Target="../slideLayouts/slideLayout2474.xml"/><Relationship Id="rId1" Type="http://schemas.openxmlformats.org/officeDocument/2006/relationships/slideLayout" Target="../slideLayouts/slideLayout2465.xml"/></Relationships>
</file>

<file path=ppt/slideMasters/_rels/slideMaster226.xml.rels><?xml version="1.0" encoding="UTF-8" standalone="yes"?>
<Relationships xmlns="http://schemas.openxmlformats.org/package/2006/relationships"><Relationship Id="rId9" Type="http://schemas.openxmlformats.org/officeDocument/2006/relationships/slideLayout" Target="../slideLayouts/slideLayout2484.xml"/><Relationship Id="rId8" Type="http://schemas.openxmlformats.org/officeDocument/2006/relationships/slideLayout" Target="../slideLayouts/slideLayout2483.xml"/><Relationship Id="rId7" Type="http://schemas.openxmlformats.org/officeDocument/2006/relationships/slideLayout" Target="../slideLayouts/slideLayout2482.xml"/><Relationship Id="rId6" Type="http://schemas.openxmlformats.org/officeDocument/2006/relationships/slideLayout" Target="../slideLayouts/slideLayout2481.xml"/><Relationship Id="rId5" Type="http://schemas.openxmlformats.org/officeDocument/2006/relationships/slideLayout" Target="../slideLayouts/slideLayout2480.xml"/><Relationship Id="rId4" Type="http://schemas.openxmlformats.org/officeDocument/2006/relationships/slideLayout" Target="../slideLayouts/slideLayout2479.xml"/><Relationship Id="rId3" Type="http://schemas.openxmlformats.org/officeDocument/2006/relationships/slideLayout" Target="../slideLayouts/slideLayout2478.xml"/><Relationship Id="rId2" Type="http://schemas.openxmlformats.org/officeDocument/2006/relationships/slideLayout" Target="../slideLayouts/slideLayout2477.xml"/><Relationship Id="rId12" Type="http://schemas.openxmlformats.org/officeDocument/2006/relationships/theme" Target="../theme/theme226.xml"/><Relationship Id="rId11" Type="http://schemas.openxmlformats.org/officeDocument/2006/relationships/slideLayout" Target="../slideLayouts/slideLayout2486.xml"/><Relationship Id="rId10" Type="http://schemas.openxmlformats.org/officeDocument/2006/relationships/slideLayout" Target="../slideLayouts/slideLayout2485.xml"/><Relationship Id="rId1" Type="http://schemas.openxmlformats.org/officeDocument/2006/relationships/slideLayout" Target="../slideLayouts/slideLayout2476.xml"/></Relationships>
</file>

<file path=ppt/slideMasters/_rels/slideMaster227.xml.rels><?xml version="1.0" encoding="UTF-8" standalone="yes"?>
<Relationships xmlns="http://schemas.openxmlformats.org/package/2006/relationships"><Relationship Id="rId9" Type="http://schemas.openxmlformats.org/officeDocument/2006/relationships/slideLayout" Target="../slideLayouts/slideLayout2495.xml"/><Relationship Id="rId8" Type="http://schemas.openxmlformats.org/officeDocument/2006/relationships/slideLayout" Target="../slideLayouts/slideLayout2494.xml"/><Relationship Id="rId7" Type="http://schemas.openxmlformats.org/officeDocument/2006/relationships/slideLayout" Target="../slideLayouts/slideLayout2493.xml"/><Relationship Id="rId6" Type="http://schemas.openxmlformats.org/officeDocument/2006/relationships/slideLayout" Target="../slideLayouts/slideLayout2492.xml"/><Relationship Id="rId5" Type="http://schemas.openxmlformats.org/officeDocument/2006/relationships/slideLayout" Target="../slideLayouts/slideLayout2491.xml"/><Relationship Id="rId4" Type="http://schemas.openxmlformats.org/officeDocument/2006/relationships/slideLayout" Target="../slideLayouts/slideLayout2490.xml"/><Relationship Id="rId3" Type="http://schemas.openxmlformats.org/officeDocument/2006/relationships/slideLayout" Target="../slideLayouts/slideLayout2489.xml"/><Relationship Id="rId2" Type="http://schemas.openxmlformats.org/officeDocument/2006/relationships/slideLayout" Target="../slideLayouts/slideLayout2488.xml"/><Relationship Id="rId12" Type="http://schemas.openxmlformats.org/officeDocument/2006/relationships/theme" Target="../theme/theme227.xml"/><Relationship Id="rId11" Type="http://schemas.openxmlformats.org/officeDocument/2006/relationships/slideLayout" Target="../slideLayouts/slideLayout2497.xml"/><Relationship Id="rId10" Type="http://schemas.openxmlformats.org/officeDocument/2006/relationships/slideLayout" Target="../slideLayouts/slideLayout2496.xml"/><Relationship Id="rId1" Type="http://schemas.openxmlformats.org/officeDocument/2006/relationships/slideLayout" Target="../slideLayouts/slideLayout2487.xml"/></Relationships>
</file>

<file path=ppt/slideMasters/_rels/slideMaster228.xml.rels><?xml version="1.0" encoding="UTF-8" standalone="yes"?>
<Relationships xmlns="http://schemas.openxmlformats.org/package/2006/relationships"><Relationship Id="rId9" Type="http://schemas.openxmlformats.org/officeDocument/2006/relationships/slideLayout" Target="../slideLayouts/slideLayout2506.xml"/><Relationship Id="rId8" Type="http://schemas.openxmlformats.org/officeDocument/2006/relationships/slideLayout" Target="../slideLayouts/slideLayout2505.xml"/><Relationship Id="rId7" Type="http://schemas.openxmlformats.org/officeDocument/2006/relationships/slideLayout" Target="../slideLayouts/slideLayout2504.xml"/><Relationship Id="rId6" Type="http://schemas.openxmlformats.org/officeDocument/2006/relationships/slideLayout" Target="../slideLayouts/slideLayout2503.xml"/><Relationship Id="rId5" Type="http://schemas.openxmlformats.org/officeDocument/2006/relationships/slideLayout" Target="../slideLayouts/slideLayout2502.xml"/><Relationship Id="rId4" Type="http://schemas.openxmlformats.org/officeDocument/2006/relationships/slideLayout" Target="../slideLayouts/slideLayout2501.xml"/><Relationship Id="rId3" Type="http://schemas.openxmlformats.org/officeDocument/2006/relationships/slideLayout" Target="../slideLayouts/slideLayout2500.xml"/><Relationship Id="rId2" Type="http://schemas.openxmlformats.org/officeDocument/2006/relationships/slideLayout" Target="../slideLayouts/slideLayout2499.xml"/><Relationship Id="rId12" Type="http://schemas.openxmlformats.org/officeDocument/2006/relationships/theme" Target="../theme/theme228.xml"/><Relationship Id="rId11" Type="http://schemas.openxmlformats.org/officeDocument/2006/relationships/slideLayout" Target="../slideLayouts/slideLayout2508.xml"/><Relationship Id="rId10" Type="http://schemas.openxmlformats.org/officeDocument/2006/relationships/slideLayout" Target="../slideLayouts/slideLayout2507.xml"/><Relationship Id="rId1" Type="http://schemas.openxmlformats.org/officeDocument/2006/relationships/slideLayout" Target="../slideLayouts/slideLayout2498.xml"/></Relationships>
</file>

<file path=ppt/slideMasters/_rels/slideMaster229.xml.rels><?xml version="1.0" encoding="UTF-8" standalone="yes"?>
<Relationships xmlns="http://schemas.openxmlformats.org/package/2006/relationships"><Relationship Id="rId9" Type="http://schemas.openxmlformats.org/officeDocument/2006/relationships/slideLayout" Target="../slideLayouts/slideLayout2517.xml"/><Relationship Id="rId8" Type="http://schemas.openxmlformats.org/officeDocument/2006/relationships/slideLayout" Target="../slideLayouts/slideLayout2516.xml"/><Relationship Id="rId7" Type="http://schemas.openxmlformats.org/officeDocument/2006/relationships/slideLayout" Target="../slideLayouts/slideLayout2515.xml"/><Relationship Id="rId6" Type="http://schemas.openxmlformats.org/officeDocument/2006/relationships/slideLayout" Target="../slideLayouts/slideLayout2514.xml"/><Relationship Id="rId5" Type="http://schemas.openxmlformats.org/officeDocument/2006/relationships/slideLayout" Target="../slideLayouts/slideLayout2513.xml"/><Relationship Id="rId4" Type="http://schemas.openxmlformats.org/officeDocument/2006/relationships/slideLayout" Target="../slideLayouts/slideLayout2512.xml"/><Relationship Id="rId3" Type="http://schemas.openxmlformats.org/officeDocument/2006/relationships/slideLayout" Target="../slideLayouts/slideLayout2511.xml"/><Relationship Id="rId2" Type="http://schemas.openxmlformats.org/officeDocument/2006/relationships/slideLayout" Target="../slideLayouts/slideLayout2510.xml"/><Relationship Id="rId12" Type="http://schemas.openxmlformats.org/officeDocument/2006/relationships/theme" Target="../theme/theme229.xml"/><Relationship Id="rId11" Type="http://schemas.openxmlformats.org/officeDocument/2006/relationships/slideLayout" Target="../slideLayouts/slideLayout2519.xml"/><Relationship Id="rId10" Type="http://schemas.openxmlformats.org/officeDocument/2006/relationships/slideLayout" Target="../slideLayouts/slideLayout2518.xml"/><Relationship Id="rId1" Type="http://schemas.openxmlformats.org/officeDocument/2006/relationships/slideLayout" Target="../slideLayouts/slideLayout2509.xml"/></Relationships>
</file>

<file path=ppt/slideMasters/_rels/slideMaster23.xml.rels><?xml version="1.0" encoding="UTF-8" standalone="yes"?>
<Relationships xmlns="http://schemas.openxmlformats.org/package/2006/relationships"><Relationship Id="rId9" Type="http://schemas.openxmlformats.org/officeDocument/2006/relationships/slideLayout" Target="../slideLayouts/slideLayout251.xml"/><Relationship Id="rId8" Type="http://schemas.openxmlformats.org/officeDocument/2006/relationships/slideLayout" Target="../slideLayouts/slideLayout250.xml"/><Relationship Id="rId7" Type="http://schemas.openxmlformats.org/officeDocument/2006/relationships/slideLayout" Target="../slideLayouts/slideLayout249.xml"/><Relationship Id="rId6" Type="http://schemas.openxmlformats.org/officeDocument/2006/relationships/slideLayout" Target="../slideLayouts/slideLayout248.xml"/><Relationship Id="rId5" Type="http://schemas.openxmlformats.org/officeDocument/2006/relationships/slideLayout" Target="../slideLayouts/slideLayout247.xml"/><Relationship Id="rId4" Type="http://schemas.openxmlformats.org/officeDocument/2006/relationships/slideLayout" Target="../slideLayouts/slideLayout246.xml"/><Relationship Id="rId3" Type="http://schemas.openxmlformats.org/officeDocument/2006/relationships/slideLayout" Target="../slideLayouts/slideLayout245.xml"/><Relationship Id="rId2" Type="http://schemas.openxmlformats.org/officeDocument/2006/relationships/slideLayout" Target="../slideLayouts/slideLayout244.xml"/><Relationship Id="rId12" Type="http://schemas.openxmlformats.org/officeDocument/2006/relationships/theme" Target="../theme/theme23.xml"/><Relationship Id="rId11" Type="http://schemas.openxmlformats.org/officeDocument/2006/relationships/slideLayout" Target="../slideLayouts/slideLayout253.xml"/><Relationship Id="rId10" Type="http://schemas.openxmlformats.org/officeDocument/2006/relationships/slideLayout" Target="../slideLayouts/slideLayout252.xml"/><Relationship Id="rId1" Type="http://schemas.openxmlformats.org/officeDocument/2006/relationships/slideLayout" Target="../slideLayouts/slideLayout243.xml"/></Relationships>
</file>

<file path=ppt/slideMasters/_rels/slideMaster230.xml.rels><?xml version="1.0" encoding="UTF-8" standalone="yes"?>
<Relationships xmlns="http://schemas.openxmlformats.org/package/2006/relationships"><Relationship Id="rId9" Type="http://schemas.openxmlformats.org/officeDocument/2006/relationships/slideLayout" Target="../slideLayouts/slideLayout2528.xml"/><Relationship Id="rId8" Type="http://schemas.openxmlformats.org/officeDocument/2006/relationships/slideLayout" Target="../slideLayouts/slideLayout2527.xml"/><Relationship Id="rId7" Type="http://schemas.openxmlformats.org/officeDocument/2006/relationships/slideLayout" Target="../slideLayouts/slideLayout2526.xml"/><Relationship Id="rId6" Type="http://schemas.openxmlformats.org/officeDocument/2006/relationships/slideLayout" Target="../slideLayouts/slideLayout2525.xml"/><Relationship Id="rId5" Type="http://schemas.openxmlformats.org/officeDocument/2006/relationships/slideLayout" Target="../slideLayouts/slideLayout2524.xml"/><Relationship Id="rId4" Type="http://schemas.openxmlformats.org/officeDocument/2006/relationships/slideLayout" Target="../slideLayouts/slideLayout2523.xml"/><Relationship Id="rId3" Type="http://schemas.openxmlformats.org/officeDocument/2006/relationships/slideLayout" Target="../slideLayouts/slideLayout2522.xml"/><Relationship Id="rId2" Type="http://schemas.openxmlformats.org/officeDocument/2006/relationships/slideLayout" Target="../slideLayouts/slideLayout2521.xml"/><Relationship Id="rId12" Type="http://schemas.openxmlformats.org/officeDocument/2006/relationships/theme" Target="../theme/theme230.xml"/><Relationship Id="rId11" Type="http://schemas.openxmlformats.org/officeDocument/2006/relationships/slideLayout" Target="../slideLayouts/slideLayout2530.xml"/><Relationship Id="rId10" Type="http://schemas.openxmlformats.org/officeDocument/2006/relationships/slideLayout" Target="../slideLayouts/slideLayout2529.xml"/><Relationship Id="rId1" Type="http://schemas.openxmlformats.org/officeDocument/2006/relationships/slideLayout" Target="../slideLayouts/slideLayout2520.xml"/></Relationships>
</file>

<file path=ppt/slideMasters/_rels/slideMaster231.xml.rels><?xml version="1.0" encoding="UTF-8" standalone="yes"?>
<Relationships xmlns="http://schemas.openxmlformats.org/package/2006/relationships"><Relationship Id="rId9" Type="http://schemas.openxmlformats.org/officeDocument/2006/relationships/slideLayout" Target="../slideLayouts/slideLayout2539.xml"/><Relationship Id="rId8" Type="http://schemas.openxmlformats.org/officeDocument/2006/relationships/slideLayout" Target="../slideLayouts/slideLayout2538.xml"/><Relationship Id="rId7" Type="http://schemas.openxmlformats.org/officeDocument/2006/relationships/slideLayout" Target="../slideLayouts/slideLayout2537.xml"/><Relationship Id="rId6" Type="http://schemas.openxmlformats.org/officeDocument/2006/relationships/slideLayout" Target="../slideLayouts/slideLayout2536.xml"/><Relationship Id="rId5" Type="http://schemas.openxmlformats.org/officeDocument/2006/relationships/slideLayout" Target="../slideLayouts/slideLayout2535.xml"/><Relationship Id="rId4" Type="http://schemas.openxmlformats.org/officeDocument/2006/relationships/slideLayout" Target="../slideLayouts/slideLayout2534.xml"/><Relationship Id="rId3" Type="http://schemas.openxmlformats.org/officeDocument/2006/relationships/slideLayout" Target="../slideLayouts/slideLayout2533.xml"/><Relationship Id="rId2" Type="http://schemas.openxmlformats.org/officeDocument/2006/relationships/slideLayout" Target="../slideLayouts/slideLayout2532.xml"/><Relationship Id="rId12" Type="http://schemas.openxmlformats.org/officeDocument/2006/relationships/theme" Target="../theme/theme231.xml"/><Relationship Id="rId11" Type="http://schemas.openxmlformats.org/officeDocument/2006/relationships/slideLayout" Target="../slideLayouts/slideLayout2541.xml"/><Relationship Id="rId10" Type="http://schemas.openxmlformats.org/officeDocument/2006/relationships/slideLayout" Target="../slideLayouts/slideLayout2540.xml"/><Relationship Id="rId1" Type="http://schemas.openxmlformats.org/officeDocument/2006/relationships/slideLayout" Target="../slideLayouts/slideLayout2531.xml"/></Relationships>
</file>

<file path=ppt/slideMasters/_rels/slideMaster232.xml.rels><?xml version="1.0" encoding="UTF-8" standalone="yes"?>
<Relationships xmlns="http://schemas.openxmlformats.org/package/2006/relationships"><Relationship Id="rId9" Type="http://schemas.openxmlformats.org/officeDocument/2006/relationships/slideLayout" Target="../slideLayouts/slideLayout2550.xml"/><Relationship Id="rId8" Type="http://schemas.openxmlformats.org/officeDocument/2006/relationships/slideLayout" Target="../slideLayouts/slideLayout2549.xml"/><Relationship Id="rId7" Type="http://schemas.openxmlformats.org/officeDocument/2006/relationships/slideLayout" Target="../slideLayouts/slideLayout2548.xml"/><Relationship Id="rId6" Type="http://schemas.openxmlformats.org/officeDocument/2006/relationships/slideLayout" Target="../slideLayouts/slideLayout2547.xml"/><Relationship Id="rId5" Type="http://schemas.openxmlformats.org/officeDocument/2006/relationships/slideLayout" Target="../slideLayouts/slideLayout2546.xml"/><Relationship Id="rId4" Type="http://schemas.openxmlformats.org/officeDocument/2006/relationships/slideLayout" Target="../slideLayouts/slideLayout2545.xml"/><Relationship Id="rId3" Type="http://schemas.openxmlformats.org/officeDocument/2006/relationships/slideLayout" Target="../slideLayouts/slideLayout2544.xml"/><Relationship Id="rId2" Type="http://schemas.openxmlformats.org/officeDocument/2006/relationships/slideLayout" Target="../slideLayouts/slideLayout2543.xml"/><Relationship Id="rId12" Type="http://schemas.openxmlformats.org/officeDocument/2006/relationships/theme" Target="../theme/theme232.xml"/><Relationship Id="rId11" Type="http://schemas.openxmlformats.org/officeDocument/2006/relationships/slideLayout" Target="../slideLayouts/slideLayout2552.xml"/><Relationship Id="rId10" Type="http://schemas.openxmlformats.org/officeDocument/2006/relationships/slideLayout" Target="../slideLayouts/slideLayout2551.xml"/><Relationship Id="rId1" Type="http://schemas.openxmlformats.org/officeDocument/2006/relationships/slideLayout" Target="../slideLayouts/slideLayout2542.xml"/></Relationships>
</file>

<file path=ppt/slideMasters/_rels/slideMaster233.xml.rels><?xml version="1.0" encoding="UTF-8" standalone="yes"?>
<Relationships xmlns="http://schemas.openxmlformats.org/package/2006/relationships"><Relationship Id="rId9" Type="http://schemas.openxmlformats.org/officeDocument/2006/relationships/slideLayout" Target="../slideLayouts/slideLayout2561.xml"/><Relationship Id="rId8" Type="http://schemas.openxmlformats.org/officeDocument/2006/relationships/slideLayout" Target="../slideLayouts/slideLayout2560.xml"/><Relationship Id="rId7" Type="http://schemas.openxmlformats.org/officeDocument/2006/relationships/slideLayout" Target="../slideLayouts/slideLayout2559.xml"/><Relationship Id="rId6" Type="http://schemas.openxmlformats.org/officeDocument/2006/relationships/slideLayout" Target="../slideLayouts/slideLayout2558.xml"/><Relationship Id="rId5" Type="http://schemas.openxmlformats.org/officeDocument/2006/relationships/slideLayout" Target="../slideLayouts/slideLayout2557.xml"/><Relationship Id="rId4" Type="http://schemas.openxmlformats.org/officeDocument/2006/relationships/slideLayout" Target="../slideLayouts/slideLayout2556.xml"/><Relationship Id="rId3" Type="http://schemas.openxmlformats.org/officeDocument/2006/relationships/slideLayout" Target="../slideLayouts/slideLayout2555.xml"/><Relationship Id="rId2" Type="http://schemas.openxmlformats.org/officeDocument/2006/relationships/slideLayout" Target="../slideLayouts/slideLayout2554.xml"/><Relationship Id="rId12" Type="http://schemas.openxmlformats.org/officeDocument/2006/relationships/theme" Target="../theme/theme233.xml"/><Relationship Id="rId11" Type="http://schemas.openxmlformats.org/officeDocument/2006/relationships/slideLayout" Target="../slideLayouts/slideLayout2563.xml"/><Relationship Id="rId10" Type="http://schemas.openxmlformats.org/officeDocument/2006/relationships/slideLayout" Target="../slideLayouts/slideLayout2562.xml"/><Relationship Id="rId1" Type="http://schemas.openxmlformats.org/officeDocument/2006/relationships/slideLayout" Target="../slideLayouts/slideLayout2553.xml"/></Relationships>
</file>

<file path=ppt/slideMasters/_rels/slideMaster234.xml.rels><?xml version="1.0" encoding="UTF-8" standalone="yes"?>
<Relationships xmlns="http://schemas.openxmlformats.org/package/2006/relationships"><Relationship Id="rId9" Type="http://schemas.openxmlformats.org/officeDocument/2006/relationships/slideLayout" Target="../slideLayouts/slideLayout2572.xml"/><Relationship Id="rId8" Type="http://schemas.openxmlformats.org/officeDocument/2006/relationships/slideLayout" Target="../slideLayouts/slideLayout2571.xml"/><Relationship Id="rId7" Type="http://schemas.openxmlformats.org/officeDocument/2006/relationships/slideLayout" Target="../slideLayouts/slideLayout2570.xml"/><Relationship Id="rId6" Type="http://schemas.openxmlformats.org/officeDocument/2006/relationships/slideLayout" Target="../slideLayouts/slideLayout2569.xml"/><Relationship Id="rId5" Type="http://schemas.openxmlformats.org/officeDocument/2006/relationships/slideLayout" Target="../slideLayouts/slideLayout2568.xml"/><Relationship Id="rId4" Type="http://schemas.openxmlformats.org/officeDocument/2006/relationships/slideLayout" Target="../slideLayouts/slideLayout2567.xml"/><Relationship Id="rId3" Type="http://schemas.openxmlformats.org/officeDocument/2006/relationships/slideLayout" Target="../slideLayouts/slideLayout2566.xml"/><Relationship Id="rId2" Type="http://schemas.openxmlformats.org/officeDocument/2006/relationships/slideLayout" Target="../slideLayouts/slideLayout2565.xml"/><Relationship Id="rId12" Type="http://schemas.openxmlformats.org/officeDocument/2006/relationships/theme" Target="../theme/theme234.xml"/><Relationship Id="rId11" Type="http://schemas.openxmlformats.org/officeDocument/2006/relationships/slideLayout" Target="../slideLayouts/slideLayout2574.xml"/><Relationship Id="rId10" Type="http://schemas.openxmlformats.org/officeDocument/2006/relationships/slideLayout" Target="../slideLayouts/slideLayout2573.xml"/><Relationship Id="rId1" Type="http://schemas.openxmlformats.org/officeDocument/2006/relationships/slideLayout" Target="../slideLayouts/slideLayout2564.xml"/></Relationships>
</file>

<file path=ppt/slideMasters/_rels/slideMaster235.xml.rels><?xml version="1.0" encoding="UTF-8" standalone="yes"?>
<Relationships xmlns="http://schemas.openxmlformats.org/package/2006/relationships"><Relationship Id="rId9" Type="http://schemas.openxmlformats.org/officeDocument/2006/relationships/slideLayout" Target="../slideLayouts/slideLayout2583.xml"/><Relationship Id="rId8" Type="http://schemas.openxmlformats.org/officeDocument/2006/relationships/slideLayout" Target="../slideLayouts/slideLayout2582.xml"/><Relationship Id="rId7" Type="http://schemas.openxmlformats.org/officeDocument/2006/relationships/slideLayout" Target="../slideLayouts/slideLayout2581.xml"/><Relationship Id="rId6" Type="http://schemas.openxmlformats.org/officeDocument/2006/relationships/slideLayout" Target="../slideLayouts/slideLayout2580.xml"/><Relationship Id="rId5" Type="http://schemas.openxmlformats.org/officeDocument/2006/relationships/slideLayout" Target="../slideLayouts/slideLayout2579.xml"/><Relationship Id="rId4" Type="http://schemas.openxmlformats.org/officeDocument/2006/relationships/slideLayout" Target="../slideLayouts/slideLayout2578.xml"/><Relationship Id="rId3" Type="http://schemas.openxmlformats.org/officeDocument/2006/relationships/slideLayout" Target="../slideLayouts/slideLayout2577.xml"/><Relationship Id="rId2" Type="http://schemas.openxmlformats.org/officeDocument/2006/relationships/slideLayout" Target="../slideLayouts/slideLayout2576.xml"/><Relationship Id="rId12" Type="http://schemas.openxmlformats.org/officeDocument/2006/relationships/theme" Target="../theme/theme235.xml"/><Relationship Id="rId11" Type="http://schemas.openxmlformats.org/officeDocument/2006/relationships/slideLayout" Target="../slideLayouts/slideLayout2585.xml"/><Relationship Id="rId10" Type="http://schemas.openxmlformats.org/officeDocument/2006/relationships/slideLayout" Target="../slideLayouts/slideLayout2584.xml"/><Relationship Id="rId1" Type="http://schemas.openxmlformats.org/officeDocument/2006/relationships/slideLayout" Target="../slideLayouts/slideLayout2575.xml"/></Relationships>
</file>

<file path=ppt/slideMasters/_rels/slideMaster236.xml.rels><?xml version="1.0" encoding="UTF-8" standalone="yes"?>
<Relationships xmlns="http://schemas.openxmlformats.org/package/2006/relationships"><Relationship Id="rId9" Type="http://schemas.openxmlformats.org/officeDocument/2006/relationships/slideLayout" Target="../slideLayouts/slideLayout2594.xml"/><Relationship Id="rId8" Type="http://schemas.openxmlformats.org/officeDocument/2006/relationships/slideLayout" Target="../slideLayouts/slideLayout2593.xml"/><Relationship Id="rId7" Type="http://schemas.openxmlformats.org/officeDocument/2006/relationships/slideLayout" Target="../slideLayouts/slideLayout2592.xml"/><Relationship Id="rId6" Type="http://schemas.openxmlformats.org/officeDocument/2006/relationships/slideLayout" Target="../slideLayouts/slideLayout2591.xml"/><Relationship Id="rId5" Type="http://schemas.openxmlformats.org/officeDocument/2006/relationships/slideLayout" Target="../slideLayouts/slideLayout2590.xml"/><Relationship Id="rId4" Type="http://schemas.openxmlformats.org/officeDocument/2006/relationships/slideLayout" Target="../slideLayouts/slideLayout2589.xml"/><Relationship Id="rId3" Type="http://schemas.openxmlformats.org/officeDocument/2006/relationships/slideLayout" Target="../slideLayouts/slideLayout2588.xml"/><Relationship Id="rId2" Type="http://schemas.openxmlformats.org/officeDocument/2006/relationships/slideLayout" Target="../slideLayouts/slideLayout2587.xml"/><Relationship Id="rId12" Type="http://schemas.openxmlformats.org/officeDocument/2006/relationships/theme" Target="../theme/theme236.xml"/><Relationship Id="rId11" Type="http://schemas.openxmlformats.org/officeDocument/2006/relationships/slideLayout" Target="../slideLayouts/slideLayout2596.xml"/><Relationship Id="rId10" Type="http://schemas.openxmlformats.org/officeDocument/2006/relationships/slideLayout" Target="../slideLayouts/slideLayout2595.xml"/><Relationship Id="rId1" Type="http://schemas.openxmlformats.org/officeDocument/2006/relationships/slideLayout" Target="../slideLayouts/slideLayout2586.xml"/></Relationships>
</file>

<file path=ppt/slideMasters/_rels/slideMaster237.xml.rels><?xml version="1.0" encoding="UTF-8" standalone="yes"?>
<Relationships xmlns="http://schemas.openxmlformats.org/package/2006/relationships"><Relationship Id="rId9" Type="http://schemas.openxmlformats.org/officeDocument/2006/relationships/slideLayout" Target="../slideLayouts/slideLayout2605.xml"/><Relationship Id="rId8" Type="http://schemas.openxmlformats.org/officeDocument/2006/relationships/slideLayout" Target="../slideLayouts/slideLayout2604.xml"/><Relationship Id="rId7" Type="http://schemas.openxmlformats.org/officeDocument/2006/relationships/slideLayout" Target="../slideLayouts/slideLayout2603.xml"/><Relationship Id="rId6" Type="http://schemas.openxmlformats.org/officeDocument/2006/relationships/slideLayout" Target="../slideLayouts/slideLayout2602.xml"/><Relationship Id="rId5" Type="http://schemas.openxmlformats.org/officeDocument/2006/relationships/slideLayout" Target="../slideLayouts/slideLayout2601.xml"/><Relationship Id="rId4" Type="http://schemas.openxmlformats.org/officeDocument/2006/relationships/slideLayout" Target="../slideLayouts/slideLayout2600.xml"/><Relationship Id="rId3" Type="http://schemas.openxmlformats.org/officeDocument/2006/relationships/slideLayout" Target="../slideLayouts/slideLayout2599.xml"/><Relationship Id="rId2" Type="http://schemas.openxmlformats.org/officeDocument/2006/relationships/slideLayout" Target="../slideLayouts/slideLayout2598.xml"/><Relationship Id="rId12" Type="http://schemas.openxmlformats.org/officeDocument/2006/relationships/theme" Target="../theme/theme237.xml"/><Relationship Id="rId11" Type="http://schemas.openxmlformats.org/officeDocument/2006/relationships/slideLayout" Target="../slideLayouts/slideLayout2607.xml"/><Relationship Id="rId10" Type="http://schemas.openxmlformats.org/officeDocument/2006/relationships/slideLayout" Target="../slideLayouts/slideLayout2606.xml"/><Relationship Id="rId1" Type="http://schemas.openxmlformats.org/officeDocument/2006/relationships/slideLayout" Target="../slideLayouts/slideLayout2597.xml"/></Relationships>
</file>

<file path=ppt/slideMasters/_rels/slideMaster238.xml.rels><?xml version="1.0" encoding="UTF-8" standalone="yes"?>
<Relationships xmlns="http://schemas.openxmlformats.org/package/2006/relationships"><Relationship Id="rId9" Type="http://schemas.openxmlformats.org/officeDocument/2006/relationships/slideLayout" Target="../slideLayouts/slideLayout2616.xml"/><Relationship Id="rId8" Type="http://schemas.openxmlformats.org/officeDocument/2006/relationships/slideLayout" Target="../slideLayouts/slideLayout2615.xml"/><Relationship Id="rId7" Type="http://schemas.openxmlformats.org/officeDocument/2006/relationships/slideLayout" Target="../slideLayouts/slideLayout2614.xml"/><Relationship Id="rId6" Type="http://schemas.openxmlformats.org/officeDocument/2006/relationships/slideLayout" Target="../slideLayouts/slideLayout2613.xml"/><Relationship Id="rId5" Type="http://schemas.openxmlformats.org/officeDocument/2006/relationships/slideLayout" Target="../slideLayouts/slideLayout2612.xml"/><Relationship Id="rId4" Type="http://schemas.openxmlformats.org/officeDocument/2006/relationships/slideLayout" Target="../slideLayouts/slideLayout2611.xml"/><Relationship Id="rId3" Type="http://schemas.openxmlformats.org/officeDocument/2006/relationships/slideLayout" Target="../slideLayouts/slideLayout2610.xml"/><Relationship Id="rId2" Type="http://schemas.openxmlformats.org/officeDocument/2006/relationships/slideLayout" Target="../slideLayouts/slideLayout2609.xml"/><Relationship Id="rId12" Type="http://schemas.openxmlformats.org/officeDocument/2006/relationships/theme" Target="../theme/theme238.xml"/><Relationship Id="rId11" Type="http://schemas.openxmlformats.org/officeDocument/2006/relationships/slideLayout" Target="../slideLayouts/slideLayout2618.xml"/><Relationship Id="rId10" Type="http://schemas.openxmlformats.org/officeDocument/2006/relationships/slideLayout" Target="../slideLayouts/slideLayout2617.xml"/><Relationship Id="rId1" Type="http://schemas.openxmlformats.org/officeDocument/2006/relationships/slideLayout" Target="../slideLayouts/slideLayout2608.xml"/></Relationships>
</file>

<file path=ppt/slideMasters/_rels/slideMaster239.xml.rels><?xml version="1.0" encoding="UTF-8" standalone="yes"?>
<Relationships xmlns="http://schemas.openxmlformats.org/package/2006/relationships"><Relationship Id="rId9" Type="http://schemas.openxmlformats.org/officeDocument/2006/relationships/slideLayout" Target="../slideLayouts/slideLayout2627.xml"/><Relationship Id="rId8" Type="http://schemas.openxmlformats.org/officeDocument/2006/relationships/slideLayout" Target="../slideLayouts/slideLayout2626.xml"/><Relationship Id="rId7" Type="http://schemas.openxmlformats.org/officeDocument/2006/relationships/slideLayout" Target="../slideLayouts/slideLayout2625.xml"/><Relationship Id="rId6" Type="http://schemas.openxmlformats.org/officeDocument/2006/relationships/slideLayout" Target="../slideLayouts/slideLayout2624.xml"/><Relationship Id="rId5" Type="http://schemas.openxmlformats.org/officeDocument/2006/relationships/slideLayout" Target="../slideLayouts/slideLayout2623.xml"/><Relationship Id="rId4" Type="http://schemas.openxmlformats.org/officeDocument/2006/relationships/slideLayout" Target="../slideLayouts/slideLayout2622.xml"/><Relationship Id="rId3" Type="http://schemas.openxmlformats.org/officeDocument/2006/relationships/slideLayout" Target="../slideLayouts/slideLayout2621.xml"/><Relationship Id="rId2" Type="http://schemas.openxmlformats.org/officeDocument/2006/relationships/slideLayout" Target="../slideLayouts/slideLayout2620.xml"/><Relationship Id="rId12" Type="http://schemas.openxmlformats.org/officeDocument/2006/relationships/theme" Target="../theme/theme239.xml"/><Relationship Id="rId11" Type="http://schemas.openxmlformats.org/officeDocument/2006/relationships/slideLayout" Target="../slideLayouts/slideLayout2629.xml"/><Relationship Id="rId10" Type="http://schemas.openxmlformats.org/officeDocument/2006/relationships/slideLayout" Target="../slideLayouts/slideLayout2628.xml"/><Relationship Id="rId1" Type="http://schemas.openxmlformats.org/officeDocument/2006/relationships/slideLayout" Target="../slideLayouts/slideLayout2619.xml"/></Relationships>
</file>

<file path=ppt/slideMasters/_rels/slideMaster24.xml.rels><?xml version="1.0" encoding="UTF-8" standalone="yes"?>
<Relationships xmlns="http://schemas.openxmlformats.org/package/2006/relationships"><Relationship Id="rId9" Type="http://schemas.openxmlformats.org/officeDocument/2006/relationships/slideLayout" Target="../slideLayouts/slideLayout262.xml"/><Relationship Id="rId8" Type="http://schemas.openxmlformats.org/officeDocument/2006/relationships/slideLayout" Target="../slideLayouts/slideLayout261.xml"/><Relationship Id="rId7" Type="http://schemas.openxmlformats.org/officeDocument/2006/relationships/slideLayout" Target="../slideLayouts/slideLayout260.xml"/><Relationship Id="rId6" Type="http://schemas.openxmlformats.org/officeDocument/2006/relationships/slideLayout" Target="../slideLayouts/slideLayout259.xml"/><Relationship Id="rId5" Type="http://schemas.openxmlformats.org/officeDocument/2006/relationships/slideLayout" Target="../slideLayouts/slideLayout258.xml"/><Relationship Id="rId4" Type="http://schemas.openxmlformats.org/officeDocument/2006/relationships/slideLayout" Target="../slideLayouts/slideLayout257.xml"/><Relationship Id="rId3" Type="http://schemas.openxmlformats.org/officeDocument/2006/relationships/slideLayout" Target="../slideLayouts/slideLayout256.xml"/><Relationship Id="rId2" Type="http://schemas.openxmlformats.org/officeDocument/2006/relationships/slideLayout" Target="../slideLayouts/slideLayout255.xml"/><Relationship Id="rId12" Type="http://schemas.openxmlformats.org/officeDocument/2006/relationships/theme" Target="../theme/theme24.xml"/><Relationship Id="rId11" Type="http://schemas.openxmlformats.org/officeDocument/2006/relationships/slideLayout" Target="../slideLayouts/slideLayout264.xml"/><Relationship Id="rId10" Type="http://schemas.openxmlformats.org/officeDocument/2006/relationships/slideLayout" Target="../slideLayouts/slideLayout263.xml"/><Relationship Id="rId1" Type="http://schemas.openxmlformats.org/officeDocument/2006/relationships/slideLayout" Target="../slideLayouts/slideLayout254.xml"/></Relationships>
</file>

<file path=ppt/slideMasters/_rels/slideMaster240.xml.rels><?xml version="1.0" encoding="UTF-8" standalone="yes"?>
<Relationships xmlns="http://schemas.openxmlformats.org/package/2006/relationships"><Relationship Id="rId9" Type="http://schemas.openxmlformats.org/officeDocument/2006/relationships/slideLayout" Target="../slideLayouts/slideLayout2638.xml"/><Relationship Id="rId8" Type="http://schemas.openxmlformats.org/officeDocument/2006/relationships/slideLayout" Target="../slideLayouts/slideLayout2637.xml"/><Relationship Id="rId7" Type="http://schemas.openxmlformats.org/officeDocument/2006/relationships/slideLayout" Target="../slideLayouts/slideLayout2636.xml"/><Relationship Id="rId6" Type="http://schemas.openxmlformats.org/officeDocument/2006/relationships/slideLayout" Target="../slideLayouts/slideLayout2635.xml"/><Relationship Id="rId5" Type="http://schemas.openxmlformats.org/officeDocument/2006/relationships/slideLayout" Target="../slideLayouts/slideLayout2634.xml"/><Relationship Id="rId4" Type="http://schemas.openxmlformats.org/officeDocument/2006/relationships/slideLayout" Target="../slideLayouts/slideLayout2633.xml"/><Relationship Id="rId3" Type="http://schemas.openxmlformats.org/officeDocument/2006/relationships/slideLayout" Target="../slideLayouts/slideLayout2632.xml"/><Relationship Id="rId2" Type="http://schemas.openxmlformats.org/officeDocument/2006/relationships/slideLayout" Target="../slideLayouts/slideLayout2631.xml"/><Relationship Id="rId12" Type="http://schemas.openxmlformats.org/officeDocument/2006/relationships/theme" Target="../theme/theme240.xml"/><Relationship Id="rId11" Type="http://schemas.openxmlformats.org/officeDocument/2006/relationships/slideLayout" Target="../slideLayouts/slideLayout2640.xml"/><Relationship Id="rId10" Type="http://schemas.openxmlformats.org/officeDocument/2006/relationships/slideLayout" Target="../slideLayouts/slideLayout2639.xml"/><Relationship Id="rId1" Type="http://schemas.openxmlformats.org/officeDocument/2006/relationships/slideLayout" Target="../slideLayouts/slideLayout2630.xml"/></Relationships>
</file>

<file path=ppt/slideMasters/_rels/slideMaster241.xml.rels><?xml version="1.0" encoding="UTF-8" standalone="yes"?>
<Relationships xmlns="http://schemas.openxmlformats.org/package/2006/relationships"><Relationship Id="rId9" Type="http://schemas.openxmlformats.org/officeDocument/2006/relationships/slideLayout" Target="../slideLayouts/slideLayout2649.xml"/><Relationship Id="rId8" Type="http://schemas.openxmlformats.org/officeDocument/2006/relationships/slideLayout" Target="../slideLayouts/slideLayout2648.xml"/><Relationship Id="rId7" Type="http://schemas.openxmlformats.org/officeDocument/2006/relationships/slideLayout" Target="../slideLayouts/slideLayout2647.xml"/><Relationship Id="rId6" Type="http://schemas.openxmlformats.org/officeDocument/2006/relationships/slideLayout" Target="../slideLayouts/slideLayout2646.xml"/><Relationship Id="rId5" Type="http://schemas.openxmlformats.org/officeDocument/2006/relationships/slideLayout" Target="../slideLayouts/slideLayout2645.xml"/><Relationship Id="rId4" Type="http://schemas.openxmlformats.org/officeDocument/2006/relationships/slideLayout" Target="../slideLayouts/slideLayout2644.xml"/><Relationship Id="rId3" Type="http://schemas.openxmlformats.org/officeDocument/2006/relationships/slideLayout" Target="../slideLayouts/slideLayout2643.xml"/><Relationship Id="rId2" Type="http://schemas.openxmlformats.org/officeDocument/2006/relationships/slideLayout" Target="../slideLayouts/slideLayout2642.xml"/><Relationship Id="rId12" Type="http://schemas.openxmlformats.org/officeDocument/2006/relationships/theme" Target="../theme/theme241.xml"/><Relationship Id="rId11" Type="http://schemas.openxmlformats.org/officeDocument/2006/relationships/slideLayout" Target="../slideLayouts/slideLayout2651.xml"/><Relationship Id="rId10" Type="http://schemas.openxmlformats.org/officeDocument/2006/relationships/slideLayout" Target="../slideLayouts/slideLayout2650.xml"/><Relationship Id="rId1" Type="http://schemas.openxmlformats.org/officeDocument/2006/relationships/slideLayout" Target="../slideLayouts/slideLayout2641.xml"/></Relationships>
</file>

<file path=ppt/slideMasters/_rels/slideMaster242.xml.rels><?xml version="1.0" encoding="UTF-8" standalone="yes"?>
<Relationships xmlns="http://schemas.openxmlformats.org/package/2006/relationships"><Relationship Id="rId9" Type="http://schemas.openxmlformats.org/officeDocument/2006/relationships/slideLayout" Target="../slideLayouts/slideLayout2660.xml"/><Relationship Id="rId8" Type="http://schemas.openxmlformats.org/officeDocument/2006/relationships/slideLayout" Target="../slideLayouts/slideLayout2659.xml"/><Relationship Id="rId7" Type="http://schemas.openxmlformats.org/officeDocument/2006/relationships/slideLayout" Target="../slideLayouts/slideLayout2658.xml"/><Relationship Id="rId6" Type="http://schemas.openxmlformats.org/officeDocument/2006/relationships/slideLayout" Target="../slideLayouts/slideLayout2657.xml"/><Relationship Id="rId5" Type="http://schemas.openxmlformats.org/officeDocument/2006/relationships/slideLayout" Target="../slideLayouts/slideLayout2656.xml"/><Relationship Id="rId4" Type="http://schemas.openxmlformats.org/officeDocument/2006/relationships/slideLayout" Target="../slideLayouts/slideLayout2655.xml"/><Relationship Id="rId3" Type="http://schemas.openxmlformats.org/officeDocument/2006/relationships/slideLayout" Target="../slideLayouts/slideLayout2654.xml"/><Relationship Id="rId2" Type="http://schemas.openxmlformats.org/officeDocument/2006/relationships/slideLayout" Target="../slideLayouts/slideLayout2653.xml"/><Relationship Id="rId12" Type="http://schemas.openxmlformats.org/officeDocument/2006/relationships/theme" Target="../theme/theme242.xml"/><Relationship Id="rId11" Type="http://schemas.openxmlformats.org/officeDocument/2006/relationships/slideLayout" Target="../slideLayouts/slideLayout2662.xml"/><Relationship Id="rId10" Type="http://schemas.openxmlformats.org/officeDocument/2006/relationships/slideLayout" Target="../slideLayouts/slideLayout2661.xml"/><Relationship Id="rId1" Type="http://schemas.openxmlformats.org/officeDocument/2006/relationships/slideLayout" Target="../slideLayouts/slideLayout2652.xml"/></Relationships>
</file>

<file path=ppt/slideMasters/_rels/slideMaster243.xml.rels><?xml version="1.0" encoding="UTF-8" standalone="yes"?>
<Relationships xmlns="http://schemas.openxmlformats.org/package/2006/relationships"><Relationship Id="rId9" Type="http://schemas.openxmlformats.org/officeDocument/2006/relationships/slideLayout" Target="../slideLayouts/slideLayout2671.xml"/><Relationship Id="rId8" Type="http://schemas.openxmlformats.org/officeDocument/2006/relationships/slideLayout" Target="../slideLayouts/slideLayout2670.xml"/><Relationship Id="rId7" Type="http://schemas.openxmlformats.org/officeDocument/2006/relationships/slideLayout" Target="../slideLayouts/slideLayout2669.xml"/><Relationship Id="rId6" Type="http://schemas.openxmlformats.org/officeDocument/2006/relationships/slideLayout" Target="../slideLayouts/slideLayout2668.xml"/><Relationship Id="rId5" Type="http://schemas.openxmlformats.org/officeDocument/2006/relationships/slideLayout" Target="../slideLayouts/slideLayout2667.xml"/><Relationship Id="rId4" Type="http://schemas.openxmlformats.org/officeDocument/2006/relationships/slideLayout" Target="../slideLayouts/slideLayout2666.xml"/><Relationship Id="rId3" Type="http://schemas.openxmlformats.org/officeDocument/2006/relationships/slideLayout" Target="../slideLayouts/slideLayout2665.xml"/><Relationship Id="rId2" Type="http://schemas.openxmlformats.org/officeDocument/2006/relationships/slideLayout" Target="../slideLayouts/slideLayout2664.xml"/><Relationship Id="rId12" Type="http://schemas.openxmlformats.org/officeDocument/2006/relationships/theme" Target="../theme/theme243.xml"/><Relationship Id="rId11" Type="http://schemas.openxmlformats.org/officeDocument/2006/relationships/slideLayout" Target="../slideLayouts/slideLayout2673.xml"/><Relationship Id="rId10" Type="http://schemas.openxmlformats.org/officeDocument/2006/relationships/slideLayout" Target="../slideLayouts/slideLayout2672.xml"/><Relationship Id="rId1" Type="http://schemas.openxmlformats.org/officeDocument/2006/relationships/slideLayout" Target="../slideLayouts/slideLayout2663.xml"/></Relationships>
</file>

<file path=ppt/slideMasters/_rels/slideMaster244.xml.rels><?xml version="1.0" encoding="UTF-8" standalone="yes"?>
<Relationships xmlns="http://schemas.openxmlformats.org/package/2006/relationships"><Relationship Id="rId9" Type="http://schemas.openxmlformats.org/officeDocument/2006/relationships/slideLayout" Target="../slideLayouts/slideLayout2682.xml"/><Relationship Id="rId8" Type="http://schemas.openxmlformats.org/officeDocument/2006/relationships/slideLayout" Target="../slideLayouts/slideLayout2681.xml"/><Relationship Id="rId7" Type="http://schemas.openxmlformats.org/officeDocument/2006/relationships/slideLayout" Target="../slideLayouts/slideLayout2680.xml"/><Relationship Id="rId6" Type="http://schemas.openxmlformats.org/officeDocument/2006/relationships/slideLayout" Target="../slideLayouts/slideLayout2679.xml"/><Relationship Id="rId5" Type="http://schemas.openxmlformats.org/officeDocument/2006/relationships/slideLayout" Target="../slideLayouts/slideLayout2678.xml"/><Relationship Id="rId4" Type="http://schemas.openxmlformats.org/officeDocument/2006/relationships/slideLayout" Target="../slideLayouts/slideLayout2677.xml"/><Relationship Id="rId3" Type="http://schemas.openxmlformats.org/officeDocument/2006/relationships/slideLayout" Target="../slideLayouts/slideLayout2676.xml"/><Relationship Id="rId2" Type="http://schemas.openxmlformats.org/officeDocument/2006/relationships/slideLayout" Target="../slideLayouts/slideLayout2675.xml"/><Relationship Id="rId12" Type="http://schemas.openxmlformats.org/officeDocument/2006/relationships/theme" Target="../theme/theme244.xml"/><Relationship Id="rId11" Type="http://schemas.openxmlformats.org/officeDocument/2006/relationships/slideLayout" Target="../slideLayouts/slideLayout2684.xml"/><Relationship Id="rId10" Type="http://schemas.openxmlformats.org/officeDocument/2006/relationships/slideLayout" Target="../slideLayouts/slideLayout2683.xml"/><Relationship Id="rId1" Type="http://schemas.openxmlformats.org/officeDocument/2006/relationships/slideLayout" Target="../slideLayouts/slideLayout2674.xml"/></Relationships>
</file>

<file path=ppt/slideMasters/_rels/slideMaster245.xml.rels><?xml version="1.0" encoding="UTF-8" standalone="yes"?>
<Relationships xmlns="http://schemas.openxmlformats.org/package/2006/relationships"><Relationship Id="rId9" Type="http://schemas.openxmlformats.org/officeDocument/2006/relationships/slideLayout" Target="../slideLayouts/slideLayout2693.xml"/><Relationship Id="rId8" Type="http://schemas.openxmlformats.org/officeDocument/2006/relationships/slideLayout" Target="../slideLayouts/slideLayout2692.xml"/><Relationship Id="rId7" Type="http://schemas.openxmlformats.org/officeDocument/2006/relationships/slideLayout" Target="../slideLayouts/slideLayout2691.xml"/><Relationship Id="rId6" Type="http://schemas.openxmlformats.org/officeDocument/2006/relationships/slideLayout" Target="../slideLayouts/slideLayout2690.xml"/><Relationship Id="rId5" Type="http://schemas.openxmlformats.org/officeDocument/2006/relationships/slideLayout" Target="../slideLayouts/slideLayout2689.xml"/><Relationship Id="rId4" Type="http://schemas.openxmlformats.org/officeDocument/2006/relationships/slideLayout" Target="../slideLayouts/slideLayout2688.xml"/><Relationship Id="rId3" Type="http://schemas.openxmlformats.org/officeDocument/2006/relationships/slideLayout" Target="../slideLayouts/slideLayout2687.xml"/><Relationship Id="rId2" Type="http://schemas.openxmlformats.org/officeDocument/2006/relationships/slideLayout" Target="../slideLayouts/slideLayout2686.xml"/><Relationship Id="rId12" Type="http://schemas.openxmlformats.org/officeDocument/2006/relationships/theme" Target="../theme/theme245.xml"/><Relationship Id="rId11" Type="http://schemas.openxmlformats.org/officeDocument/2006/relationships/slideLayout" Target="../slideLayouts/slideLayout2695.xml"/><Relationship Id="rId10" Type="http://schemas.openxmlformats.org/officeDocument/2006/relationships/slideLayout" Target="../slideLayouts/slideLayout2694.xml"/><Relationship Id="rId1" Type="http://schemas.openxmlformats.org/officeDocument/2006/relationships/slideLayout" Target="../slideLayouts/slideLayout2685.xml"/></Relationships>
</file>

<file path=ppt/slideMasters/_rels/slideMaster246.xml.rels><?xml version="1.0" encoding="UTF-8" standalone="yes"?>
<Relationships xmlns="http://schemas.openxmlformats.org/package/2006/relationships"><Relationship Id="rId9" Type="http://schemas.openxmlformats.org/officeDocument/2006/relationships/slideLayout" Target="../slideLayouts/slideLayout2704.xml"/><Relationship Id="rId8" Type="http://schemas.openxmlformats.org/officeDocument/2006/relationships/slideLayout" Target="../slideLayouts/slideLayout2703.xml"/><Relationship Id="rId7" Type="http://schemas.openxmlformats.org/officeDocument/2006/relationships/slideLayout" Target="../slideLayouts/slideLayout2702.xml"/><Relationship Id="rId6" Type="http://schemas.openxmlformats.org/officeDocument/2006/relationships/slideLayout" Target="../slideLayouts/slideLayout2701.xml"/><Relationship Id="rId5" Type="http://schemas.openxmlformats.org/officeDocument/2006/relationships/slideLayout" Target="../slideLayouts/slideLayout2700.xml"/><Relationship Id="rId4" Type="http://schemas.openxmlformats.org/officeDocument/2006/relationships/slideLayout" Target="../slideLayouts/slideLayout2699.xml"/><Relationship Id="rId3" Type="http://schemas.openxmlformats.org/officeDocument/2006/relationships/slideLayout" Target="../slideLayouts/slideLayout2698.xml"/><Relationship Id="rId2" Type="http://schemas.openxmlformats.org/officeDocument/2006/relationships/slideLayout" Target="../slideLayouts/slideLayout2697.xml"/><Relationship Id="rId12" Type="http://schemas.openxmlformats.org/officeDocument/2006/relationships/theme" Target="../theme/theme246.xml"/><Relationship Id="rId11" Type="http://schemas.openxmlformats.org/officeDocument/2006/relationships/slideLayout" Target="../slideLayouts/slideLayout2706.xml"/><Relationship Id="rId10" Type="http://schemas.openxmlformats.org/officeDocument/2006/relationships/slideLayout" Target="../slideLayouts/slideLayout2705.xml"/><Relationship Id="rId1" Type="http://schemas.openxmlformats.org/officeDocument/2006/relationships/slideLayout" Target="../slideLayouts/slideLayout2696.xml"/></Relationships>
</file>

<file path=ppt/slideMasters/_rels/slideMaster247.xml.rels><?xml version="1.0" encoding="UTF-8" standalone="yes"?>
<Relationships xmlns="http://schemas.openxmlformats.org/package/2006/relationships"><Relationship Id="rId9" Type="http://schemas.openxmlformats.org/officeDocument/2006/relationships/slideLayout" Target="../slideLayouts/slideLayout2715.xml"/><Relationship Id="rId8" Type="http://schemas.openxmlformats.org/officeDocument/2006/relationships/slideLayout" Target="../slideLayouts/slideLayout2714.xml"/><Relationship Id="rId7" Type="http://schemas.openxmlformats.org/officeDocument/2006/relationships/slideLayout" Target="../slideLayouts/slideLayout2713.xml"/><Relationship Id="rId6" Type="http://schemas.openxmlformats.org/officeDocument/2006/relationships/slideLayout" Target="../slideLayouts/slideLayout2712.xml"/><Relationship Id="rId5" Type="http://schemas.openxmlformats.org/officeDocument/2006/relationships/slideLayout" Target="../slideLayouts/slideLayout2711.xml"/><Relationship Id="rId4" Type="http://schemas.openxmlformats.org/officeDocument/2006/relationships/slideLayout" Target="../slideLayouts/slideLayout2710.xml"/><Relationship Id="rId3" Type="http://schemas.openxmlformats.org/officeDocument/2006/relationships/slideLayout" Target="../slideLayouts/slideLayout2709.xml"/><Relationship Id="rId2" Type="http://schemas.openxmlformats.org/officeDocument/2006/relationships/slideLayout" Target="../slideLayouts/slideLayout2708.xml"/><Relationship Id="rId12" Type="http://schemas.openxmlformats.org/officeDocument/2006/relationships/theme" Target="../theme/theme247.xml"/><Relationship Id="rId11" Type="http://schemas.openxmlformats.org/officeDocument/2006/relationships/slideLayout" Target="../slideLayouts/slideLayout2717.xml"/><Relationship Id="rId10" Type="http://schemas.openxmlformats.org/officeDocument/2006/relationships/slideLayout" Target="../slideLayouts/slideLayout2716.xml"/><Relationship Id="rId1" Type="http://schemas.openxmlformats.org/officeDocument/2006/relationships/slideLayout" Target="../slideLayouts/slideLayout2707.xml"/></Relationships>
</file>

<file path=ppt/slideMasters/_rels/slideMaster248.xml.rels><?xml version="1.0" encoding="UTF-8" standalone="yes"?>
<Relationships xmlns="http://schemas.openxmlformats.org/package/2006/relationships"><Relationship Id="rId9" Type="http://schemas.openxmlformats.org/officeDocument/2006/relationships/slideLayout" Target="../slideLayouts/slideLayout2726.xml"/><Relationship Id="rId8" Type="http://schemas.openxmlformats.org/officeDocument/2006/relationships/slideLayout" Target="../slideLayouts/slideLayout2725.xml"/><Relationship Id="rId7" Type="http://schemas.openxmlformats.org/officeDocument/2006/relationships/slideLayout" Target="../slideLayouts/slideLayout2724.xml"/><Relationship Id="rId6" Type="http://schemas.openxmlformats.org/officeDocument/2006/relationships/slideLayout" Target="../slideLayouts/slideLayout2723.xml"/><Relationship Id="rId5" Type="http://schemas.openxmlformats.org/officeDocument/2006/relationships/slideLayout" Target="../slideLayouts/slideLayout2722.xml"/><Relationship Id="rId4" Type="http://schemas.openxmlformats.org/officeDocument/2006/relationships/slideLayout" Target="../slideLayouts/slideLayout2721.xml"/><Relationship Id="rId3" Type="http://schemas.openxmlformats.org/officeDocument/2006/relationships/slideLayout" Target="../slideLayouts/slideLayout2720.xml"/><Relationship Id="rId2" Type="http://schemas.openxmlformats.org/officeDocument/2006/relationships/slideLayout" Target="../slideLayouts/slideLayout2719.xml"/><Relationship Id="rId12" Type="http://schemas.openxmlformats.org/officeDocument/2006/relationships/theme" Target="../theme/theme248.xml"/><Relationship Id="rId11" Type="http://schemas.openxmlformats.org/officeDocument/2006/relationships/slideLayout" Target="../slideLayouts/slideLayout2728.xml"/><Relationship Id="rId10" Type="http://schemas.openxmlformats.org/officeDocument/2006/relationships/slideLayout" Target="../slideLayouts/slideLayout2727.xml"/><Relationship Id="rId1" Type="http://schemas.openxmlformats.org/officeDocument/2006/relationships/slideLayout" Target="../slideLayouts/slideLayout2718.xml"/></Relationships>
</file>

<file path=ppt/slideMasters/_rels/slideMaster249.xml.rels><?xml version="1.0" encoding="UTF-8" standalone="yes"?>
<Relationships xmlns="http://schemas.openxmlformats.org/package/2006/relationships"><Relationship Id="rId9" Type="http://schemas.openxmlformats.org/officeDocument/2006/relationships/slideLayout" Target="../slideLayouts/slideLayout2737.xml"/><Relationship Id="rId8" Type="http://schemas.openxmlformats.org/officeDocument/2006/relationships/slideLayout" Target="../slideLayouts/slideLayout2736.xml"/><Relationship Id="rId7" Type="http://schemas.openxmlformats.org/officeDocument/2006/relationships/slideLayout" Target="../slideLayouts/slideLayout2735.xml"/><Relationship Id="rId6" Type="http://schemas.openxmlformats.org/officeDocument/2006/relationships/slideLayout" Target="../slideLayouts/slideLayout2734.xml"/><Relationship Id="rId5" Type="http://schemas.openxmlformats.org/officeDocument/2006/relationships/slideLayout" Target="../slideLayouts/slideLayout2733.xml"/><Relationship Id="rId4" Type="http://schemas.openxmlformats.org/officeDocument/2006/relationships/slideLayout" Target="../slideLayouts/slideLayout2732.xml"/><Relationship Id="rId3" Type="http://schemas.openxmlformats.org/officeDocument/2006/relationships/slideLayout" Target="../slideLayouts/slideLayout2731.xml"/><Relationship Id="rId2" Type="http://schemas.openxmlformats.org/officeDocument/2006/relationships/slideLayout" Target="../slideLayouts/slideLayout2730.xml"/><Relationship Id="rId12" Type="http://schemas.openxmlformats.org/officeDocument/2006/relationships/theme" Target="../theme/theme249.xml"/><Relationship Id="rId11" Type="http://schemas.openxmlformats.org/officeDocument/2006/relationships/slideLayout" Target="../slideLayouts/slideLayout2739.xml"/><Relationship Id="rId10" Type="http://schemas.openxmlformats.org/officeDocument/2006/relationships/slideLayout" Target="../slideLayouts/slideLayout2738.xml"/><Relationship Id="rId1" Type="http://schemas.openxmlformats.org/officeDocument/2006/relationships/slideLayout" Target="../slideLayouts/slideLayout2729.xml"/></Relationships>
</file>

<file path=ppt/slideMasters/_rels/slideMaster25.xml.rels><?xml version="1.0" encoding="UTF-8" standalone="yes"?>
<Relationships xmlns="http://schemas.openxmlformats.org/package/2006/relationships"><Relationship Id="rId9" Type="http://schemas.openxmlformats.org/officeDocument/2006/relationships/slideLayout" Target="../slideLayouts/slideLayout273.xml"/><Relationship Id="rId8" Type="http://schemas.openxmlformats.org/officeDocument/2006/relationships/slideLayout" Target="../slideLayouts/slideLayout272.xml"/><Relationship Id="rId7" Type="http://schemas.openxmlformats.org/officeDocument/2006/relationships/slideLayout" Target="../slideLayouts/slideLayout271.xml"/><Relationship Id="rId6" Type="http://schemas.openxmlformats.org/officeDocument/2006/relationships/slideLayout" Target="../slideLayouts/slideLayout270.xml"/><Relationship Id="rId5" Type="http://schemas.openxmlformats.org/officeDocument/2006/relationships/slideLayout" Target="../slideLayouts/slideLayout269.xml"/><Relationship Id="rId4" Type="http://schemas.openxmlformats.org/officeDocument/2006/relationships/slideLayout" Target="../slideLayouts/slideLayout268.xml"/><Relationship Id="rId3" Type="http://schemas.openxmlformats.org/officeDocument/2006/relationships/slideLayout" Target="../slideLayouts/slideLayout267.xml"/><Relationship Id="rId2" Type="http://schemas.openxmlformats.org/officeDocument/2006/relationships/slideLayout" Target="../slideLayouts/slideLayout266.xml"/><Relationship Id="rId12" Type="http://schemas.openxmlformats.org/officeDocument/2006/relationships/theme" Target="../theme/theme25.xml"/><Relationship Id="rId11" Type="http://schemas.openxmlformats.org/officeDocument/2006/relationships/slideLayout" Target="../slideLayouts/slideLayout275.xml"/><Relationship Id="rId10" Type="http://schemas.openxmlformats.org/officeDocument/2006/relationships/slideLayout" Target="../slideLayouts/slideLayout274.xml"/><Relationship Id="rId1" Type="http://schemas.openxmlformats.org/officeDocument/2006/relationships/slideLayout" Target="../slideLayouts/slideLayout265.xml"/></Relationships>
</file>

<file path=ppt/slideMasters/_rels/slideMaster250.xml.rels><?xml version="1.0" encoding="UTF-8" standalone="yes"?>
<Relationships xmlns="http://schemas.openxmlformats.org/package/2006/relationships"><Relationship Id="rId9" Type="http://schemas.openxmlformats.org/officeDocument/2006/relationships/slideLayout" Target="../slideLayouts/slideLayout2748.xml"/><Relationship Id="rId8" Type="http://schemas.openxmlformats.org/officeDocument/2006/relationships/slideLayout" Target="../slideLayouts/slideLayout2747.xml"/><Relationship Id="rId7" Type="http://schemas.openxmlformats.org/officeDocument/2006/relationships/slideLayout" Target="../slideLayouts/slideLayout2746.xml"/><Relationship Id="rId6" Type="http://schemas.openxmlformats.org/officeDocument/2006/relationships/slideLayout" Target="../slideLayouts/slideLayout2745.xml"/><Relationship Id="rId5" Type="http://schemas.openxmlformats.org/officeDocument/2006/relationships/slideLayout" Target="../slideLayouts/slideLayout2744.xml"/><Relationship Id="rId4" Type="http://schemas.openxmlformats.org/officeDocument/2006/relationships/slideLayout" Target="../slideLayouts/slideLayout2743.xml"/><Relationship Id="rId3" Type="http://schemas.openxmlformats.org/officeDocument/2006/relationships/slideLayout" Target="../slideLayouts/slideLayout2742.xml"/><Relationship Id="rId2" Type="http://schemas.openxmlformats.org/officeDocument/2006/relationships/slideLayout" Target="../slideLayouts/slideLayout2741.xml"/><Relationship Id="rId12" Type="http://schemas.openxmlformats.org/officeDocument/2006/relationships/theme" Target="../theme/theme250.xml"/><Relationship Id="rId11" Type="http://schemas.openxmlformats.org/officeDocument/2006/relationships/slideLayout" Target="../slideLayouts/slideLayout2750.xml"/><Relationship Id="rId10" Type="http://schemas.openxmlformats.org/officeDocument/2006/relationships/slideLayout" Target="../slideLayouts/slideLayout2749.xml"/><Relationship Id="rId1" Type="http://schemas.openxmlformats.org/officeDocument/2006/relationships/slideLayout" Target="../slideLayouts/slideLayout2740.xml"/></Relationships>
</file>

<file path=ppt/slideMasters/_rels/slideMaster251.xml.rels><?xml version="1.0" encoding="UTF-8" standalone="yes"?>
<Relationships xmlns="http://schemas.openxmlformats.org/package/2006/relationships"><Relationship Id="rId9" Type="http://schemas.openxmlformats.org/officeDocument/2006/relationships/slideLayout" Target="../slideLayouts/slideLayout2759.xml"/><Relationship Id="rId8" Type="http://schemas.openxmlformats.org/officeDocument/2006/relationships/slideLayout" Target="../slideLayouts/slideLayout2758.xml"/><Relationship Id="rId7" Type="http://schemas.openxmlformats.org/officeDocument/2006/relationships/slideLayout" Target="../slideLayouts/slideLayout2757.xml"/><Relationship Id="rId6" Type="http://schemas.openxmlformats.org/officeDocument/2006/relationships/slideLayout" Target="../slideLayouts/slideLayout2756.xml"/><Relationship Id="rId5" Type="http://schemas.openxmlformats.org/officeDocument/2006/relationships/slideLayout" Target="../slideLayouts/slideLayout2755.xml"/><Relationship Id="rId4" Type="http://schemas.openxmlformats.org/officeDocument/2006/relationships/slideLayout" Target="../slideLayouts/slideLayout2754.xml"/><Relationship Id="rId3" Type="http://schemas.openxmlformats.org/officeDocument/2006/relationships/slideLayout" Target="../slideLayouts/slideLayout2753.xml"/><Relationship Id="rId2" Type="http://schemas.openxmlformats.org/officeDocument/2006/relationships/slideLayout" Target="../slideLayouts/slideLayout2752.xml"/><Relationship Id="rId12" Type="http://schemas.openxmlformats.org/officeDocument/2006/relationships/theme" Target="../theme/theme251.xml"/><Relationship Id="rId11" Type="http://schemas.openxmlformats.org/officeDocument/2006/relationships/slideLayout" Target="../slideLayouts/slideLayout2761.xml"/><Relationship Id="rId10" Type="http://schemas.openxmlformats.org/officeDocument/2006/relationships/slideLayout" Target="../slideLayouts/slideLayout2760.xml"/><Relationship Id="rId1" Type="http://schemas.openxmlformats.org/officeDocument/2006/relationships/slideLayout" Target="../slideLayouts/slideLayout2751.xml"/></Relationships>
</file>

<file path=ppt/slideMasters/_rels/slideMaster252.xml.rels><?xml version="1.0" encoding="UTF-8" standalone="yes"?>
<Relationships xmlns="http://schemas.openxmlformats.org/package/2006/relationships"><Relationship Id="rId9" Type="http://schemas.openxmlformats.org/officeDocument/2006/relationships/slideLayout" Target="../slideLayouts/slideLayout2770.xml"/><Relationship Id="rId8" Type="http://schemas.openxmlformats.org/officeDocument/2006/relationships/slideLayout" Target="../slideLayouts/slideLayout2769.xml"/><Relationship Id="rId7" Type="http://schemas.openxmlformats.org/officeDocument/2006/relationships/slideLayout" Target="../slideLayouts/slideLayout2768.xml"/><Relationship Id="rId6" Type="http://schemas.openxmlformats.org/officeDocument/2006/relationships/slideLayout" Target="../slideLayouts/slideLayout2767.xml"/><Relationship Id="rId5" Type="http://schemas.openxmlformats.org/officeDocument/2006/relationships/slideLayout" Target="../slideLayouts/slideLayout2766.xml"/><Relationship Id="rId4" Type="http://schemas.openxmlformats.org/officeDocument/2006/relationships/slideLayout" Target="../slideLayouts/slideLayout2765.xml"/><Relationship Id="rId3" Type="http://schemas.openxmlformats.org/officeDocument/2006/relationships/slideLayout" Target="../slideLayouts/slideLayout2764.xml"/><Relationship Id="rId2" Type="http://schemas.openxmlformats.org/officeDocument/2006/relationships/slideLayout" Target="../slideLayouts/slideLayout2763.xml"/><Relationship Id="rId12" Type="http://schemas.openxmlformats.org/officeDocument/2006/relationships/theme" Target="../theme/theme252.xml"/><Relationship Id="rId11" Type="http://schemas.openxmlformats.org/officeDocument/2006/relationships/slideLayout" Target="../slideLayouts/slideLayout2772.xml"/><Relationship Id="rId10" Type="http://schemas.openxmlformats.org/officeDocument/2006/relationships/slideLayout" Target="../slideLayouts/slideLayout2771.xml"/><Relationship Id="rId1" Type="http://schemas.openxmlformats.org/officeDocument/2006/relationships/slideLayout" Target="../slideLayouts/slideLayout2762.xml"/></Relationships>
</file>

<file path=ppt/slideMasters/_rels/slideMaster253.xml.rels><?xml version="1.0" encoding="UTF-8" standalone="yes"?>
<Relationships xmlns="http://schemas.openxmlformats.org/package/2006/relationships"><Relationship Id="rId9" Type="http://schemas.openxmlformats.org/officeDocument/2006/relationships/slideLayout" Target="../slideLayouts/slideLayout2781.xml"/><Relationship Id="rId8" Type="http://schemas.openxmlformats.org/officeDocument/2006/relationships/slideLayout" Target="../slideLayouts/slideLayout2780.xml"/><Relationship Id="rId7" Type="http://schemas.openxmlformats.org/officeDocument/2006/relationships/slideLayout" Target="../slideLayouts/slideLayout2779.xml"/><Relationship Id="rId6" Type="http://schemas.openxmlformats.org/officeDocument/2006/relationships/slideLayout" Target="../slideLayouts/slideLayout2778.xml"/><Relationship Id="rId5" Type="http://schemas.openxmlformats.org/officeDocument/2006/relationships/slideLayout" Target="../slideLayouts/slideLayout2777.xml"/><Relationship Id="rId4" Type="http://schemas.openxmlformats.org/officeDocument/2006/relationships/slideLayout" Target="../slideLayouts/slideLayout2776.xml"/><Relationship Id="rId3" Type="http://schemas.openxmlformats.org/officeDocument/2006/relationships/slideLayout" Target="../slideLayouts/slideLayout2775.xml"/><Relationship Id="rId2" Type="http://schemas.openxmlformats.org/officeDocument/2006/relationships/slideLayout" Target="../slideLayouts/slideLayout2774.xml"/><Relationship Id="rId12" Type="http://schemas.openxmlformats.org/officeDocument/2006/relationships/theme" Target="../theme/theme253.xml"/><Relationship Id="rId11" Type="http://schemas.openxmlformats.org/officeDocument/2006/relationships/slideLayout" Target="../slideLayouts/slideLayout2783.xml"/><Relationship Id="rId10" Type="http://schemas.openxmlformats.org/officeDocument/2006/relationships/slideLayout" Target="../slideLayouts/slideLayout2782.xml"/><Relationship Id="rId1" Type="http://schemas.openxmlformats.org/officeDocument/2006/relationships/slideLayout" Target="../slideLayouts/slideLayout2773.xml"/></Relationships>
</file>

<file path=ppt/slideMasters/_rels/slideMaster254.xml.rels><?xml version="1.0" encoding="UTF-8" standalone="yes"?>
<Relationships xmlns="http://schemas.openxmlformats.org/package/2006/relationships"><Relationship Id="rId9" Type="http://schemas.openxmlformats.org/officeDocument/2006/relationships/slideLayout" Target="../slideLayouts/slideLayout2792.xml"/><Relationship Id="rId8" Type="http://schemas.openxmlformats.org/officeDocument/2006/relationships/slideLayout" Target="../slideLayouts/slideLayout2791.xml"/><Relationship Id="rId7" Type="http://schemas.openxmlformats.org/officeDocument/2006/relationships/slideLayout" Target="../slideLayouts/slideLayout2790.xml"/><Relationship Id="rId6" Type="http://schemas.openxmlformats.org/officeDocument/2006/relationships/slideLayout" Target="../slideLayouts/slideLayout2789.xml"/><Relationship Id="rId5" Type="http://schemas.openxmlformats.org/officeDocument/2006/relationships/slideLayout" Target="../slideLayouts/slideLayout2788.xml"/><Relationship Id="rId4" Type="http://schemas.openxmlformats.org/officeDocument/2006/relationships/slideLayout" Target="../slideLayouts/slideLayout2787.xml"/><Relationship Id="rId3" Type="http://schemas.openxmlformats.org/officeDocument/2006/relationships/slideLayout" Target="../slideLayouts/slideLayout2786.xml"/><Relationship Id="rId2" Type="http://schemas.openxmlformats.org/officeDocument/2006/relationships/slideLayout" Target="../slideLayouts/slideLayout2785.xml"/><Relationship Id="rId12" Type="http://schemas.openxmlformats.org/officeDocument/2006/relationships/theme" Target="../theme/theme254.xml"/><Relationship Id="rId11" Type="http://schemas.openxmlformats.org/officeDocument/2006/relationships/slideLayout" Target="../slideLayouts/slideLayout2794.xml"/><Relationship Id="rId10" Type="http://schemas.openxmlformats.org/officeDocument/2006/relationships/slideLayout" Target="../slideLayouts/slideLayout2793.xml"/><Relationship Id="rId1" Type="http://schemas.openxmlformats.org/officeDocument/2006/relationships/slideLayout" Target="../slideLayouts/slideLayout2784.xml"/></Relationships>
</file>

<file path=ppt/slideMasters/_rels/slideMaster255.xml.rels><?xml version="1.0" encoding="UTF-8" standalone="yes"?>
<Relationships xmlns="http://schemas.openxmlformats.org/package/2006/relationships"><Relationship Id="rId9" Type="http://schemas.openxmlformats.org/officeDocument/2006/relationships/slideLayout" Target="../slideLayouts/slideLayout2803.xml"/><Relationship Id="rId8" Type="http://schemas.openxmlformats.org/officeDocument/2006/relationships/slideLayout" Target="../slideLayouts/slideLayout2802.xml"/><Relationship Id="rId7" Type="http://schemas.openxmlformats.org/officeDocument/2006/relationships/slideLayout" Target="../slideLayouts/slideLayout2801.xml"/><Relationship Id="rId6" Type="http://schemas.openxmlformats.org/officeDocument/2006/relationships/slideLayout" Target="../slideLayouts/slideLayout2800.xml"/><Relationship Id="rId5" Type="http://schemas.openxmlformats.org/officeDocument/2006/relationships/slideLayout" Target="../slideLayouts/slideLayout2799.xml"/><Relationship Id="rId4" Type="http://schemas.openxmlformats.org/officeDocument/2006/relationships/slideLayout" Target="../slideLayouts/slideLayout2798.xml"/><Relationship Id="rId3" Type="http://schemas.openxmlformats.org/officeDocument/2006/relationships/slideLayout" Target="../slideLayouts/slideLayout2797.xml"/><Relationship Id="rId2" Type="http://schemas.openxmlformats.org/officeDocument/2006/relationships/slideLayout" Target="../slideLayouts/slideLayout2796.xml"/><Relationship Id="rId12" Type="http://schemas.openxmlformats.org/officeDocument/2006/relationships/theme" Target="../theme/theme255.xml"/><Relationship Id="rId11" Type="http://schemas.openxmlformats.org/officeDocument/2006/relationships/slideLayout" Target="../slideLayouts/slideLayout2805.xml"/><Relationship Id="rId10" Type="http://schemas.openxmlformats.org/officeDocument/2006/relationships/slideLayout" Target="../slideLayouts/slideLayout2804.xml"/><Relationship Id="rId1" Type="http://schemas.openxmlformats.org/officeDocument/2006/relationships/slideLayout" Target="../slideLayouts/slideLayout2795.xml"/></Relationships>
</file>

<file path=ppt/slideMasters/_rels/slideMaster256.xml.rels><?xml version="1.0" encoding="UTF-8" standalone="yes"?>
<Relationships xmlns="http://schemas.openxmlformats.org/package/2006/relationships"><Relationship Id="rId9" Type="http://schemas.openxmlformats.org/officeDocument/2006/relationships/slideLayout" Target="../slideLayouts/slideLayout2814.xml"/><Relationship Id="rId8" Type="http://schemas.openxmlformats.org/officeDocument/2006/relationships/slideLayout" Target="../slideLayouts/slideLayout2813.xml"/><Relationship Id="rId7" Type="http://schemas.openxmlformats.org/officeDocument/2006/relationships/slideLayout" Target="../slideLayouts/slideLayout2812.xml"/><Relationship Id="rId6" Type="http://schemas.openxmlformats.org/officeDocument/2006/relationships/slideLayout" Target="../slideLayouts/slideLayout2811.xml"/><Relationship Id="rId5" Type="http://schemas.openxmlformats.org/officeDocument/2006/relationships/slideLayout" Target="../slideLayouts/slideLayout2810.xml"/><Relationship Id="rId4" Type="http://schemas.openxmlformats.org/officeDocument/2006/relationships/slideLayout" Target="../slideLayouts/slideLayout2809.xml"/><Relationship Id="rId3" Type="http://schemas.openxmlformats.org/officeDocument/2006/relationships/slideLayout" Target="../slideLayouts/slideLayout2808.xml"/><Relationship Id="rId2" Type="http://schemas.openxmlformats.org/officeDocument/2006/relationships/slideLayout" Target="../slideLayouts/slideLayout2807.xml"/><Relationship Id="rId12" Type="http://schemas.openxmlformats.org/officeDocument/2006/relationships/theme" Target="../theme/theme256.xml"/><Relationship Id="rId11" Type="http://schemas.openxmlformats.org/officeDocument/2006/relationships/slideLayout" Target="../slideLayouts/slideLayout2816.xml"/><Relationship Id="rId10" Type="http://schemas.openxmlformats.org/officeDocument/2006/relationships/slideLayout" Target="../slideLayouts/slideLayout2815.xml"/><Relationship Id="rId1" Type="http://schemas.openxmlformats.org/officeDocument/2006/relationships/slideLayout" Target="../slideLayouts/slideLayout2806.xml"/></Relationships>
</file>

<file path=ppt/slideMasters/_rels/slideMaster257.xml.rels><?xml version="1.0" encoding="UTF-8" standalone="yes"?>
<Relationships xmlns="http://schemas.openxmlformats.org/package/2006/relationships"><Relationship Id="rId9" Type="http://schemas.openxmlformats.org/officeDocument/2006/relationships/slideLayout" Target="../slideLayouts/slideLayout2825.xml"/><Relationship Id="rId8" Type="http://schemas.openxmlformats.org/officeDocument/2006/relationships/slideLayout" Target="../slideLayouts/slideLayout2824.xml"/><Relationship Id="rId7" Type="http://schemas.openxmlformats.org/officeDocument/2006/relationships/slideLayout" Target="../slideLayouts/slideLayout2823.xml"/><Relationship Id="rId6" Type="http://schemas.openxmlformats.org/officeDocument/2006/relationships/slideLayout" Target="../slideLayouts/slideLayout2822.xml"/><Relationship Id="rId5" Type="http://schemas.openxmlformats.org/officeDocument/2006/relationships/slideLayout" Target="../slideLayouts/slideLayout2821.xml"/><Relationship Id="rId4" Type="http://schemas.openxmlformats.org/officeDocument/2006/relationships/slideLayout" Target="../slideLayouts/slideLayout2820.xml"/><Relationship Id="rId3" Type="http://schemas.openxmlformats.org/officeDocument/2006/relationships/slideLayout" Target="../slideLayouts/slideLayout2819.xml"/><Relationship Id="rId2" Type="http://schemas.openxmlformats.org/officeDocument/2006/relationships/slideLayout" Target="../slideLayouts/slideLayout2818.xml"/><Relationship Id="rId12" Type="http://schemas.openxmlformats.org/officeDocument/2006/relationships/theme" Target="../theme/theme257.xml"/><Relationship Id="rId11" Type="http://schemas.openxmlformats.org/officeDocument/2006/relationships/slideLayout" Target="../slideLayouts/slideLayout2827.xml"/><Relationship Id="rId10" Type="http://schemas.openxmlformats.org/officeDocument/2006/relationships/slideLayout" Target="../slideLayouts/slideLayout2826.xml"/><Relationship Id="rId1" Type="http://schemas.openxmlformats.org/officeDocument/2006/relationships/slideLayout" Target="../slideLayouts/slideLayout2817.xml"/></Relationships>
</file>

<file path=ppt/slideMasters/_rels/slideMaster258.xml.rels><?xml version="1.0" encoding="UTF-8" standalone="yes"?>
<Relationships xmlns="http://schemas.openxmlformats.org/package/2006/relationships"><Relationship Id="rId9" Type="http://schemas.openxmlformats.org/officeDocument/2006/relationships/slideLayout" Target="../slideLayouts/slideLayout2836.xml"/><Relationship Id="rId8" Type="http://schemas.openxmlformats.org/officeDocument/2006/relationships/slideLayout" Target="../slideLayouts/slideLayout2835.xml"/><Relationship Id="rId7" Type="http://schemas.openxmlformats.org/officeDocument/2006/relationships/slideLayout" Target="../slideLayouts/slideLayout2834.xml"/><Relationship Id="rId6" Type="http://schemas.openxmlformats.org/officeDocument/2006/relationships/slideLayout" Target="../slideLayouts/slideLayout2833.xml"/><Relationship Id="rId5" Type="http://schemas.openxmlformats.org/officeDocument/2006/relationships/slideLayout" Target="../slideLayouts/slideLayout2832.xml"/><Relationship Id="rId4" Type="http://schemas.openxmlformats.org/officeDocument/2006/relationships/slideLayout" Target="../slideLayouts/slideLayout2831.xml"/><Relationship Id="rId3" Type="http://schemas.openxmlformats.org/officeDocument/2006/relationships/slideLayout" Target="../slideLayouts/slideLayout2830.xml"/><Relationship Id="rId2" Type="http://schemas.openxmlformats.org/officeDocument/2006/relationships/slideLayout" Target="../slideLayouts/slideLayout2829.xml"/><Relationship Id="rId12" Type="http://schemas.openxmlformats.org/officeDocument/2006/relationships/theme" Target="../theme/theme258.xml"/><Relationship Id="rId11" Type="http://schemas.openxmlformats.org/officeDocument/2006/relationships/slideLayout" Target="../slideLayouts/slideLayout2838.xml"/><Relationship Id="rId10" Type="http://schemas.openxmlformats.org/officeDocument/2006/relationships/slideLayout" Target="../slideLayouts/slideLayout2837.xml"/><Relationship Id="rId1" Type="http://schemas.openxmlformats.org/officeDocument/2006/relationships/slideLayout" Target="../slideLayouts/slideLayout2828.xml"/></Relationships>
</file>

<file path=ppt/slideMasters/_rels/slideMaster259.xml.rels><?xml version="1.0" encoding="UTF-8" standalone="yes"?>
<Relationships xmlns="http://schemas.openxmlformats.org/package/2006/relationships"><Relationship Id="rId9" Type="http://schemas.openxmlformats.org/officeDocument/2006/relationships/slideLayout" Target="../slideLayouts/slideLayout2847.xml"/><Relationship Id="rId8" Type="http://schemas.openxmlformats.org/officeDocument/2006/relationships/slideLayout" Target="../slideLayouts/slideLayout2846.xml"/><Relationship Id="rId7" Type="http://schemas.openxmlformats.org/officeDocument/2006/relationships/slideLayout" Target="../slideLayouts/slideLayout2845.xml"/><Relationship Id="rId6" Type="http://schemas.openxmlformats.org/officeDocument/2006/relationships/slideLayout" Target="../slideLayouts/slideLayout2844.xml"/><Relationship Id="rId5" Type="http://schemas.openxmlformats.org/officeDocument/2006/relationships/slideLayout" Target="../slideLayouts/slideLayout2843.xml"/><Relationship Id="rId4" Type="http://schemas.openxmlformats.org/officeDocument/2006/relationships/slideLayout" Target="../slideLayouts/slideLayout2842.xml"/><Relationship Id="rId3" Type="http://schemas.openxmlformats.org/officeDocument/2006/relationships/slideLayout" Target="../slideLayouts/slideLayout2841.xml"/><Relationship Id="rId2" Type="http://schemas.openxmlformats.org/officeDocument/2006/relationships/slideLayout" Target="../slideLayouts/slideLayout2840.xml"/><Relationship Id="rId12" Type="http://schemas.openxmlformats.org/officeDocument/2006/relationships/theme" Target="../theme/theme259.xml"/><Relationship Id="rId11" Type="http://schemas.openxmlformats.org/officeDocument/2006/relationships/slideLayout" Target="../slideLayouts/slideLayout2849.xml"/><Relationship Id="rId10" Type="http://schemas.openxmlformats.org/officeDocument/2006/relationships/slideLayout" Target="../slideLayouts/slideLayout2848.xml"/><Relationship Id="rId1" Type="http://schemas.openxmlformats.org/officeDocument/2006/relationships/slideLayout" Target="../slideLayouts/slideLayout2839.xml"/></Relationships>
</file>

<file path=ppt/slideMasters/_rels/slideMaster26.xml.rels><?xml version="1.0" encoding="UTF-8" standalone="yes"?>
<Relationships xmlns="http://schemas.openxmlformats.org/package/2006/relationships"><Relationship Id="rId9" Type="http://schemas.openxmlformats.org/officeDocument/2006/relationships/slideLayout" Target="../slideLayouts/slideLayout284.xml"/><Relationship Id="rId8" Type="http://schemas.openxmlformats.org/officeDocument/2006/relationships/slideLayout" Target="../slideLayouts/slideLayout283.xml"/><Relationship Id="rId7" Type="http://schemas.openxmlformats.org/officeDocument/2006/relationships/slideLayout" Target="../slideLayouts/slideLayout282.xml"/><Relationship Id="rId6" Type="http://schemas.openxmlformats.org/officeDocument/2006/relationships/slideLayout" Target="../slideLayouts/slideLayout281.xml"/><Relationship Id="rId5" Type="http://schemas.openxmlformats.org/officeDocument/2006/relationships/slideLayout" Target="../slideLayouts/slideLayout280.xml"/><Relationship Id="rId4" Type="http://schemas.openxmlformats.org/officeDocument/2006/relationships/slideLayout" Target="../slideLayouts/slideLayout279.xml"/><Relationship Id="rId3" Type="http://schemas.openxmlformats.org/officeDocument/2006/relationships/slideLayout" Target="../slideLayouts/slideLayout278.xml"/><Relationship Id="rId2" Type="http://schemas.openxmlformats.org/officeDocument/2006/relationships/slideLayout" Target="../slideLayouts/slideLayout277.xml"/><Relationship Id="rId12" Type="http://schemas.openxmlformats.org/officeDocument/2006/relationships/theme" Target="../theme/theme26.xml"/><Relationship Id="rId11" Type="http://schemas.openxmlformats.org/officeDocument/2006/relationships/slideLayout" Target="../slideLayouts/slideLayout286.xml"/><Relationship Id="rId10" Type="http://schemas.openxmlformats.org/officeDocument/2006/relationships/slideLayout" Target="../slideLayouts/slideLayout285.xml"/><Relationship Id="rId1" Type="http://schemas.openxmlformats.org/officeDocument/2006/relationships/slideLayout" Target="../slideLayouts/slideLayout276.xml"/></Relationships>
</file>

<file path=ppt/slideMasters/_rels/slideMaster260.xml.rels><?xml version="1.0" encoding="UTF-8" standalone="yes"?>
<Relationships xmlns="http://schemas.openxmlformats.org/package/2006/relationships"><Relationship Id="rId9" Type="http://schemas.openxmlformats.org/officeDocument/2006/relationships/slideLayout" Target="../slideLayouts/slideLayout2858.xml"/><Relationship Id="rId8" Type="http://schemas.openxmlformats.org/officeDocument/2006/relationships/slideLayout" Target="../slideLayouts/slideLayout2857.xml"/><Relationship Id="rId7" Type="http://schemas.openxmlformats.org/officeDocument/2006/relationships/slideLayout" Target="../slideLayouts/slideLayout2856.xml"/><Relationship Id="rId6" Type="http://schemas.openxmlformats.org/officeDocument/2006/relationships/slideLayout" Target="../slideLayouts/slideLayout2855.xml"/><Relationship Id="rId5" Type="http://schemas.openxmlformats.org/officeDocument/2006/relationships/slideLayout" Target="../slideLayouts/slideLayout2854.xml"/><Relationship Id="rId4" Type="http://schemas.openxmlformats.org/officeDocument/2006/relationships/slideLayout" Target="../slideLayouts/slideLayout2853.xml"/><Relationship Id="rId3" Type="http://schemas.openxmlformats.org/officeDocument/2006/relationships/slideLayout" Target="../slideLayouts/slideLayout2852.xml"/><Relationship Id="rId2" Type="http://schemas.openxmlformats.org/officeDocument/2006/relationships/slideLayout" Target="../slideLayouts/slideLayout2851.xml"/><Relationship Id="rId12" Type="http://schemas.openxmlformats.org/officeDocument/2006/relationships/theme" Target="../theme/theme260.xml"/><Relationship Id="rId11" Type="http://schemas.openxmlformats.org/officeDocument/2006/relationships/slideLayout" Target="../slideLayouts/slideLayout2860.xml"/><Relationship Id="rId10" Type="http://schemas.openxmlformats.org/officeDocument/2006/relationships/slideLayout" Target="../slideLayouts/slideLayout2859.xml"/><Relationship Id="rId1" Type="http://schemas.openxmlformats.org/officeDocument/2006/relationships/slideLayout" Target="../slideLayouts/slideLayout2850.xml"/></Relationships>
</file>

<file path=ppt/slideMasters/_rels/slideMaster261.xml.rels><?xml version="1.0" encoding="UTF-8" standalone="yes"?>
<Relationships xmlns="http://schemas.openxmlformats.org/package/2006/relationships"><Relationship Id="rId9" Type="http://schemas.openxmlformats.org/officeDocument/2006/relationships/slideLayout" Target="../slideLayouts/slideLayout2869.xml"/><Relationship Id="rId8" Type="http://schemas.openxmlformats.org/officeDocument/2006/relationships/slideLayout" Target="../slideLayouts/slideLayout2868.xml"/><Relationship Id="rId7" Type="http://schemas.openxmlformats.org/officeDocument/2006/relationships/slideLayout" Target="../slideLayouts/slideLayout2867.xml"/><Relationship Id="rId6" Type="http://schemas.openxmlformats.org/officeDocument/2006/relationships/slideLayout" Target="../slideLayouts/slideLayout2866.xml"/><Relationship Id="rId5" Type="http://schemas.openxmlformats.org/officeDocument/2006/relationships/slideLayout" Target="../slideLayouts/slideLayout2865.xml"/><Relationship Id="rId4" Type="http://schemas.openxmlformats.org/officeDocument/2006/relationships/slideLayout" Target="../slideLayouts/slideLayout2864.xml"/><Relationship Id="rId3" Type="http://schemas.openxmlformats.org/officeDocument/2006/relationships/slideLayout" Target="../slideLayouts/slideLayout2863.xml"/><Relationship Id="rId2" Type="http://schemas.openxmlformats.org/officeDocument/2006/relationships/slideLayout" Target="../slideLayouts/slideLayout2862.xml"/><Relationship Id="rId12" Type="http://schemas.openxmlformats.org/officeDocument/2006/relationships/theme" Target="../theme/theme261.xml"/><Relationship Id="rId11" Type="http://schemas.openxmlformats.org/officeDocument/2006/relationships/slideLayout" Target="../slideLayouts/slideLayout2871.xml"/><Relationship Id="rId10" Type="http://schemas.openxmlformats.org/officeDocument/2006/relationships/slideLayout" Target="../slideLayouts/slideLayout2870.xml"/><Relationship Id="rId1" Type="http://schemas.openxmlformats.org/officeDocument/2006/relationships/slideLayout" Target="../slideLayouts/slideLayout2861.xml"/></Relationships>
</file>

<file path=ppt/slideMasters/_rels/slideMaster262.xml.rels><?xml version="1.0" encoding="UTF-8" standalone="yes"?>
<Relationships xmlns="http://schemas.openxmlformats.org/package/2006/relationships"><Relationship Id="rId9" Type="http://schemas.openxmlformats.org/officeDocument/2006/relationships/slideLayout" Target="../slideLayouts/slideLayout2880.xml"/><Relationship Id="rId8" Type="http://schemas.openxmlformats.org/officeDocument/2006/relationships/slideLayout" Target="../slideLayouts/slideLayout2879.xml"/><Relationship Id="rId7" Type="http://schemas.openxmlformats.org/officeDocument/2006/relationships/slideLayout" Target="../slideLayouts/slideLayout2878.xml"/><Relationship Id="rId6" Type="http://schemas.openxmlformats.org/officeDocument/2006/relationships/slideLayout" Target="../slideLayouts/slideLayout2877.xml"/><Relationship Id="rId5" Type="http://schemas.openxmlformats.org/officeDocument/2006/relationships/slideLayout" Target="../slideLayouts/slideLayout2876.xml"/><Relationship Id="rId4" Type="http://schemas.openxmlformats.org/officeDocument/2006/relationships/slideLayout" Target="../slideLayouts/slideLayout2875.xml"/><Relationship Id="rId3" Type="http://schemas.openxmlformats.org/officeDocument/2006/relationships/slideLayout" Target="../slideLayouts/slideLayout2874.xml"/><Relationship Id="rId2" Type="http://schemas.openxmlformats.org/officeDocument/2006/relationships/slideLayout" Target="../slideLayouts/slideLayout2873.xml"/><Relationship Id="rId12" Type="http://schemas.openxmlformats.org/officeDocument/2006/relationships/theme" Target="../theme/theme262.xml"/><Relationship Id="rId11" Type="http://schemas.openxmlformats.org/officeDocument/2006/relationships/slideLayout" Target="../slideLayouts/slideLayout2882.xml"/><Relationship Id="rId10" Type="http://schemas.openxmlformats.org/officeDocument/2006/relationships/slideLayout" Target="../slideLayouts/slideLayout2881.xml"/><Relationship Id="rId1" Type="http://schemas.openxmlformats.org/officeDocument/2006/relationships/slideLayout" Target="../slideLayouts/slideLayout2872.xml"/></Relationships>
</file>

<file path=ppt/slideMasters/_rels/slideMaster263.xml.rels><?xml version="1.0" encoding="UTF-8" standalone="yes"?>
<Relationships xmlns="http://schemas.openxmlformats.org/package/2006/relationships"><Relationship Id="rId9" Type="http://schemas.openxmlformats.org/officeDocument/2006/relationships/slideLayout" Target="../slideLayouts/slideLayout2891.xml"/><Relationship Id="rId8" Type="http://schemas.openxmlformats.org/officeDocument/2006/relationships/slideLayout" Target="../slideLayouts/slideLayout2890.xml"/><Relationship Id="rId7" Type="http://schemas.openxmlformats.org/officeDocument/2006/relationships/slideLayout" Target="../slideLayouts/slideLayout2889.xml"/><Relationship Id="rId6" Type="http://schemas.openxmlformats.org/officeDocument/2006/relationships/slideLayout" Target="../slideLayouts/slideLayout2888.xml"/><Relationship Id="rId5" Type="http://schemas.openxmlformats.org/officeDocument/2006/relationships/slideLayout" Target="../slideLayouts/slideLayout2887.xml"/><Relationship Id="rId4" Type="http://schemas.openxmlformats.org/officeDocument/2006/relationships/slideLayout" Target="../slideLayouts/slideLayout2886.xml"/><Relationship Id="rId3" Type="http://schemas.openxmlformats.org/officeDocument/2006/relationships/slideLayout" Target="../slideLayouts/slideLayout2885.xml"/><Relationship Id="rId2" Type="http://schemas.openxmlformats.org/officeDocument/2006/relationships/slideLayout" Target="../slideLayouts/slideLayout2884.xml"/><Relationship Id="rId12" Type="http://schemas.openxmlformats.org/officeDocument/2006/relationships/theme" Target="../theme/theme263.xml"/><Relationship Id="rId11" Type="http://schemas.openxmlformats.org/officeDocument/2006/relationships/slideLayout" Target="../slideLayouts/slideLayout2893.xml"/><Relationship Id="rId10" Type="http://schemas.openxmlformats.org/officeDocument/2006/relationships/slideLayout" Target="../slideLayouts/slideLayout2892.xml"/><Relationship Id="rId1" Type="http://schemas.openxmlformats.org/officeDocument/2006/relationships/slideLayout" Target="../slideLayouts/slideLayout2883.xml"/></Relationships>
</file>

<file path=ppt/slideMasters/_rels/slideMaster264.xml.rels><?xml version="1.0" encoding="UTF-8" standalone="yes"?>
<Relationships xmlns="http://schemas.openxmlformats.org/package/2006/relationships"><Relationship Id="rId9" Type="http://schemas.openxmlformats.org/officeDocument/2006/relationships/slideLayout" Target="../slideLayouts/slideLayout2902.xml"/><Relationship Id="rId8" Type="http://schemas.openxmlformats.org/officeDocument/2006/relationships/slideLayout" Target="../slideLayouts/slideLayout2901.xml"/><Relationship Id="rId7" Type="http://schemas.openxmlformats.org/officeDocument/2006/relationships/slideLayout" Target="../slideLayouts/slideLayout2900.xml"/><Relationship Id="rId6" Type="http://schemas.openxmlformats.org/officeDocument/2006/relationships/slideLayout" Target="../slideLayouts/slideLayout2899.xml"/><Relationship Id="rId5" Type="http://schemas.openxmlformats.org/officeDocument/2006/relationships/slideLayout" Target="../slideLayouts/slideLayout2898.xml"/><Relationship Id="rId4" Type="http://schemas.openxmlformats.org/officeDocument/2006/relationships/slideLayout" Target="../slideLayouts/slideLayout2897.xml"/><Relationship Id="rId3" Type="http://schemas.openxmlformats.org/officeDocument/2006/relationships/slideLayout" Target="../slideLayouts/slideLayout2896.xml"/><Relationship Id="rId2" Type="http://schemas.openxmlformats.org/officeDocument/2006/relationships/slideLayout" Target="../slideLayouts/slideLayout2895.xml"/><Relationship Id="rId12" Type="http://schemas.openxmlformats.org/officeDocument/2006/relationships/theme" Target="../theme/theme264.xml"/><Relationship Id="rId11" Type="http://schemas.openxmlformats.org/officeDocument/2006/relationships/slideLayout" Target="../slideLayouts/slideLayout2904.xml"/><Relationship Id="rId10" Type="http://schemas.openxmlformats.org/officeDocument/2006/relationships/slideLayout" Target="../slideLayouts/slideLayout2903.xml"/><Relationship Id="rId1" Type="http://schemas.openxmlformats.org/officeDocument/2006/relationships/slideLayout" Target="../slideLayouts/slideLayout2894.xml"/></Relationships>
</file>

<file path=ppt/slideMasters/_rels/slideMaster265.xml.rels><?xml version="1.0" encoding="UTF-8" standalone="yes"?>
<Relationships xmlns="http://schemas.openxmlformats.org/package/2006/relationships"><Relationship Id="rId9" Type="http://schemas.openxmlformats.org/officeDocument/2006/relationships/slideLayout" Target="../slideLayouts/slideLayout2913.xml"/><Relationship Id="rId8" Type="http://schemas.openxmlformats.org/officeDocument/2006/relationships/slideLayout" Target="../slideLayouts/slideLayout2912.xml"/><Relationship Id="rId7" Type="http://schemas.openxmlformats.org/officeDocument/2006/relationships/slideLayout" Target="../slideLayouts/slideLayout2911.xml"/><Relationship Id="rId6" Type="http://schemas.openxmlformats.org/officeDocument/2006/relationships/slideLayout" Target="../slideLayouts/slideLayout2910.xml"/><Relationship Id="rId5" Type="http://schemas.openxmlformats.org/officeDocument/2006/relationships/slideLayout" Target="../slideLayouts/slideLayout2909.xml"/><Relationship Id="rId4" Type="http://schemas.openxmlformats.org/officeDocument/2006/relationships/slideLayout" Target="../slideLayouts/slideLayout2908.xml"/><Relationship Id="rId3" Type="http://schemas.openxmlformats.org/officeDocument/2006/relationships/slideLayout" Target="../slideLayouts/slideLayout2907.xml"/><Relationship Id="rId2" Type="http://schemas.openxmlformats.org/officeDocument/2006/relationships/slideLayout" Target="../slideLayouts/slideLayout2906.xml"/><Relationship Id="rId12" Type="http://schemas.openxmlformats.org/officeDocument/2006/relationships/theme" Target="../theme/theme265.xml"/><Relationship Id="rId11" Type="http://schemas.openxmlformats.org/officeDocument/2006/relationships/slideLayout" Target="../slideLayouts/slideLayout2915.xml"/><Relationship Id="rId10" Type="http://schemas.openxmlformats.org/officeDocument/2006/relationships/slideLayout" Target="../slideLayouts/slideLayout2914.xml"/><Relationship Id="rId1" Type="http://schemas.openxmlformats.org/officeDocument/2006/relationships/slideLayout" Target="../slideLayouts/slideLayout2905.xml"/></Relationships>
</file>

<file path=ppt/slideMasters/_rels/slideMaster266.xml.rels><?xml version="1.0" encoding="UTF-8" standalone="yes"?>
<Relationships xmlns="http://schemas.openxmlformats.org/package/2006/relationships"><Relationship Id="rId9" Type="http://schemas.openxmlformats.org/officeDocument/2006/relationships/slideLayout" Target="../slideLayouts/slideLayout2924.xml"/><Relationship Id="rId8" Type="http://schemas.openxmlformats.org/officeDocument/2006/relationships/slideLayout" Target="../slideLayouts/slideLayout2923.xml"/><Relationship Id="rId7" Type="http://schemas.openxmlformats.org/officeDocument/2006/relationships/slideLayout" Target="../slideLayouts/slideLayout2922.xml"/><Relationship Id="rId6" Type="http://schemas.openxmlformats.org/officeDocument/2006/relationships/slideLayout" Target="../slideLayouts/slideLayout2921.xml"/><Relationship Id="rId5" Type="http://schemas.openxmlformats.org/officeDocument/2006/relationships/slideLayout" Target="../slideLayouts/slideLayout2920.xml"/><Relationship Id="rId4" Type="http://schemas.openxmlformats.org/officeDocument/2006/relationships/slideLayout" Target="../slideLayouts/slideLayout2919.xml"/><Relationship Id="rId3" Type="http://schemas.openxmlformats.org/officeDocument/2006/relationships/slideLayout" Target="../slideLayouts/slideLayout2918.xml"/><Relationship Id="rId2" Type="http://schemas.openxmlformats.org/officeDocument/2006/relationships/slideLayout" Target="../slideLayouts/slideLayout2917.xml"/><Relationship Id="rId12" Type="http://schemas.openxmlformats.org/officeDocument/2006/relationships/theme" Target="../theme/theme266.xml"/><Relationship Id="rId11" Type="http://schemas.openxmlformats.org/officeDocument/2006/relationships/slideLayout" Target="../slideLayouts/slideLayout2926.xml"/><Relationship Id="rId10" Type="http://schemas.openxmlformats.org/officeDocument/2006/relationships/slideLayout" Target="../slideLayouts/slideLayout2925.xml"/><Relationship Id="rId1" Type="http://schemas.openxmlformats.org/officeDocument/2006/relationships/slideLayout" Target="../slideLayouts/slideLayout2916.xml"/></Relationships>
</file>

<file path=ppt/slideMasters/_rels/slideMaster267.xml.rels><?xml version="1.0" encoding="UTF-8" standalone="yes"?>
<Relationships xmlns="http://schemas.openxmlformats.org/package/2006/relationships"><Relationship Id="rId9" Type="http://schemas.openxmlformats.org/officeDocument/2006/relationships/slideLayout" Target="../slideLayouts/slideLayout2935.xml"/><Relationship Id="rId8" Type="http://schemas.openxmlformats.org/officeDocument/2006/relationships/slideLayout" Target="../slideLayouts/slideLayout2934.xml"/><Relationship Id="rId7" Type="http://schemas.openxmlformats.org/officeDocument/2006/relationships/slideLayout" Target="../slideLayouts/slideLayout2933.xml"/><Relationship Id="rId6" Type="http://schemas.openxmlformats.org/officeDocument/2006/relationships/slideLayout" Target="../slideLayouts/slideLayout2932.xml"/><Relationship Id="rId5" Type="http://schemas.openxmlformats.org/officeDocument/2006/relationships/slideLayout" Target="../slideLayouts/slideLayout2931.xml"/><Relationship Id="rId4" Type="http://schemas.openxmlformats.org/officeDocument/2006/relationships/slideLayout" Target="../slideLayouts/slideLayout2930.xml"/><Relationship Id="rId3" Type="http://schemas.openxmlformats.org/officeDocument/2006/relationships/slideLayout" Target="../slideLayouts/slideLayout2929.xml"/><Relationship Id="rId2" Type="http://schemas.openxmlformats.org/officeDocument/2006/relationships/slideLayout" Target="../slideLayouts/slideLayout2928.xml"/><Relationship Id="rId12" Type="http://schemas.openxmlformats.org/officeDocument/2006/relationships/theme" Target="../theme/theme267.xml"/><Relationship Id="rId11" Type="http://schemas.openxmlformats.org/officeDocument/2006/relationships/slideLayout" Target="../slideLayouts/slideLayout2937.xml"/><Relationship Id="rId10" Type="http://schemas.openxmlformats.org/officeDocument/2006/relationships/slideLayout" Target="../slideLayouts/slideLayout2936.xml"/><Relationship Id="rId1" Type="http://schemas.openxmlformats.org/officeDocument/2006/relationships/slideLayout" Target="../slideLayouts/slideLayout2927.xml"/></Relationships>
</file>

<file path=ppt/slideMasters/_rels/slideMaster27.xml.rels><?xml version="1.0" encoding="UTF-8" standalone="yes"?>
<Relationships xmlns="http://schemas.openxmlformats.org/package/2006/relationships"><Relationship Id="rId9" Type="http://schemas.openxmlformats.org/officeDocument/2006/relationships/slideLayout" Target="../slideLayouts/slideLayout295.xml"/><Relationship Id="rId8" Type="http://schemas.openxmlformats.org/officeDocument/2006/relationships/slideLayout" Target="../slideLayouts/slideLayout294.xml"/><Relationship Id="rId7" Type="http://schemas.openxmlformats.org/officeDocument/2006/relationships/slideLayout" Target="../slideLayouts/slideLayout293.xml"/><Relationship Id="rId6" Type="http://schemas.openxmlformats.org/officeDocument/2006/relationships/slideLayout" Target="../slideLayouts/slideLayout292.xml"/><Relationship Id="rId5" Type="http://schemas.openxmlformats.org/officeDocument/2006/relationships/slideLayout" Target="../slideLayouts/slideLayout291.xml"/><Relationship Id="rId4" Type="http://schemas.openxmlformats.org/officeDocument/2006/relationships/slideLayout" Target="../slideLayouts/slideLayout290.xml"/><Relationship Id="rId3" Type="http://schemas.openxmlformats.org/officeDocument/2006/relationships/slideLayout" Target="../slideLayouts/slideLayout289.xml"/><Relationship Id="rId2" Type="http://schemas.openxmlformats.org/officeDocument/2006/relationships/slideLayout" Target="../slideLayouts/slideLayout288.xml"/><Relationship Id="rId12" Type="http://schemas.openxmlformats.org/officeDocument/2006/relationships/theme" Target="../theme/theme27.xml"/><Relationship Id="rId11" Type="http://schemas.openxmlformats.org/officeDocument/2006/relationships/slideLayout" Target="../slideLayouts/slideLayout297.xml"/><Relationship Id="rId10" Type="http://schemas.openxmlformats.org/officeDocument/2006/relationships/slideLayout" Target="../slideLayouts/slideLayout296.xml"/><Relationship Id="rId1" Type="http://schemas.openxmlformats.org/officeDocument/2006/relationships/slideLayout" Target="../slideLayouts/slideLayout287.xml"/></Relationships>
</file>

<file path=ppt/slideMasters/_rels/slideMaster28.xml.rels><?xml version="1.0" encoding="UTF-8" standalone="yes"?>
<Relationships xmlns="http://schemas.openxmlformats.org/package/2006/relationships"><Relationship Id="rId9" Type="http://schemas.openxmlformats.org/officeDocument/2006/relationships/slideLayout" Target="../slideLayouts/slideLayout306.xml"/><Relationship Id="rId8" Type="http://schemas.openxmlformats.org/officeDocument/2006/relationships/slideLayout" Target="../slideLayouts/slideLayout305.xml"/><Relationship Id="rId7" Type="http://schemas.openxmlformats.org/officeDocument/2006/relationships/slideLayout" Target="../slideLayouts/slideLayout304.xml"/><Relationship Id="rId6" Type="http://schemas.openxmlformats.org/officeDocument/2006/relationships/slideLayout" Target="../slideLayouts/slideLayout303.xml"/><Relationship Id="rId5" Type="http://schemas.openxmlformats.org/officeDocument/2006/relationships/slideLayout" Target="../slideLayouts/slideLayout302.xml"/><Relationship Id="rId4" Type="http://schemas.openxmlformats.org/officeDocument/2006/relationships/slideLayout" Target="../slideLayouts/slideLayout301.xml"/><Relationship Id="rId3" Type="http://schemas.openxmlformats.org/officeDocument/2006/relationships/slideLayout" Target="../slideLayouts/slideLayout300.xml"/><Relationship Id="rId2" Type="http://schemas.openxmlformats.org/officeDocument/2006/relationships/slideLayout" Target="../slideLayouts/slideLayout299.xml"/><Relationship Id="rId12" Type="http://schemas.openxmlformats.org/officeDocument/2006/relationships/theme" Target="../theme/theme28.xml"/><Relationship Id="rId11" Type="http://schemas.openxmlformats.org/officeDocument/2006/relationships/slideLayout" Target="../slideLayouts/slideLayout308.xml"/><Relationship Id="rId10" Type="http://schemas.openxmlformats.org/officeDocument/2006/relationships/slideLayout" Target="../slideLayouts/slideLayout307.xml"/><Relationship Id="rId1" Type="http://schemas.openxmlformats.org/officeDocument/2006/relationships/slideLayout" Target="../slideLayouts/slideLayout298.xml"/></Relationships>
</file>

<file path=ppt/slideMasters/_rels/slideMaster29.xml.rels><?xml version="1.0" encoding="UTF-8" standalone="yes"?>
<Relationships xmlns="http://schemas.openxmlformats.org/package/2006/relationships"><Relationship Id="rId9" Type="http://schemas.openxmlformats.org/officeDocument/2006/relationships/slideLayout" Target="../slideLayouts/slideLayout317.xml"/><Relationship Id="rId8" Type="http://schemas.openxmlformats.org/officeDocument/2006/relationships/slideLayout" Target="../slideLayouts/slideLayout316.xml"/><Relationship Id="rId7" Type="http://schemas.openxmlformats.org/officeDocument/2006/relationships/slideLayout" Target="../slideLayouts/slideLayout315.xml"/><Relationship Id="rId6" Type="http://schemas.openxmlformats.org/officeDocument/2006/relationships/slideLayout" Target="../slideLayouts/slideLayout314.xml"/><Relationship Id="rId5" Type="http://schemas.openxmlformats.org/officeDocument/2006/relationships/slideLayout" Target="../slideLayouts/slideLayout313.xml"/><Relationship Id="rId4" Type="http://schemas.openxmlformats.org/officeDocument/2006/relationships/slideLayout" Target="../slideLayouts/slideLayout312.xml"/><Relationship Id="rId3" Type="http://schemas.openxmlformats.org/officeDocument/2006/relationships/slideLayout" Target="../slideLayouts/slideLayout311.xml"/><Relationship Id="rId2" Type="http://schemas.openxmlformats.org/officeDocument/2006/relationships/slideLayout" Target="../slideLayouts/slideLayout310.xml"/><Relationship Id="rId12" Type="http://schemas.openxmlformats.org/officeDocument/2006/relationships/theme" Target="../theme/theme29.xml"/><Relationship Id="rId11" Type="http://schemas.openxmlformats.org/officeDocument/2006/relationships/slideLayout" Target="../slideLayouts/slideLayout319.xml"/><Relationship Id="rId10" Type="http://schemas.openxmlformats.org/officeDocument/2006/relationships/slideLayout" Target="../slideLayouts/slideLayout318.xml"/><Relationship Id="rId1" Type="http://schemas.openxmlformats.org/officeDocument/2006/relationships/slideLayout" Target="../slideLayouts/slideLayout309.xml"/></Relationships>
</file>

<file path=ppt/slideMasters/_rels/slideMaster3.xml.rels><?xml version="1.0" encoding="UTF-8" standalone="yes"?>
<Relationships xmlns="http://schemas.openxmlformats.org/package/2006/relationships"><Relationship Id="rId9" Type="http://schemas.openxmlformats.org/officeDocument/2006/relationships/slideLayout" Target="../slideLayouts/slideLayout31.xml"/><Relationship Id="rId8" Type="http://schemas.openxmlformats.org/officeDocument/2006/relationships/slideLayout" Target="../slideLayouts/slideLayout30.xml"/><Relationship Id="rId7" Type="http://schemas.openxmlformats.org/officeDocument/2006/relationships/slideLayout" Target="../slideLayouts/slideLayout29.xml"/><Relationship Id="rId6" Type="http://schemas.openxmlformats.org/officeDocument/2006/relationships/slideLayout" Target="../slideLayouts/slideLayout28.xml"/><Relationship Id="rId5" Type="http://schemas.openxmlformats.org/officeDocument/2006/relationships/slideLayout" Target="../slideLayouts/slideLayout27.xml"/><Relationship Id="rId4" Type="http://schemas.openxmlformats.org/officeDocument/2006/relationships/slideLayout" Target="../slideLayouts/slideLayout26.xml"/><Relationship Id="rId3" Type="http://schemas.openxmlformats.org/officeDocument/2006/relationships/slideLayout" Target="../slideLayouts/slideLayout25.xml"/><Relationship Id="rId2" Type="http://schemas.openxmlformats.org/officeDocument/2006/relationships/slideLayout" Target="../slideLayouts/slideLayout24.xml"/><Relationship Id="rId12" Type="http://schemas.openxmlformats.org/officeDocument/2006/relationships/theme" Target="../theme/theme3.xml"/><Relationship Id="rId11" Type="http://schemas.openxmlformats.org/officeDocument/2006/relationships/slideLayout" Target="../slideLayouts/slideLayout33.xml"/><Relationship Id="rId10" Type="http://schemas.openxmlformats.org/officeDocument/2006/relationships/slideLayout" Target="../slideLayouts/slideLayout32.xml"/><Relationship Id="rId1" Type="http://schemas.openxmlformats.org/officeDocument/2006/relationships/slideLayout" Target="../slideLayouts/slideLayout23.xml"/></Relationships>
</file>

<file path=ppt/slideMasters/_rels/slideMaster30.xml.rels><?xml version="1.0" encoding="UTF-8" standalone="yes"?>
<Relationships xmlns="http://schemas.openxmlformats.org/package/2006/relationships"><Relationship Id="rId9" Type="http://schemas.openxmlformats.org/officeDocument/2006/relationships/slideLayout" Target="../slideLayouts/slideLayout328.xml"/><Relationship Id="rId8" Type="http://schemas.openxmlformats.org/officeDocument/2006/relationships/slideLayout" Target="../slideLayouts/slideLayout327.xml"/><Relationship Id="rId7" Type="http://schemas.openxmlformats.org/officeDocument/2006/relationships/slideLayout" Target="../slideLayouts/slideLayout326.xml"/><Relationship Id="rId6" Type="http://schemas.openxmlformats.org/officeDocument/2006/relationships/slideLayout" Target="../slideLayouts/slideLayout325.xml"/><Relationship Id="rId5" Type="http://schemas.openxmlformats.org/officeDocument/2006/relationships/slideLayout" Target="../slideLayouts/slideLayout324.xml"/><Relationship Id="rId4" Type="http://schemas.openxmlformats.org/officeDocument/2006/relationships/slideLayout" Target="../slideLayouts/slideLayout323.xml"/><Relationship Id="rId3" Type="http://schemas.openxmlformats.org/officeDocument/2006/relationships/slideLayout" Target="../slideLayouts/slideLayout322.xml"/><Relationship Id="rId2" Type="http://schemas.openxmlformats.org/officeDocument/2006/relationships/slideLayout" Target="../slideLayouts/slideLayout321.xml"/><Relationship Id="rId12" Type="http://schemas.openxmlformats.org/officeDocument/2006/relationships/theme" Target="../theme/theme30.xml"/><Relationship Id="rId11" Type="http://schemas.openxmlformats.org/officeDocument/2006/relationships/slideLayout" Target="../slideLayouts/slideLayout330.xml"/><Relationship Id="rId10" Type="http://schemas.openxmlformats.org/officeDocument/2006/relationships/slideLayout" Target="../slideLayouts/slideLayout329.xml"/><Relationship Id="rId1" Type="http://schemas.openxmlformats.org/officeDocument/2006/relationships/slideLayout" Target="../slideLayouts/slideLayout320.xml"/></Relationships>
</file>

<file path=ppt/slideMasters/_rels/slideMaster31.xml.rels><?xml version="1.0" encoding="UTF-8" standalone="yes"?>
<Relationships xmlns="http://schemas.openxmlformats.org/package/2006/relationships"><Relationship Id="rId9" Type="http://schemas.openxmlformats.org/officeDocument/2006/relationships/slideLayout" Target="../slideLayouts/slideLayout339.xml"/><Relationship Id="rId8" Type="http://schemas.openxmlformats.org/officeDocument/2006/relationships/slideLayout" Target="../slideLayouts/slideLayout338.xml"/><Relationship Id="rId7" Type="http://schemas.openxmlformats.org/officeDocument/2006/relationships/slideLayout" Target="../slideLayouts/slideLayout337.xml"/><Relationship Id="rId6" Type="http://schemas.openxmlformats.org/officeDocument/2006/relationships/slideLayout" Target="../slideLayouts/slideLayout336.xml"/><Relationship Id="rId5" Type="http://schemas.openxmlformats.org/officeDocument/2006/relationships/slideLayout" Target="../slideLayouts/slideLayout335.xml"/><Relationship Id="rId4" Type="http://schemas.openxmlformats.org/officeDocument/2006/relationships/slideLayout" Target="../slideLayouts/slideLayout334.xml"/><Relationship Id="rId3" Type="http://schemas.openxmlformats.org/officeDocument/2006/relationships/slideLayout" Target="../slideLayouts/slideLayout333.xml"/><Relationship Id="rId2" Type="http://schemas.openxmlformats.org/officeDocument/2006/relationships/slideLayout" Target="../slideLayouts/slideLayout332.xml"/><Relationship Id="rId12" Type="http://schemas.openxmlformats.org/officeDocument/2006/relationships/theme" Target="../theme/theme31.xml"/><Relationship Id="rId11" Type="http://schemas.openxmlformats.org/officeDocument/2006/relationships/slideLayout" Target="../slideLayouts/slideLayout341.xml"/><Relationship Id="rId10" Type="http://schemas.openxmlformats.org/officeDocument/2006/relationships/slideLayout" Target="../slideLayouts/slideLayout340.xml"/><Relationship Id="rId1" Type="http://schemas.openxmlformats.org/officeDocument/2006/relationships/slideLayout" Target="../slideLayouts/slideLayout331.xml"/></Relationships>
</file>

<file path=ppt/slideMasters/_rels/slideMaster32.xml.rels><?xml version="1.0" encoding="UTF-8" standalone="yes"?>
<Relationships xmlns="http://schemas.openxmlformats.org/package/2006/relationships"><Relationship Id="rId9" Type="http://schemas.openxmlformats.org/officeDocument/2006/relationships/slideLayout" Target="../slideLayouts/slideLayout350.xml"/><Relationship Id="rId8" Type="http://schemas.openxmlformats.org/officeDocument/2006/relationships/slideLayout" Target="../slideLayouts/slideLayout349.xml"/><Relationship Id="rId7" Type="http://schemas.openxmlformats.org/officeDocument/2006/relationships/slideLayout" Target="../slideLayouts/slideLayout348.xml"/><Relationship Id="rId6" Type="http://schemas.openxmlformats.org/officeDocument/2006/relationships/slideLayout" Target="../slideLayouts/slideLayout347.xml"/><Relationship Id="rId5" Type="http://schemas.openxmlformats.org/officeDocument/2006/relationships/slideLayout" Target="../slideLayouts/slideLayout346.xml"/><Relationship Id="rId4" Type="http://schemas.openxmlformats.org/officeDocument/2006/relationships/slideLayout" Target="../slideLayouts/slideLayout345.xml"/><Relationship Id="rId3" Type="http://schemas.openxmlformats.org/officeDocument/2006/relationships/slideLayout" Target="../slideLayouts/slideLayout344.xml"/><Relationship Id="rId2" Type="http://schemas.openxmlformats.org/officeDocument/2006/relationships/slideLayout" Target="../slideLayouts/slideLayout343.xml"/><Relationship Id="rId12" Type="http://schemas.openxmlformats.org/officeDocument/2006/relationships/theme" Target="../theme/theme32.xml"/><Relationship Id="rId11" Type="http://schemas.openxmlformats.org/officeDocument/2006/relationships/slideLayout" Target="../slideLayouts/slideLayout352.xml"/><Relationship Id="rId10" Type="http://schemas.openxmlformats.org/officeDocument/2006/relationships/slideLayout" Target="../slideLayouts/slideLayout351.xml"/><Relationship Id="rId1" Type="http://schemas.openxmlformats.org/officeDocument/2006/relationships/slideLayout" Target="../slideLayouts/slideLayout342.xml"/></Relationships>
</file>

<file path=ppt/slideMasters/_rels/slideMaster33.xml.rels><?xml version="1.0" encoding="UTF-8" standalone="yes"?>
<Relationships xmlns="http://schemas.openxmlformats.org/package/2006/relationships"><Relationship Id="rId9" Type="http://schemas.openxmlformats.org/officeDocument/2006/relationships/slideLayout" Target="../slideLayouts/slideLayout361.xml"/><Relationship Id="rId8" Type="http://schemas.openxmlformats.org/officeDocument/2006/relationships/slideLayout" Target="../slideLayouts/slideLayout360.xml"/><Relationship Id="rId7" Type="http://schemas.openxmlformats.org/officeDocument/2006/relationships/slideLayout" Target="../slideLayouts/slideLayout359.xml"/><Relationship Id="rId6" Type="http://schemas.openxmlformats.org/officeDocument/2006/relationships/slideLayout" Target="../slideLayouts/slideLayout358.xml"/><Relationship Id="rId5" Type="http://schemas.openxmlformats.org/officeDocument/2006/relationships/slideLayout" Target="../slideLayouts/slideLayout357.xml"/><Relationship Id="rId4" Type="http://schemas.openxmlformats.org/officeDocument/2006/relationships/slideLayout" Target="../slideLayouts/slideLayout356.xml"/><Relationship Id="rId3" Type="http://schemas.openxmlformats.org/officeDocument/2006/relationships/slideLayout" Target="../slideLayouts/slideLayout355.xml"/><Relationship Id="rId2" Type="http://schemas.openxmlformats.org/officeDocument/2006/relationships/slideLayout" Target="../slideLayouts/slideLayout354.xml"/><Relationship Id="rId12" Type="http://schemas.openxmlformats.org/officeDocument/2006/relationships/theme" Target="../theme/theme33.xml"/><Relationship Id="rId11" Type="http://schemas.openxmlformats.org/officeDocument/2006/relationships/slideLayout" Target="../slideLayouts/slideLayout363.xml"/><Relationship Id="rId10" Type="http://schemas.openxmlformats.org/officeDocument/2006/relationships/slideLayout" Target="../slideLayouts/slideLayout362.xml"/><Relationship Id="rId1" Type="http://schemas.openxmlformats.org/officeDocument/2006/relationships/slideLayout" Target="../slideLayouts/slideLayout353.xml"/></Relationships>
</file>

<file path=ppt/slideMasters/_rels/slideMaster34.xml.rels><?xml version="1.0" encoding="UTF-8" standalone="yes"?>
<Relationships xmlns="http://schemas.openxmlformats.org/package/2006/relationships"><Relationship Id="rId9" Type="http://schemas.openxmlformats.org/officeDocument/2006/relationships/slideLayout" Target="../slideLayouts/slideLayout372.xml"/><Relationship Id="rId8" Type="http://schemas.openxmlformats.org/officeDocument/2006/relationships/slideLayout" Target="../slideLayouts/slideLayout371.xml"/><Relationship Id="rId7" Type="http://schemas.openxmlformats.org/officeDocument/2006/relationships/slideLayout" Target="../slideLayouts/slideLayout370.xml"/><Relationship Id="rId6" Type="http://schemas.openxmlformats.org/officeDocument/2006/relationships/slideLayout" Target="../slideLayouts/slideLayout369.xml"/><Relationship Id="rId5" Type="http://schemas.openxmlformats.org/officeDocument/2006/relationships/slideLayout" Target="../slideLayouts/slideLayout368.xml"/><Relationship Id="rId4" Type="http://schemas.openxmlformats.org/officeDocument/2006/relationships/slideLayout" Target="../slideLayouts/slideLayout367.xml"/><Relationship Id="rId3" Type="http://schemas.openxmlformats.org/officeDocument/2006/relationships/slideLayout" Target="../slideLayouts/slideLayout366.xml"/><Relationship Id="rId2" Type="http://schemas.openxmlformats.org/officeDocument/2006/relationships/slideLayout" Target="../slideLayouts/slideLayout365.xml"/><Relationship Id="rId12" Type="http://schemas.openxmlformats.org/officeDocument/2006/relationships/theme" Target="../theme/theme34.xml"/><Relationship Id="rId11" Type="http://schemas.openxmlformats.org/officeDocument/2006/relationships/slideLayout" Target="../slideLayouts/slideLayout374.xml"/><Relationship Id="rId10" Type="http://schemas.openxmlformats.org/officeDocument/2006/relationships/slideLayout" Target="../slideLayouts/slideLayout373.xml"/><Relationship Id="rId1" Type="http://schemas.openxmlformats.org/officeDocument/2006/relationships/slideLayout" Target="../slideLayouts/slideLayout364.xml"/></Relationships>
</file>

<file path=ppt/slideMasters/_rels/slideMaster35.xml.rels><?xml version="1.0" encoding="UTF-8" standalone="yes"?>
<Relationships xmlns="http://schemas.openxmlformats.org/package/2006/relationships"><Relationship Id="rId9" Type="http://schemas.openxmlformats.org/officeDocument/2006/relationships/slideLayout" Target="../slideLayouts/slideLayout383.xml"/><Relationship Id="rId8" Type="http://schemas.openxmlformats.org/officeDocument/2006/relationships/slideLayout" Target="../slideLayouts/slideLayout382.xml"/><Relationship Id="rId7" Type="http://schemas.openxmlformats.org/officeDocument/2006/relationships/slideLayout" Target="../slideLayouts/slideLayout381.xml"/><Relationship Id="rId6" Type="http://schemas.openxmlformats.org/officeDocument/2006/relationships/slideLayout" Target="../slideLayouts/slideLayout380.xml"/><Relationship Id="rId5" Type="http://schemas.openxmlformats.org/officeDocument/2006/relationships/slideLayout" Target="../slideLayouts/slideLayout379.xml"/><Relationship Id="rId4" Type="http://schemas.openxmlformats.org/officeDocument/2006/relationships/slideLayout" Target="../slideLayouts/slideLayout378.xml"/><Relationship Id="rId3" Type="http://schemas.openxmlformats.org/officeDocument/2006/relationships/slideLayout" Target="../slideLayouts/slideLayout377.xml"/><Relationship Id="rId2" Type="http://schemas.openxmlformats.org/officeDocument/2006/relationships/slideLayout" Target="../slideLayouts/slideLayout376.xml"/><Relationship Id="rId12" Type="http://schemas.openxmlformats.org/officeDocument/2006/relationships/theme" Target="../theme/theme35.xml"/><Relationship Id="rId11" Type="http://schemas.openxmlformats.org/officeDocument/2006/relationships/slideLayout" Target="../slideLayouts/slideLayout385.xml"/><Relationship Id="rId10" Type="http://schemas.openxmlformats.org/officeDocument/2006/relationships/slideLayout" Target="../slideLayouts/slideLayout384.xml"/><Relationship Id="rId1" Type="http://schemas.openxmlformats.org/officeDocument/2006/relationships/slideLayout" Target="../slideLayouts/slideLayout375.xml"/></Relationships>
</file>

<file path=ppt/slideMasters/_rels/slideMaster36.xml.rels><?xml version="1.0" encoding="UTF-8" standalone="yes"?>
<Relationships xmlns="http://schemas.openxmlformats.org/package/2006/relationships"><Relationship Id="rId9" Type="http://schemas.openxmlformats.org/officeDocument/2006/relationships/slideLayout" Target="../slideLayouts/slideLayout394.xml"/><Relationship Id="rId8" Type="http://schemas.openxmlformats.org/officeDocument/2006/relationships/slideLayout" Target="../slideLayouts/slideLayout393.xml"/><Relationship Id="rId7" Type="http://schemas.openxmlformats.org/officeDocument/2006/relationships/slideLayout" Target="../slideLayouts/slideLayout392.xml"/><Relationship Id="rId6" Type="http://schemas.openxmlformats.org/officeDocument/2006/relationships/slideLayout" Target="../slideLayouts/slideLayout391.xml"/><Relationship Id="rId5" Type="http://schemas.openxmlformats.org/officeDocument/2006/relationships/slideLayout" Target="../slideLayouts/slideLayout390.xml"/><Relationship Id="rId4" Type="http://schemas.openxmlformats.org/officeDocument/2006/relationships/slideLayout" Target="../slideLayouts/slideLayout389.xml"/><Relationship Id="rId3" Type="http://schemas.openxmlformats.org/officeDocument/2006/relationships/slideLayout" Target="../slideLayouts/slideLayout388.xml"/><Relationship Id="rId2" Type="http://schemas.openxmlformats.org/officeDocument/2006/relationships/slideLayout" Target="../slideLayouts/slideLayout387.xml"/><Relationship Id="rId12" Type="http://schemas.openxmlformats.org/officeDocument/2006/relationships/theme" Target="../theme/theme36.xml"/><Relationship Id="rId11" Type="http://schemas.openxmlformats.org/officeDocument/2006/relationships/slideLayout" Target="../slideLayouts/slideLayout396.xml"/><Relationship Id="rId10" Type="http://schemas.openxmlformats.org/officeDocument/2006/relationships/slideLayout" Target="../slideLayouts/slideLayout395.xml"/><Relationship Id="rId1" Type="http://schemas.openxmlformats.org/officeDocument/2006/relationships/slideLayout" Target="../slideLayouts/slideLayout386.xml"/></Relationships>
</file>

<file path=ppt/slideMasters/_rels/slideMaster37.xml.rels><?xml version="1.0" encoding="UTF-8" standalone="yes"?>
<Relationships xmlns="http://schemas.openxmlformats.org/package/2006/relationships"><Relationship Id="rId9" Type="http://schemas.openxmlformats.org/officeDocument/2006/relationships/slideLayout" Target="../slideLayouts/slideLayout405.xml"/><Relationship Id="rId8" Type="http://schemas.openxmlformats.org/officeDocument/2006/relationships/slideLayout" Target="../slideLayouts/slideLayout404.xml"/><Relationship Id="rId7" Type="http://schemas.openxmlformats.org/officeDocument/2006/relationships/slideLayout" Target="../slideLayouts/slideLayout403.xml"/><Relationship Id="rId6" Type="http://schemas.openxmlformats.org/officeDocument/2006/relationships/slideLayout" Target="../slideLayouts/slideLayout402.xml"/><Relationship Id="rId5" Type="http://schemas.openxmlformats.org/officeDocument/2006/relationships/slideLayout" Target="../slideLayouts/slideLayout401.xml"/><Relationship Id="rId4" Type="http://schemas.openxmlformats.org/officeDocument/2006/relationships/slideLayout" Target="../slideLayouts/slideLayout400.xml"/><Relationship Id="rId3" Type="http://schemas.openxmlformats.org/officeDocument/2006/relationships/slideLayout" Target="../slideLayouts/slideLayout399.xml"/><Relationship Id="rId2" Type="http://schemas.openxmlformats.org/officeDocument/2006/relationships/slideLayout" Target="../slideLayouts/slideLayout398.xml"/><Relationship Id="rId12" Type="http://schemas.openxmlformats.org/officeDocument/2006/relationships/theme" Target="../theme/theme37.xml"/><Relationship Id="rId11" Type="http://schemas.openxmlformats.org/officeDocument/2006/relationships/slideLayout" Target="../slideLayouts/slideLayout407.xml"/><Relationship Id="rId10" Type="http://schemas.openxmlformats.org/officeDocument/2006/relationships/slideLayout" Target="../slideLayouts/slideLayout406.xml"/><Relationship Id="rId1" Type="http://schemas.openxmlformats.org/officeDocument/2006/relationships/slideLayout" Target="../slideLayouts/slideLayout397.xml"/></Relationships>
</file>

<file path=ppt/slideMasters/_rels/slideMaster38.xml.rels><?xml version="1.0" encoding="UTF-8" standalone="yes"?>
<Relationships xmlns="http://schemas.openxmlformats.org/package/2006/relationships"><Relationship Id="rId9" Type="http://schemas.openxmlformats.org/officeDocument/2006/relationships/slideLayout" Target="../slideLayouts/slideLayout416.xml"/><Relationship Id="rId8" Type="http://schemas.openxmlformats.org/officeDocument/2006/relationships/slideLayout" Target="../slideLayouts/slideLayout415.xml"/><Relationship Id="rId7" Type="http://schemas.openxmlformats.org/officeDocument/2006/relationships/slideLayout" Target="../slideLayouts/slideLayout414.xml"/><Relationship Id="rId6" Type="http://schemas.openxmlformats.org/officeDocument/2006/relationships/slideLayout" Target="../slideLayouts/slideLayout413.xml"/><Relationship Id="rId5" Type="http://schemas.openxmlformats.org/officeDocument/2006/relationships/slideLayout" Target="../slideLayouts/slideLayout412.xml"/><Relationship Id="rId4" Type="http://schemas.openxmlformats.org/officeDocument/2006/relationships/slideLayout" Target="../slideLayouts/slideLayout411.xml"/><Relationship Id="rId3" Type="http://schemas.openxmlformats.org/officeDocument/2006/relationships/slideLayout" Target="../slideLayouts/slideLayout410.xml"/><Relationship Id="rId2" Type="http://schemas.openxmlformats.org/officeDocument/2006/relationships/slideLayout" Target="../slideLayouts/slideLayout409.xml"/><Relationship Id="rId12" Type="http://schemas.openxmlformats.org/officeDocument/2006/relationships/theme" Target="../theme/theme38.xml"/><Relationship Id="rId11" Type="http://schemas.openxmlformats.org/officeDocument/2006/relationships/slideLayout" Target="../slideLayouts/slideLayout418.xml"/><Relationship Id="rId10" Type="http://schemas.openxmlformats.org/officeDocument/2006/relationships/slideLayout" Target="../slideLayouts/slideLayout417.xml"/><Relationship Id="rId1" Type="http://schemas.openxmlformats.org/officeDocument/2006/relationships/slideLayout" Target="../slideLayouts/slideLayout408.xml"/></Relationships>
</file>

<file path=ppt/slideMasters/_rels/slideMaster39.xml.rels><?xml version="1.0" encoding="UTF-8" standalone="yes"?>
<Relationships xmlns="http://schemas.openxmlformats.org/package/2006/relationships"><Relationship Id="rId9" Type="http://schemas.openxmlformats.org/officeDocument/2006/relationships/slideLayout" Target="../slideLayouts/slideLayout427.xml"/><Relationship Id="rId8" Type="http://schemas.openxmlformats.org/officeDocument/2006/relationships/slideLayout" Target="../slideLayouts/slideLayout426.xml"/><Relationship Id="rId7" Type="http://schemas.openxmlformats.org/officeDocument/2006/relationships/slideLayout" Target="../slideLayouts/slideLayout425.xml"/><Relationship Id="rId6" Type="http://schemas.openxmlformats.org/officeDocument/2006/relationships/slideLayout" Target="../slideLayouts/slideLayout424.xml"/><Relationship Id="rId5" Type="http://schemas.openxmlformats.org/officeDocument/2006/relationships/slideLayout" Target="../slideLayouts/slideLayout423.xml"/><Relationship Id="rId4" Type="http://schemas.openxmlformats.org/officeDocument/2006/relationships/slideLayout" Target="../slideLayouts/slideLayout422.xml"/><Relationship Id="rId3" Type="http://schemas.openxmlformats.org/officeDocument/2006/relationships/slideLayout" Target="../slideLayouts/slideLayout421.xml"/><Relationship Id="rId2" Type="http://schemas.openxmlformats.org/officeDocument/2006/relationships/slideLayout" Target="../slideLayouts/slideLayout420.xml"/><Relationship Id="rId12" Type="http://schemas.openxmlformats.org/officeDocument/2006/relationships/theme" Target="../theme/theme39.xml"/><Relationship Id="rId11" Type="http://schemas.openxmlformats.org/officeDocument/2006/relationships/slideLayout" Target="../slideLayouts/slideLayout429.xml"/><Relationship Id="rId10" Type="http://schemas.openxmlformats.org/officeDocument/2006/relationships/slideLayout" Target="../slideLayouts/slideLayout428.xml"/><Relationship Id="rId1" Type="http://schemas.openxmlformats.org/officeDocument/2006/relationships/slideLayout" Target="../slideLayouts/slideLayout419.xml"/></Relationships>
</file>

<file path=ppt/slideMasters/_rels/slideMaster4.xml.rels><?xml version="1.0" encoding="UTF-8" standalone="yes"?>
<Relationships xmlns="http://schemas.openxmlformats.org/package/2006/relationships"><Relationship Id="rId9" Type="http://schemas.openxmlformats.org/officeDocument/2006/relationships/slideLayout" Target="../slideLayouts/slideLayout42.xml"/><Relationship Id="rId8" Type="http://schemas.openxmlformats.org/officeDocument/2006/relationships/slideLayout" Target="../slideLayouts/slideLayout41.xml"/><Relationship Id="rId7" Type="http://schemas.openxmlformats.org/officeDocument/2006/relationships/slideLayout" Target="../slideLayouts/slideLayout40.xml"/><Relationship Id="rId6" Type="http://schemas.openxmlformats.org/officeDocument/2006/relationships/slideLayout" Target="../slideLayouts/slideLayout39.xml"/><Relationship Id="rId5" Type="http://schemas.openxmlformats.org/officeDocument/2006/relationships/slideLayout" Target="../slideLayouts/slideLayout38.xml"/><Relationship Id="rId4" Type="http://schemas.openxmlformats.org/officeDocument/2006/relationships/slideLayout" Target="../slideLayouts/slideLayout37.xml"/><Relationship Id="rId3" Type="http://schemas.openxmlformats.org/officeDocument/2006/relationships/slideLayout" Target="../slideLayouts/slideLayout36.xml"/><Relationship Id="rId2" Type="http://schemas.openxmlformats.org/officeDocument/2006/relationships/slideLayout" Target="../slideLayouts/slideLayout35.xml"/><Relationship Id="rId12" Type="http://schemas.openxmlformats.org/officeDocument/2006/relationships/theme" Target="../theme/theme4.xml"/><Relationship Id="rId11" Type="http://schemas.openxmlformats.org/officeDocument/2006/relationships/slideLayout" Target="../slideLayouts/slideLayout44.xml"/><Relationship Id="rId10" Type="http://schemas.openxmlformats.org/officeDocument/2006/relationships/slideLayout" Target="../slideLayouts/slideLayout43.xml"/><Relationship Id="rId1" Type="http://schemas.openxmlformats.org/officeDocument/2006/relationships/slideLayout" Target="../slideLayouts/slideLayout34.xml"/></Relationships>
</file>

<file path=ppt/slideMasters/_rels/slideMaster40.xml.rels><?xml version="1.0" encoding="UTF-8" standalone="yes"?>
<Relationships xmlns="http://schemas.openxmlformats.org/package/2006/relationships"><Relationship Id="rId9" Type="http://schemas.openxmlformats.org/officeDocument/2006/relationships/slideLayout" Target="../slideLayouts/slideLayout438.xml"/><Relationship Id="rId8" Type="http://schemas.openxmlformats.org/officeDocument/2006/relationships/slideLayout" Target="../slideLayouts/slideLayout437.xml"/><Relationship Id="rId7" Type="http://schemas.openxmlformats.org/officeDocument/2006/relationships/slideLayout" Target="../slideLayouts/slideLayout436.xml"/><Relationship Id="rId6" Type="http://schemas.openxmlformats.org/officeDocument/2006/relationships/slideLayout" Target="../slideLayouts/slideLayout435.xml"/><Relationship Id="rId5" Type="http://schemas.openxmlformats.org/officeDocument/2006/relationships/slideLayout" Target="../slideLayouts/slideLayout434.xml"/><Relationship Id="rId4" Type="http://schemas.openxmlformats.org/officeDocument/2006/relationships/slideLayout" Target="../slideLayouts/slideLayout433.xml"/><Relationship Id="rId3" Type="http://schemas.openxmlformats.org/officeDocument/2006/relationships/slideLayout" Target="../slideLayouts/slideLayout432.xml"/><Relationship Id="rId2" Type="http://schemas.openxmlformats.org/officeDocument/2006/relationships/slideLayout" Target="../slideLayouts/slideLayout431.xml"/><Relationship Id="rId12" Type="http://schemas.openxmlformats.org/officeDocument/2006/relationships/theme" Target="../theme/theme40.xml"/><Relationship Id="rId11" Type="http://schemas.openxmlformats.org/officeDocument/2006/relationships/slideLayout" Target="../slideLayouts/slideLayout440.xml"/><Relationship Id="rId10" Type="http://schemas.openxmlformats.org/officeDocument/2006/relationships/slideLayout" Target="../slideLayouts/slideLayout439.xml"/><Relationship Id="rId1" Type="http://schemas.openxmlformats.org/officeDocument/2006/relationships/slideLayout" Target="../slideLayouts/slideLayout430.xml"/></Relationships>
</file>

<file path=ppt/slideMasters/_rels/slideMaster41.xml.rels><?xml version="1.0" encoding="UTF-8" standalone="yes"?>
<Relationships xmlns="http://schemas.openxmlformats.org/package/2006/relationships"><Relationship Id="rId9" Type="http://schemas.openxmlformats.org/officeDocument/2006/relationships/slideLayout" Target="../slideLayouts/slideLayout449.xml"/><Relationship Id="rId8" Type="http://schemas.openxmlformats.org/officeDocument/2006/relationships/slideLayout" Target="../slideLayouts/slideLayout448.xml"/><Relationship Id="rId7" Type="http://schemas.openxmlformats.org/officeDocument/2006/relationships/slideLayout" Target="../slideLayouts/slideLayout447.xml"/><Relationship Id="rId6" Type="http://schemas.openxmlformats.org/officeDocument/2006/relationships/slideLayout" Target="../slideLayouts/slideLayout446.xml"/><Relationship Id="rId5" Type="http://schemas.openxmlformats.org/officeDocument/2006/relationships/slideLayout" Target="../slideLayouts/slideLayout445.xml"/><Relationship Id="rId4" Type="http://schemas.openxmlformats.org/officeDocument/2006/relationships/slideLayout" Target="../slideLayouts/slideLayout444.xml"/><Relationship Id="rId3" Type="http://schemas.openxmlformats.org/officeDocument/2006/relationships/slideLayout" Target="../slideLayouts/slideLayout443.xml"/><Relationship Id="rId2" Type="http://schemas.openxmlformats.org/officeDocument/2006/relationships/slideLayout" Target="../slideLayouts/slideLayout442.xml"/><Relationship Id="rId12" Type="http://schemas.openxmlformats.org/officeDocument/2006/relationships/theme" Target="../theme/theme41.xml"/><Relationship Id="rId11" Type="http://schemas.openxmlformats.org/officeDocument/2006/relationships/slideLayout" Target="../slideLayouts/slideLayout451.xml"/><Relationship Id="rId10" Type="http://schemas.openxmlformats.org/officeDocument/2006/relationships/slideLayout" Target="../slideLayouts/slideLayout450.xml"/><Relationship Id="rId1" Type="http://schemas.openxmlformats.org/officeDocument/2006/relationships/slideLayout" Target="../slideLayouts/slideLayout441.xml"/></Relationships>
</file>

<file path=ppt/slideMasters/_rels/slideMaster42.xml.rels><?xml version="1.0" encoding="UTF-8" standalone="yes"?>
<Relationships xmlns="http://schemas.openxmlformats.org/package/2006/relationships"><Relationship Id="rId9" Type="http://schemas.openxmlformats.org/officeDocument/2006/relationships/slideLayout" Target="../slideLayouts/slideLayout460.xml"/><Relationship Id="rId8" Type="http://schemas.openxmlformats.org/officeDocument/2006/relationships/slideLayout" Target="../slideLayouts/slideLayout459.xml"/><Relationship Id="rId7" Type="http://schemas.openxmlformats.org/officeDocument/2006/relationships/slideLayout" Target="../slideLayouts/slideLayout458.xml"/><Relationship Id="rId6" Type="http://schemas.openxmlformats.org/officeDocument/2006/relationships/slideLayout" Target="../slideLayouts/slideLayout457.xml"/><Relationship Id="rId5" Type="http://schemas.openxmlformats.org/officeDocument/2006/relationships/slideLayout" Target="../slideLayouts/slideLayout456.xml"/><Relationship Id="rId4" Type="http://schemas.openxmlformats.org/officeDocument/2006/relationships/slideLayout" Target="../slideLayouts/slideLayout455.xml"/><Relationship Id="rId3" Type="http://schemas.openxmlformats.org/officeDocument/2006/relationships/slideLayout" Target="../slideLayouts/slideLayout454.xml"/><Relationship Id="rId2" Type="http://schemas.openxmlformats.org/officeDocument/2006/relationships/slideLayout" Target="../slideLayouts/slideLayout453.xml"/><Relationship Id="rId12" Type="http://schemas.openxmlformats.org/officeDocument/2006/relationships/theme" Target="../theme/theme42.xml"/><Relationship Id="rId11" Type="http://schemas.openxmlformats.org/officeDocument/2006/relationships/slideLayout" Target="../slideLayouts/slideLayout462.xml"/><Relationship Id="rId10" Type="http://schemas.openxmlformats.org/officeDocument/2006/relationships/slideLayout" Target="../slideLayouts/slideLayout461.xml"/><Relationship Id="rId1" Type="http://schemas.openxmlformats.org/officeDocument/2006/relationships/slideLayout" Target="../slideLayouts/slideLayout452.xml"/></Relationships>
</file>

<file path=ppt/slideMasters/_rels/slideMaster43.xml.rels><?xml version="1.0" encoding="UTF-8" standalone="yes"?>
<Relationships xmlns="http://schemas.openxmlformats.org/package/2006/relationships"><Relationship Id="rId9" Type="http://schemas.openxmlformats.org/officeDocument/2006/relationships/slideLayout" Target="../slideLayouts/slideLayout471.xml"/><Relationship Id="rId8" Type="http://schemas.openxmlformats.org/officeDocument/2006/relationships/slideLayout" Target="../slideLayouts/slideLayout470.xml"/><Relationship Id="rId7" Type="http://schemas.openxmlformats.org/officeDocument/2006/relationships/slideLayout" Target="../slideLayouts/slideLayout469.xml"/><Relationship Id="rId6" Type="http://schemas.openxmlformats.org/officeDocument/2006/relationships/slideLayout" Target="../slideLayouts/slideLayout468.xml"/><Relationship Id="rId5" Type="http://schemas.openxmlformats.org/officeDocument/2006/relationships/slideLayout" Target="../slideLayouts/slideLayout467.xml"/><Relationship Id="rId4" Type="http://schemas.openxmlformats.org/officeDocument/2006/relationships/slideLayout" Target="../slideLayouts/slideLayout466.xml"/><Relationship Id="rId3" Type="http://schemas.openxmlformats.org/officeDocument/2006/relationships/slideLayout" Target="../slideLayouts/slideLayout465.xml"/><Relationship Id="rId2" Type="http://schemas.openxmlformats.org/officeDocument/2006/relationships/slideLayout" Target="../slideLayouts/slideLayout464.xml"/><Relationship Id="rId12" Type="http://schemas.openxmlformats.org/officeDocument/2006/relationships/theme" Target="../theme/theme43.xml"/><Relationship Id="rId11" Type="http://schemas.openxmlformats.org/officeDocument/2006/relationships/slideLayout" Target="../slideLayouts/slideLayout473.xml"/><Relationship Id="rId10" Type="http://schemas.openxmlformats.org/officeDocument/2006/relationships/slideLayout" Target="../slideLayouts/slideLayout472.xml"/><Relationship Id="rId1" Type="http://schemas.openxmlformats.org/officeDocument/2006/relationships/slideLayout" Target="../slideLayouts/slideLayout463.xml"/></Relationships>
</file>

<file path=ppt/slideMasters/_rels/slideMaster44.xml.rels><?xml version="1.0" encoding="UTF-8" standalone="yes"?>
<Relationships xmlns="http://schemas.openxmlformats.org/package/2006/relationships"><Relationship Id="rId9" Type="http://schemas.openxmlformats.org/officeDocument/2006/relationships/slideLayout" Target="../slideLayouts/slideLayout482.xml"/><Relationship Id="rId8" Type="http://schemas.openxmlformats.org/officeDocument/2006/relationships/slideLayout" Target="../slideLayouts/slideLayout481.xml"/><Relationship Id="rId7" Type="http://schemas.openxmlformats.org/officeDocument/2006/relationships/slideLayout" Target="../slideLayouts/slideLayout480.xml"/><Relationship Id="rId6" Type="http://schemas.openxmlformats.org/officeDocument/2006/relationships/slideLayout" Target="../slideLayouts/slideLayout479.xml"/><Relationship Id="rId5" Type="http://schemas.openxmlformats.org/officeDocument/2006/relationships/slideLayout" Target="../slideLayouts/slideLayout478.xml"/><Relationship Id="rId4" Type="http://schemas.openxmlformats.org/officeDocument/2006/relationships/slideLayout" Target="../slideLayouts/slideLayout477.xml"/><Relationship Id="rId3" Type="http://schemas.openxmlformats.org/officeDocument/2006/relationships/slideLayout" Target="../slideLayouts/slideLayout476.xml"/><Relationship Id="rId2" Type="http://schemas.openxmlformats.org/officeDocument/2006/relationships/slideLayout" Target="../slideLayouts/slideLayout475.xml"/><Relationship Id="rId12" Type="http://schemas.openxmlformats.org/officeDocument/2006/relationships/theme" Target="../theme/theme44.xml"/><Relationship Id="rId11" Type="http://schemas.openxmlformats.org/officeDocument/2006/relationships/slideLayout" Target="../slideLayouts/slideLayout484.xml"/><Relationship Id="rId10" Type="http://schemas.openxmlformats.org/officeDocument/2006/relationships/slideLayout" Target="../slideLayouts/slideLayout483.xml"/><Relationship Id="rId1" Type="http://schemas.openxmlformats.org/officeDocument/2006/relationships/slideLayout" Target="../slideLayouts/slideLayout474.xml"/></Relationships>
</file>

<file path=ppt/slideMasters/_rels/slideMaster45.xml.rels><?xml version="1.0" encoding="UTF-8" standalone="yes"?>
<Relationships xmlns="http://schemas.openxmlformats.org/package/2006/relationships"><Relationship Id="rId9" Type="http://schemas.openxmlformats.org/officeDocument/2006/relationships/slideLayout" Target="../slideLayouts/slideLayout493.xml"/><Relationship Id="rId8" Type="http://schemas.openxmlformats.org/officeDocument/2006/relationships/slideLayout" Target="../slideLayouts/slideLayout492.xml"/><Relationship Id="rId7" Type="http://schemas.openxmlformats.org/officeDocument/2006/relationships/slideLayout" Target="../slideLayouts/slideLayout491.xml"/><Relationship Id="rId6" Type="http://schemas.openxmlformats.org/officeDocument/2006/relationships/slideLayout" Target="../slideLayouts/slideLayout490.xml"/><Relationship Id="rId5" Type="http://schemas.openxmlformats.org/officeDocument/2006/relationships/slideLayout" Target="../slideLayouts/slideLayout489.xml"/><Relationship Id="rId4" Type="http://schemas.openxmlformats.org/officeDocument/2006/relationships/slideLayout" Target="../slideLayouts/slideLayout488.xml"/><Relationship Id="rId3" Type="http://schemas.openxmlformats.org/officeDocument/2006/relationships/slideLayout" Target="../slideLayouts/slideLayout487.xml"/><Relationship Id="rId2" Type="http://schemas.openxmlformats.org/officeDocument/2006/relationships/slideLayout" Target="../slideLayouts/slideLayout486.xml"/><Relationship Id="rId12" Type="http://schemas.openxmlformats.org/officeDocument/2006/relationships/theme" Target="../theme/theme45.xml"/><Relationship Id="rId11" Type="http://schemas.openxmlformats.org/officeDocument/2006/relationships/slideLayout" Target="../slideLayouts/slideLayout495.xml"/><Relationship Id="rId10" Type="http://schemas.openxmlformats.org/officeDocument/2006/relationships/slideLayout" Target="../slideLayouts/slideLayout494.xml"/><Relationship Id="rId1" Type="http://schemas.openxmlformats.org/officeDocument/2006/relationships/slideLayout" Target="../slideLayouts/slideLayout485.xml"/></Relationships>
</file>

<file path=ppt/slideMasters/_rels/slideMaster46.xml.rels><?xml version="1.0" encoding="UTF-8" standalone="yes"?>
<Relationships xmlns="http://schemas.openxmlformats.org/package/2006/relationships"><Relationship Id="rId9" Type="http://schemas.openxmlformats.org/officeDocument/2006/relationships/slideLayout" Target="../slideLayouts/slideLayout504.xml"/><Relationship Id="rId8" Type="http://schemas.openxmlformats.org/officeDocument/2006/relationships/slideLayout" Target="../slideLayouts/slideLayout503.xml"/><Relationship Id="rId7" Type="http://schemas.openxmlformats.org/officeDocument/2006/relationships/slideLayout" Target="../slideLayouts/slideLayout502.xml"/><Relationship Id="rId6" Type="http://schemas.openxmlformats.org/officeDocument/2006/relationships/slideLayout" Target="../slideLayouts/slideLayout501.xml"/><Relationship Id="rId5" Type="http://schemas.openxmlformats.org/officeDocument/2006/relationships/slideLayout" Target="../slideLayouts/slideLayout500.xml"/><Relationship Id="rId4" Type="http://schemas.openxmlformats.org/officeDocument/2006/relationships/slideLayout" Target="../slideLayouts/slideLayout499.xml"/><Relationship Id="rId3" Type="http://schemas.openxmlformats.org/officeDocument/2006/relationships/slideLayout" Target="../slideLayouts/slideLayout498.xml"/><Relationship Id="rId2" Type="http://schemas.openxmlformats.org/officeDocument/2006/relationships/slideLayout" Target="../slideLayouts/slideLayout497.xml"/><Relationship Id="rId12" Type="http://schemas.openxmlformats.org/officeDocument/2006/relationships/theme" Target="../theme/theme46.xml"/><Relationship Id="rId11" Type="http://schemas.openxmlformats.org/officeDocument/2006/relationships/slideLayout" Target="../slideLayouts/slideLayout506.xml"/><Relationship Id="rId10" Type="http://schemas.openxmlformats.org/officeDocument/2006/relationships/slideLayout" Target="../slideLayouts/slideLayout505.xml"/><Relationship Id="rId1" Type="http://schemas.openxmlformats.org/officeDocument/2006/relationships/slideLayout" Target="../slideLayouts/slideLayout496.xml"/></Relationships>
</file>

<file path=ppt/slideMasters/_rels/slideMaster47.xml.rels><?xml version="1.0" encoding="UTF-8" standalone="yes"?>
<Relationships xmlns="http://schemas.openxmlformats.org/package/2006/relationships"><Relationship Id="rId9" Type="http://schemas.openxmlformats.org/officeDocument/2006/relationships/slideLayout" Target="../slideLayouts/slideLayout515.xml"/><Relationship Id="rId8" Type="http://schemas.openxmlformats.org/officeDocument/2006/relationships/slideLayout" Target="../slideLayouts/slideLayout514.xml"/><Relationship Id="rId7" Type="http://schemas.openxmlformats.org/officeDocument/2006/relationships/slideLayout" Target="../slideLayouts/slideLayout513.xml"/><Relationship Id="rId6" Type="http://schemas.openxmlformats.org/officeDocument/2006/relationships/slideLayout" Target="../slideLayouts/slideLayout512.xml"/><Relationship Id="rId5" Type="http://schemas.openxmlformats.org/officeDocument/2006/relationships/slideLayout" Target="../slideLayouts/slideLayout511.xml"/><Relationship Id="rId4" Type="http://schemas.openxmlformats.org/officeDocument/2006/relationships/slideLayout" Target="../slideLayouts/slideLayout510.xml"/><Relationship Id="rId3" Type="http://schemas.openxmlformats.org/officeDocument/2006/relationships/slideLayout" Target="../slideLayouts/slideLayout509.xml"/><Relationship Id="rId2" Type="http://schemas.openxmlformats.org/officeDocument/2006/relationships/slideLayout" Target="../slideLayouts/slideLayout508.xml"/><Relationship Id="rId12" Type="http://schemas.openxmlformats.org/officeDocument/2006/relationships/theme" Target="../theme/theme47.xml"/><Relationship Id="rId11" Type="http://schemas.openxmlformats.org/officeDocument/2006/relationships/slideLayout" Target="../slideLayouts/slideLayout517.xml"/><Relationship Id="rId10" Type="http://schemas.openxmlformats.org/officeDocument/2006/relationships/slideLayout" Target="../slideLayouts/slideLayout516.xml"/><Relationship Id="rId1" Type="http://schemas.openxmlformats.org/officeDocument/2006/relationships/slideLayout" Target="../slideLayouts/slideLayout507.xml"/></Relationships>
</file>

<file path=ppt/slideMasters/_rels/slideMaster48.xml.rels><?xml version="1.0" encoding="UTF-8" standalone="yes"?>
<Relationships xmlns="http://schemas.openxmlformats.org/package/2006/relationships"><Relationship Id="rId9" Type="http://schemas.openxmlformats.org/officeDocument/2006/relationships/slideLayout" Target="../slideLayouts/slideLayout526.xml"/><Relationship Id="rId8" Type="http://schemas.openxmlformats.org/officeDocument/2006/relationships/slideLayout" Target="../slideLayouts/slideLayout525.xml"/><Relationship Id="rId7" Type="http://schemas.openxmlformats.org/officeDocument/2006/relationships/slideLayout" Target="../slideLayouts/slideLayout524.xml"/><Relationship Id="rId6" Type="http://schemas.openxmlformats.org/officeDocument/2006/relationships/slideLayout" Target="../slideLayouts/slideLayout523.xml"/><Relationship Id="rId5" Type="http://schemas.openxmlformats.org/officeDocument/2006/relationships/slideLayout" Target="../slideLayouts/slideLayout522.xml"/><Relationship Id="rId4" Type="http://schemas.openxmlformats.org/officeDocument/2006/relationships/slideLayout" Target="../slideLayouts/slideLayout521.xml"/><Relationship Id="rId3" Type="http://schemas.openxmlformats.org/officeDocument/2006/relationships/slideLayout" Target="../slideLayouts/slideLayout520.xml"/><Relationship Id="rId2" Type="http://schemas.openxmlformats.org/officeDocument/2006/relationships/slideLayout" Target="../slideLayouts/slideLayout519.xml"/><Relationship Id="rId12" Type="http://schemas.openxmlformats.org/officeDocument/2006/relationships/theme" Target="../theme/theme48.xml"/><Relationship Id="rId11" Type="http://schemas.openxmlformats.org/officeDocument/2006/relationships/slideLayout" Target="../slideLayouts/slideLayout528.xml"/><Relationship Id="rId10" Type="http://schemas.openxmlformats.org/officeDocument/2006/relationships/slideLayout" Target="../slideLayouts/slideLayout527.xml"/><Relationship Id="rId1" Type="http://schemas.openxmlformats.org/officeDocument/2006/relationships/slideLayout" Target="../slideLayouts/slideLayout518.xml"/></Relationships>
</file>

<file path=ppt/slideMasters/_rels/slideMaster49.xml.rels><?xml version="1.0" encoding="UTF-8" standalone="yes"?>
<Relationships xmlns="http://schemas.openxmlformats.org/package/2006/relationships"><Relationship Id="rId9" Type="http://schemas.openxmlformats.org/officeDocument/2006/relationships/slideLayout" Target="../slideLayouts/slideLayout537.xml"/><Relationship Id="rId8" Type="http://schemas.openxmlformats.org/officeDocument/2006/relationships/slideLayout" Target="../slideLayouts/slideLayout536.xml"/><Relationship Id="rId7" Type="http://schemas.openxmlformats.org/officeDocument/2006/relationships/slideLayout" Target="../slideLayouts/slideLayout535.xml"/><Relationship Id="rId6" Type="http://schemas.openxmlformats.org/officeDocument/2006/relationships/slideLayout" Target="../slideLayouts/slideLayout534.xml"/><Relationship Id="rId5" Type="http://schemas.openxmlformats.org/officeDocument/2006/relationships/slideLayout" Target="../slideLayouts/slideLayout533.xml"/><Relationship Id="rId4" Type="http://schemas.openxmlformats.org/officeDocument/2006/relationships/slideLayout" Target="../slideLayouts/slideLayout532.xml"/><Relationship Id="rId3" Type="http://schemas.openxmlformats.org/officeDocument/2006/relationships/slideLayout" Target="../slideLayouts/slideLayout531.xml"/><Relationship Id="rId2" Type="http://schemas.openxmlformats.org/officeDocument/2006/relationships/slideLayout" Target="../slideLayouts/slideLayout530.xml"/><Relationship Id="rId12" Type="http://schemas.openxmlformats.org/officeDocument/2006/relationships/theme" Target="../theme/theme49.xml"/><Relationship Id="rId11" Type="http://schemas.openxmlformats.org/officeDocument/2006/relationships/slideLayout" Target="../slideLayouts/slideLayout539.xml"/><Relationship Id="rId10" Type="http://schemas.openxmlformats.org/officeDocument/2006/relationships/slideLayout" Target="../slideLayouts/slideLayout538.xml"/><Relationship Id="rId1" Type="http://schemas.openxmlformats.org/officeDocument/2006/relationships/slideLayout" Target="../slideLayouts/slideLayout529.xml"/></Relationships>
</file>

<file path=ppt/slideMasters/_rels/slideMaster5.xml.rels><?xml version="1.0" encoding="UTF-8" standalone="yes"?>
<Relationships xmlns="http://schemas.openxmlformats.org/package/2006/relationships"><Relationship Id="rId9" Type="http://schemas.openxmlformats.org/officeDocument/2006/relationships/slideLayout" Target="../slideLayouts/slideLayout53.xml"/><Relationship Id="rId8" Type="http://schemas.openxmlformats.org/officeDocument/2006/relationships/slideLayout" Target="../slideLayouts/slideLayout52.xml"/><Relationship Id="rId7" Type="http://schemas.openxmlformats.org/officeDocument/2006/relationships/slideLayout" Target="../slideLayouts/slideLayout51.xml"/><Relationship Id="rId6" Type="http://schemas.openxmlformats.org/officeDocument/2006/relationships/slideLayout" Target="../slideLayouts/slideLayout50.xml"/><Relationship Id="rId5" Type="http://schemas.openxmlformats.org/officeDocument/2006/relationships/slideLayout" Target="../slideLayouts/slideLayout49.xml"/><Relationship Id="rId4" Type="http://schemas.openxmlformats.org/officeDocument/2006/relationships/slideLayout" Target="../slideLayouts/slideLayout48.xml"/><Relationship Id="rId3" Type="http://schemas.openxmlformats.org/officeDocument/2006/relationships/slideLayout" Target="../slideLayouts/slideLayout47.xml"/><Relationship Id="rId2" Type="http://schemas.openxmlformats.org/officeDocument/2006/relationships/slideLayout" Target="../slideLayouts/slideLayout46.xml"/><Relationship Id="rId12" Type="http://schemas.openxmlformats.org/officeDocument/2006/relationships/theme" Target="../theme/theme5.xml"/><Relationship Id="rId11" Type="http://schemas.openxmlformats.org/officeDocument/2006/relationships/slideLayout" Target="../slideLayouts/slideLayout55.xml"/><Relationship Id="rId10" Type="http://schemas.openxmlformats.org/officeDocument/2006/relationships/slideLayout" Target="../slideLayouts/slideLayout54.xml"/><Relationship Id="rId1" Type="http://schemas.openxmlformats.org/officeDocument/2006/relationships/slideLayout" Target="../slideLayouts/slideLayout45.xml"/></Relationships>
</file>

<file path=ppt/slideMasters/_rels/slideMaster50.xml.rels><?xml version="1.0" encoding="UTF-8" standalone="yes"?>
<Relationships xmlns="http://schemas.openxmlformats.org/package/2006/relationships"><Relationship Id="rId9" Type="http://schemas.openxmlformats.org/officeDocument/2006/relationships/slideLayout" Target="../slideLayouts/slideLayout548.xml"/><Relationship Id="rId8" Type="http://schemas.openxmlformats.org/officeDocument/2006/relationships/slideLayout" Target="../slideLayouts/slideLayout547.xml"/><Relationship Id="rId7" Type="http://schemas.openxmlformats.org/officeDocument/2006/relationships/slideLayout" Target="../slideLayouts/slideLayout546.xml"/><Relationship Id="rId6" Type="http://schemas.openxmlformats.org/officeDocument/2006/relationships/slideLayout" Target="../slideLayouts/slideLayout545.xml"/><Relationship Id="rId5" Type="http://schemas.openxmlformats.org/officeDocument/2006/relationships/slideLayout" Target="../slideLayouts/slideLayout544.xml"/><Relationship Id="rId4" Type="http://schemas.openxmlformats.org/officeDocument/2006/relationships/slideLayout" Target="../slideLayouts/slideLayout543.xml"/><Relationship Id="rId3" Type="http://schemas.openxmlformats.org/officeDocument/2006/relationships/slideLayout" Target="../slideLayouts/slideLayout542.xml"/><Relationship Id="rId2" Type="http://schemas.openxmlformats.org/officeDocument/2006/relationships/slideLayout" Target="../slideLayouts/slideLayout541.xml"/><Relationship Id="rId12" Type="http://schemas.openxmlformats.org/officeDocument/2006/relationships/theme" Target="../theme/theme50.xml"/><Relationship Id="rId11" Type="http://schemas.openxmlformats.org/officeDocument/2006/relationships/slideLayout" Target="../slideLayouts/slideLayout550.xml"/><Relationship Id="rId10" Type="http://schemas.openxmlformats.org/officeDocument/2006/relationships/slideLayout" Target="../slideLayouts/slideLayout549.xml"/><Relationship Id="rId1" Type="http://schemas.openxmlformats.org/officeDocument/2006/relationships/slideLayout" Target="../slideLayouts/slideLayout540.xml"/></Relationships>
</file>

<file path=ppt/slideMasters/_rels/slideMaster51.xml.rels><?xml version="1.0" encoding="UTF-8" standalone="yes"?>
<Relationships xmlns="http://schemas.openxmlformats.org/package/2006/relationships"><Relationship Id="rId9" Type="http://schemas.openxmlformats.org/officeDocument/2006/relationships/slideLayout" Target="../slideLayouts/slideLayout559.xml"/><Relationship Id="rId8" Type="http://schemas.openxmlformats.org/officeDocument/2006/relationships/slideLayout" Target="../slideLayouts/slideLayout558.xml"/><Relationship Id="rId7" Type="http://schemas.openxmlformats.org/officeDocument/2006/relationships/slideLayout" Target="../slideLayouts/slideLayout557.xml"/><Relationship Id="rId6" Type="http://schemas.openxmlformats.org/officeDocument/2006/relationships/slideLayout" Target="../slideLayouts/slideLayout556.xml"/><Relationship Id="rId5" Type="http://schemas.openxmlformats.org/officeDocument/2006/relationships/slideLayout" Target="../slideLayouts/slideLayout555.xml"/><Relationship Id="rId4" Type="http://schemas.openxmlformats.org/officeDocument/2006/relationships/slideLayout" Target="../slideLayouts/slideLayout554.xml"/><Relationship Id="rId3" Type="http://schemas.openxmlformats.org/officeDocument/2006/relationships/slideLayout" Target="../slideLayouts/slideLayout553.xml"/><Relationship Id="rId2" Type="http://schemas.openxmlformats.org/officeDocument/2006/relationships/slideLayout" Target="../slideLayouts/slideLayout552.xml"/><Relationship Id="rId12" Type="http://schemas.openxmlformats.org/officeDocument/2006/relationships/theme" Target="../theme/theme51.xml"/><Relationship Id="rId11" Type="http://schemas.openxmlformats.org/officeDocument/2006/relationships/slideLayout" Target="../slideLayouts/slideLayout561.xml"/><Relationship Id="rId10" Type="http://schemas.openxmlformats.org/officeDocument/2006/relationships/slideLayout" Target="../slideLayouts/slideLayout560.xml"/><Relationship Id="rId1" Type="http://schemas.openxmlformats.org/officeDocument/2006/relationships/slideLayout" Target="../slideLayouts/slideLayout551.xml"/></Relationships>
</file>

<file path=ppt/slideMasters/_rels/slideMaster52.xml.rels><?xml version="1.0" encoding="UTF-8" standalone="yes"?>
<Relationships xmlns="http://schemas.openxmlformats.org/package/2006/relationships"><Relationship Id="rId9" Type="http://schemas.openxmlformats.org/officeDocument/2006/relationships/slideLayout" Target="../slideLayouts/slideLayout570.xml"/><Relationship Id="rId8" Type="http://schemas.openxmlformats.org/officeDocument/2006/relationships/slideLayout" Target="../slideLayouts/slideLayout569.xml"/><Relationship Id="rId7" Type="http://schemas.openxmlformats.org/officeDocument/2006/relationships/slideLayout" Target="../slideLayouts/slideLayout568.xml"/><Relationship Id="rId6" Type="http://schemas.openxmlformats.org/officeDocument/2006/relationships/slideLayout" Target="../slideLayouts/slideLayout567.xml"/><Relationship Id="rId5" Type="http://schemas.openxmlformats.org/officeDocument/2006/relationships/slideLayout" Target="../slideLayouts/slideLayout566.xml"/><Relationship Id="rId4" Type="http://schemas.openxmlformats.org/officeDocument/2006/relationships/slideLayout" Target="../slideLayouts/slideLayout565.xml"/><Relationship Id="rId3" Type="http://schemas.openxmlformats.org/officeDocument/2006/relationships/slideLayout" Target="../slideLayouts/slideLayout564.xml"/><Relationship Id="rId2" Type="http://schemas.openxmlformats.org/officeDocument/2006/relationships/slideLayout" Target="../slideLayouts/slideLayout563.xml"/><Relationship Id="rId12" Type="http://schemas.openxmlformats.org/officeDocument/2006/relationships/theme" Target="../theme/theme52.xml"/><Relationship Id="rId11" Type="http://schemas.openxmlformats.org/officeDocument/2006/relationships/slideLayout" Target="../slideLayouts/slideLayout572.xml"/><Relationship Id="rId10" Type="http://schemas.openxmlformats.org/officeDocument/2006/relationships/slideLayout" Target="../slideLayouts/slideLayout571.xml"/><Relationship Id="rId1" Type="http://schemas.openxmlformats.org/officeDocument/2006/relationships/slideLayout" Target="../slideLayouts/slideLayout562.xml"/></Relationships>
</file>

<file path=ppt/slideMasters/_rels/slideMaster53.xml.rels><?xml version="1.0" encoding="UTF-8" standalone="yes"?>
<Relationships xmlns="http://schemas.openxmlformats.org/package/2006/relationships"><Relationship Id="rId9" Type="http://schemas.openxmlformats.org/officeDocument/2006/relationships/slideLayout" Target="../slideLayouts/slideLayout581.xml"/><Relationship Id="rId8" Type="http://schemas.openxmlformats.org/officeDocument/2006/relationships/slideLayout" Target="../slideLayouts/slideLayout580.xml"/><Relationship Id="rId7" Type="http://schemas.openxmlformats.org/officeDocument/2006/relationships/slideLayout" Target="../slideLayouts/slideLayout579.xml"/><Relationship Id="rId6" Type="http://schemas.openxmlformats.org/officeDocument/2006/relationships/slideLayout" Target="../slideLayouts/slideLayout578.xml"/><Relationship Id="rId5" Type="http://schemas.openxmlformats.org/officeDocument/2006/relationships/slideLayout" Target="../slideLayouts/slideLayout577.xml"/><Relationship Id="rId4" Type="http://schemas.openxmlformats.org/officeDocument/2006/relationships/slideLayout" Target="../slideLayouts/slideLayout576.xml"/><Relationship Id="rId3" Type="http://schemas.openxmlformats.org/officeDocument/2006/relationships/slideLayout" Target="../slideLayouts/slideLayout575.xml"/><Relationship Id="rId2" Type="http://schemas.openxmlformats.org/officeDocument/2006/relationships/slideLayout" Target="../slideLayouts/slideLayout574.xml"/><Relationship Id="rId12" Type="http://schemas.openxmlformats.org/officeDocument/2006/relationships/theme" Target="../theme/theme53.xml"/><Relationship Id="rId11" Type="http://schemas.openxmlformats.org/officeDocument/2006/relationships/slideLayout" Target="../slideLayouts/slideLayout583.xml"/><Relationship Id="rId10" Type="http://schemas.openxmlformats.org/officeDocument/2006/relationships/slideLayout" Target="../slideLayouts/slideLayout582.xml"/><Relationship Id="rId1" Type="http://schemas.openxmlformats.org/officeDocument/2006/relationships/slideLayout" Target="../slideLayouts/slideLayout573.xml"/></Relationships>
</file>

<file path=ppt/slideMasters/_rels/slideMaster54.xml.rels><?xml version="1.0" encoding="UTF-8" standalone="yes"?>
<Relationships xmlns="http://schemas.openxmlformats.org/package/2006/relationships"><Relationship Id="rId9" Type="http://schemas.openxmlformats.org/officeDocument/2006/relationships/slideLayout" Target="../slideLayouts/slideLayout592.xml"/><Relationship Id="rId8" Type="http://schemas.openxmlformats.org/officeDocument/2006/relationships/slideLayout" Target="../slideLayouts/slideLayout591.xml"/><Relationship Id="rId7" Type="http://schemas.openxmlformats.org/officeDocument/2006/relationships/slideLayout" Target="../slideLayouts/slideLayout590.xml"/><Relationship Id="rId6" Type="http://schemas.openxmlformats.org/officeDocument/2006/relationships/slideLayout" Target="../slideLayouts/slideLayout589.xml"/><Relationship Id="rId5" Type="http://schemas.openxmlformats.org/officeDocument/2006/relationships/slideLayout" Target="../slideLayouts/slideLayout588.xml"/><Relationship Id="rId4" Type="http://schemas.openxmlformats.org/officeDocument/2006/relationships/slideLayout" Target="../slideLayouts/slideLayout587.xml"/><Relationship Id="rId3" Type="http://schemas.openxmlformats.org/officeDocument/2006/relationships/slideLayout" Target="../slideLayouts/slideLayout586.xml"/><Relationship Id="rId2" Type="http://schemas.openxmlformats.org/officeDocument/2006/relationships/slideLayout" Target="../slideLayouts/slideLayout585.xml"/><Relationship Id="rId12" Type="http://schemas.openxmlformats.org/officeDocument/2006/relationships/theme" Target="../theme/theme54.xml"/><Relationship Id="rId11" Type="http://schemas.openxmlformats.org/officeDocument/2006/relationships/slideLayout" Target="../slideLayouts/slideLayout594.xml"/><Relationship Id="rId10" Type="http://schemas.openxmlformats.org/officeDocument/2006/relationships/slideLayout" Target="../slideLayouts/slideLayout593.xml"/><Relationship Id="rId1" Type="http://schemas.openxmlformats.org/officeDocument/2006/relationships/slideLayout" Target="../slideLayouts/slideLayout584.xml"/></Relationships>
</file>

<file path=ppt/slideMasters/_rels/slideMaster55.xml.rels><?xml version="1.0" encoding="UTF-8" standalone="yes"?>
<Relationships xmlns="http://schemas.openxmlformats.org/package/2006/relationships"><Relationship Id="rId9" Type="http://schemas.openxmlformats.org/officeDocument/2006/relationships/slideLayout" Target="../slideLayouts/slideLayout603.xml"/><Relationship Id="rId8" Type="http://schemas.openxmlformats.org/officeDocument/2006/relationships/slideLayout" Target="../slideLayouts/slideLayout602.xml"/><Relationship Id="rId7" Type="http://schemas.openxmlformats.org/officeDocument/2006/relationships/slideLayout" Target="../slideLayouts/slideLayout601.xml"/><Relationship Id="rId6" Type="http://schemas.openxmlformats.org/officeDocument/2006/relationships/slideLayout" Target="../slideLayouts/slideLayout600.xml"/><Relationship Id="rId5" Type="http://schemas.openxmlformats.org/officeDocument/2006/relationships/slideLayout" Target="../slideLayouts/slideLayout599.xml"/><Relationship Id="rId4" Type="http://schemas.openxmlformats.org/officeDocument/2006/relationships/slideLayout" Target="../slideLayouts/slideLayout598.xml"/><Relationship Id="rId3" Type="http://schemas.openxmlformats.org/officeDocument/2006/relationships/slideLayout" Target="../slideLayouts/slideLayout597.xml"/><Relationship Id="rId2" Type="http://schemas.openxmlformats.org/officeDocument/2006/relationships/slideLayout" Target="../slideLayouts/slideLayout596.xml"/><Relationship Id="rId12" Type="http://schemas.openxmlformats.org/officeDocument/2006/relationships/theme" Target="../theme/theme55.xml"/><Relationship Id="rId11" Type="http://schemas.openxmlformats.org/officeDocument/2006/relationships/slideLayout" Target="../slideLayouts/slideLayout605.xml"/><Relationship Id="rId10" Type="http://schemas.openxmlformats.org/officeDocument/2006/relationships/slideLayout" Target="../slideLayouts/slideLayout604.xml"/><Relationship Id="rId1" Type="http://schemas.openxmlformats.org/officeDocument/2006/relationships/slideLayout" Target="../slideLayouts/slideLayout595.xml"/></Relationships>
</file>

<file path=ppt/slideMasters/_rels/slideMaster56.xml.rels><?xml version="1.0" encoding="UTF-8" standalone="yes"?>
<Relationships xmlns="http://schemas.openxmlformats.org/package/2006/relationships"><Relationship Id="rId9" Type="http://schemas.openxmlformats.org/officeDocument/2006/relationships/slideLayout" Target="../slideLayouts/slideLayout614.xml"/><Relationship Id="rId8" Type="http://schemas.openxmlformats.org/officeDocument/2006/relationships/slideLayout" Target="../slideLayouts/slideLayout613.xml"/><Relationship Id="rId7" Type="http://schemas.openxmlformats.org/officeDocument/2006/relationships/slideLayout" Target="../slideLayouts/slideLayout612.xml"/><Relationship Id="rId6" Type="http://schemas.openxmlformats.org/officeDocument/2006/relationships/slideLayout" Target="../slideLayouts/slideLayout611.xml"/><Relationship Id="rId5" Type="http://schemas.openxmlformats.org/officeDocument/2006/relationships/slideLayout" Target="../slideLayouts/slideLayout610.xml"/><Relationship Id="rId4" Type="http://schemas.openxmlformats.org/officeDocument/2006/relationships/slideLayout" Target="../slideLayouts/slideLayout609.xml"/><Relationship Id="rId3" Type="http://schemas.openxmlformats.org/officeDocument/2006/relationships/slideLayout" Target="../slideLayouts/slideLayout608.xml"/><Relationship Id="rId2" Type="http://schemas.openxmlformats.org/officeDocument/2006/relationships/slideLayout" Target="../slideLayouts/slideLayout607.xml"/><Relationship Id="rId12" Type="http://schemas.openxmlformats.org/officeDocument/2006/relationships/theme" Target="../theme/theme56.xml"/><Relationship Id="rId11" Type="http://schemas.openxmlformats.org/officeDocument/2006/relationships/slideLayout" Target="../slideLayouts/slideLayout616.xml"/><Relationship Id="rId10" Type="http://schemas.openxmlformats.org/officeDocument/2006/relationships/slideLayout" Target="../slideLayouts/slideLayout615.xml"/><Relationship Id="rId1" Type="http://schemas.openxmlformats.org/officeDocument/2006/relationships/slideLayout" Target="../slideLayouts/slideLayout606.xml"/></Relationships>
</file>

<file path=ppt/slideMasters/_rels/slideMaster57.xml.rels><?xml version="1.0" encoding="UTF-8" standalone="yes"?>
<Relationships xmlns="http://schemas.openxmlformats.org/package/2006/relationships"><Relationship Id="rId9" Type="http://schemas.openxmlformats.org/officeDocument/2006/relationships/slideLayout" Target="../slideLayouts/slideLayout625.xml"/><Relationship Id="rId8" Type="http://schemas.openxmlformats.org/officeDocument/2006/relationships/slideLayout" Target="../slideLayouts/slideLayout624.xml"/><Relationship Id="rId7" Type="http://schemas.openxmlformats.org/officeDocument/2006/relationships/slideLayout" Target="../slideLayouts/slideLayout623.xml"/><Relationship Id="rId6" Type="http://schemas.openxmlformats.org/officeDocument/2006/relationships/slideLayout" Target="../slideLayouts/slideLayout622.xml"/><Relationship Id="rId5" Type="http://schemas.openxmlformats.org/officeDocument/2006/relationships/slideLayout" Target="../slideLayouts/slideLayout621.xml"/><Relationship Id="rId4" Type="http://schemas.openxmlformats.org/officeDocument/2006/relationships/slideLayout" Target="../slideLayouts/slideLayout620.xml"/><Relationship Id="rId3" Type="http://schemas.openxmlformats.org/officeDocument/2006/relationships/slideLayout" Target="../slideLayouts/slideLayout619.xml"/><Relationship Id="rId2" Type="http://schemas.openxmlformats.org/officeDocument/2006/relationships/slideLayout" Target="../slideLayouts/slideLayout618.xml"/><Relationship Id="rId12" Type="http://schemas.openxmlformats.org/officeDocument/2006/relationships/theme" Target="../theme/theme57.xml"/><Relationship Id="rId11" Type="http://schemas.openxmlformats.org/officeDocument/2006/relationships/slideLayout" Target="../slideLayouts/slideLayout627.xml"/><Relationship Id="rId10" Type="http://schemas.openxmlformats.org/officeDocument/2006/relationships/slideLayout" Target="../slideLayouts/slideLayout626.xml"/><Relationship Id="rId1" Type="http://schemas.openxmlformats.org/officeDocument/2006/relationships/slideLayout" Target="../slideLayouts/slideLayout617.xml"/></Relationships>
</file>

<file path=ppt/slideMasters/_rels/slideMaster58.xml.rels><?xml version="1.0" encoding="UTF-8" standalone="yes"?>
<Relationships xmlns="http://schemas.openxmlformats.org/package/2006/relationships"><Relationship Id="rId9" Type="http://schemas.openxmlformats.org/officeDocument/2006/relationships/slideLayout" Target="../slideLayouts/slideLayout636.xml"/><Relationship Id="rId8" Type="http://schemas.openxmlformats.org/officeDocument/2006/relationships/slideLayout" Target="../slideLayouts/slideLayout635.xml"/><Relationship Id="rId7" Type="http://schemas.openxmlformats.org/officeDocument/2006/relationships/slideLayout" Target="../slideLayouts/slideLayout634.xml"/><Relationship Id="rId6" Type="http://schemas.openxmlformats.org/officeDocument/2006/relationships/slideLayout" Target="../slideLayouts/slideLayout633.xml"/><Relationship Id="rId5" Type="http://schemas.openxmlformats.org/officeDocument/2006/relationships/slideLayout" Target="../slideLayouts/slideLayout632.xml"/><Relationship Id="rId4" Type="http://schemas.openxmlformats.org/officeDocument/2006/relationships/slideLayout" Target="../slideLayouts/slideLayout631.xml"/><Relationship Id="rId3" Type="http://schemas.openxmlformats.org/officeDocument/2006/relationships/slideLayout" Target="../slideLayouts/slideLayout630.xml"/><Relationship Id="rId2" Type="http://schemas.openxmlformats.org/officeDocument/2006/relationships/slideLayout" Target="../slideLayouts/slideLayout629.xml"/><Relationship Id="rId12" Type="http://schemas.openxmlformats.org/officeDocument/2006/relationships/theme" Target="../theme/theme58.xml"/><Relationship Id="rId11" Type="http://schemas.openxmlformats.org/officeDocument/2006/relationships/slideLayout" Target="../slideLayouts/slideLayout638.xml"/><Relationship Id="rId10" Type="http://schemas.openxmlformats.org/officeDocument/2006/relationships/slideLayout" Target="../slideLayouts/slideLayout637.xml"/><Relationship Id="rId1" Type="http://schemas.openxmlformats.org/officeDocument/2006/relationships/slideLayout" Target="../slideLayouts/slideLayout628.xml"/></Relationships>
</file>

<file path=ppt/slideMasters/_rels/slideMaster59.xml.rels><?xml version="1.0" encoding="UTF-8" standalone="yes"?>
<Relationships xmlns="http://schemas.openxmlformats.org/package/2006/relationships"><Relationship Id="rId9" Type="http://schemas.openxmlformats.org/officeDocument/2006/relationships/slideLayout" Target="../slideLayouts/slideLayout647.xml"/><Relationship Id="rId8" Type="http://schemas.openxmlformats.org/officeDocument/2006/relationships/slideLayout" Target="../slideLayouts/slideLayout646.xml"/><Relationship Id="rId7" Type="http://schemas.openxmlformats.org/officeDocument/2006/relationships/slideLayout" Target="../slideLayouts/slideLayout645.xml"/><Relationship Id="rId6" Type="http://schemas.openxmlformats.org/officeDocument/2006/relationships/slideLayout" Target="../slideLayouts/slideLayout644.xml"/><Relationship Id="rId5" Type="http://schemas.openxmlformats.org/officeDocument/2006/relationships/slideLayout" Target="../slideLayouts/slideLayout643.xml"/><Relationship Id="rId4" Type="http://schemas.openxmlformats.org/officeDocument/2006/relationships/slideLayout" Target="../slideLayouts/slideLayout642.xml"/><Relationship Id="rId3" Type="http://schemas.openxmlformats.org/officeDocument/2006/relationships/slideLayout" Target="../slideLayouts/slideLayout641.xml"/><Relationship Id="rId2" Type="http://schemas.openxmlformats.org/officeDocument/2006/relationships/slideLayout" Target="../slideLayouts/slideLayout640.xml"/><Relationship Id="rId12" Type="http://schemas.openxmlformats.org/officeDocument/2006/relationships/theme" Target="../theme/theme59.xml"/><Relationship Id="rId11" Type="http://schemas.openxmlformats.org/officeDocument/2006/relationships/slideLayout" Target="../slideLayouts/slideLayout649.xml"/><Relationship Id="rId10" Type="http://schemas.openxmlformats.org/officeDocument/2006/relationships/slideLayout" Target="../slideLayouts/slideLayout648.xml"/><Relationship Id="rId1" Type="http://schemas.openxmlformats.org/officeDocument/2006/relationships/slideLayout" Target="../slideLayouts/slideLayout639.xml"/></Relationships>
</file>

<file path=ppt/slideMasters/_rels/slideMaster6.xml.rels><?xml version="1.0" encoding="UTF-8" standalone="yes"?>
<Relationships xmlns="http://schemas.openxmlformats.org/package/2006/relationships"><Relationship Id="rId9" Type="http://schemas.openxmlformats.org/officeDocument/2006/relationships/slideLayout" Target="../slideLayouts/slideLayout64.xml"/><Relationship Id="rId8" Type="http://schemas.openxmlformats.org/officeDocument/2006/relationships/slideLayout" Target="../slideLayouts/slideLayout63.xml"/><Relationship Id="rId7" Type="http://schemas.openxmlformats.org/officeDocument/2006/relationships/slideLayout" Target="../slideLayouts/slideLayout62.xml"/><Relationship Id="rId6" Type="http://schemas.openxmlformats.org/officeDocument/2006/relationships/slideLayout" Target="../slideLayouts/slideLayout61.xml"/><Relationship Id="rId5" Type="http://schemas.openxmlformats.org/officeDocument/2006/relationships/slideLayout" Target="../slideLayouts/slideLayout60.xml"/><Relationship Id="rId4" Type="http://schemas.openxmlformats.org/officeDocument/2006/relationships/slideLayout" Target="../slideLayouts/slideLayout59.xml"/><Relationship Id="rId3" Type="http://schemas.openxmlformats.org/officeDocument/2006/relationships/slideLayout" Target="../slideLayouts/slideLayout58.xml"/><Relationship Id="rId2" Type="http://schemas.openxmlformats.org/officeDocument/2006/relationships/slideLayout" Target="../slideLayouts/slideLayout57.xml"/><Relationship Id="rId12" Type="http://schemas.openxmlformats.org/officeDocument/2006/relationships/theme" Target="../theme/theme6.xml"/><Relationship Id="rId11" Type="http://schemas.openxmlformats.org/officeDocument/2006/relationships/slideLayout" Target="../slideLayouts/slideLayout66.xml"/><Relationship Id="rId10" Type="http://schemas.openxmlformats.org/officeDocument/2006/relationships/slideLayout" Target="../slideLayouts/slideLayout65.xml"/><Relationship Id="rId1" Type="http://schemas.openxmlformats.org/officeDocument/2006/relationships/slideLayout" Target="../slideLayouts/slideLayout56.xml"/></Relationships>
</file>

<file path=ppt/slideMasters/_rels/slideMaster60.xml.rels><?xml version="1.0" encoding="UTF-8" standalone="yes"?>
<Relationships xmlns="http://schemas.openxmlformats.org/package/2006/relationships"><Relationship Id="rId9" Type="http://schemas.openxmlformats.org/officeDocument/2006/relationships/slideLayout" Target="../slideLayouts/slideLayout658.xml"/><Relationship Id="rId8" Type="http://schemas.openxmlformats.org/officeDocument/2006/relationships/slideLayout" Target="../slideLayouts/slideLayout657.xml"/><Relationship Id="rId7" Type="http://schemas.openxmlformats.org/officeDocument/2006/relationships/slideLayout" Target="../slideLayouts/slideLayout656.xml"/><Relationship Id="rId6" Type="http://schemas.openxmlformats.org/officeDocument/2006/relationships/slideLayout" Target="../slideLayouts/slideLayout655.xml"/><Relationship Id="rId5" Type="http://schemas.openxmlformats.org/officeDocument/2006/relationships/slideLayout" Target="../slideLayouts/slideLayout654.xml"/><Relationship Id="rId4" Type="http://schemas.openxmlformats.org/officeDocument/2006/relationships/slideLayout" Target="../slideLayouts/slideLayout653.xml"/><Relationship Id="rId3" Type="http://schemas.openxmlformats.org/officeDocument/2006/relationships/slideLayout" Target="../slideLayouts/slideLayout652.xml"/><Relationship Id="rId2" Type="http://schemas.openxmlformats.org/officeDocument/2006/relationships/slideLayout" Target="../slideLayouts/slideLayout651.xml"/><Relationship Id="rId12" Type="http://schemas.openxmlformats.org/officeDocument/2006/relationships/theme" Target="../theme/theme60.xml"/><Relationship Id="rId11" Type="http://schemas.openxmlformats.org/officeDocument/2006/relationships/slideLayout" Target="../slideLayouts/slideLayout660.xml"/><Relationship Id="rId10" Type="http://schemas.openxmlformats.org/officeDocument/2006/relationships/slideLayout" Target="../slideLayouts/slideLayout659.xml"/><Relationship Id="rId1" Type="http://schemas.openxmlformats.org/officeDocument/2006/relationships/slideLayout" Target="../slideLayouts/slideLayout650.xml"/></Relationships>
</file>

<file path=ppt/slideMasters/_rels/slideMaster61.xml.rels><?xml version="1.0" encoding="UTF-8" standalone="yes"?>
<Relationships xmlns="http://schemas.openxmlformats.org/package/2006/relationships"><Relationship Id="rId9" Type="http://schemas.openxmlformats.org/officeDocument/2006/relationships/slideLayout" Target="../slideLayouts/slideLayout669.xml"/><Relationship Id="rId8" Type="http://schemas.openxmlformats.org/officeDocument/2006/relationships/slideLayout" Target="../slideLayouts/slideLayout668.xml"/><Relationship Id="rId7" Type="http://schemas.openxmlformats.org/officeDocument/2006/relationships/slideLayout" Target="../slideLayouts/slideLayout667.xml"/><Relationship Id="rId6" Type="http://schemas.openxmlformats.org/officeDocument/2006/relationships/slideLayout" Target="../slideLayouts/slideLayout666.xml"/><Relationship Id="rId5" Type="http://schemas.openxmlformats.org/officeDocument/2006/relationships/slideLayout" Target="../slideLayouts/slideLayout665.xml"/><Relationship Id="rId4" Type="http://schemas.openxmlformats.org/officeDocument/2006/relationships/slideLayout" Target="../slideLayouts/slideLayout664.xml"/><Relationship Id="rId3" Type="http://schemas.openxmlformats.org/officeDocument/2006/relationships/slideLayout" Target="../slideLayouts/slideLayout663.xml"/><Relationship Id="rId2" Type="http://schemas.openxmlformats.org/officeDocument/2006/relationships/slideLayout" Target="../slideLayouts/slideLayout662.xml"/><Relationship Id="rId12" Type="http://schemas.openxmlformats.org/officeDocument/2006/relationships/theme" Target="../theme/theme61.xml"/><Relationship Id="rId11" Type="http://schemas.openxmlformats.org/officeDocument/2006/relationships/slideLayout" Target="../slideLayouts/slideLayout671.xml"/><Relationship Id="rId10" Type="http://schemas.openxmlformats.org/officeDocument/2006/relationships/slideLayout" Target="../slideLayouts/slideLayout670.xml"/><Relationship Id="rId1" Type="http://schemas.openxmlformats.org/officeDocument/2006/relationships/slideLayout" Target="../slideLayouts/slideLayout661.xml"/></Relationships>
</file>

<file path=ppt/slideMasters/_rels/slideMaster62.xml.rels><?xml version="1.0" encoding="UTF-8" standalone="yes"?>
<Relationships xmlns="http://schemas.openxmlformats.org/package/2006/relationships"><Relationship Id="rId9" Type="http://schemas.openxmlformats.org/officeDocument/2006/relationships/slideLayout" Target="../slideLayouts/slideLayout680.xml"/><Relationship Id="rId8" Type="http://schemas.openxmlformats.org/officeDocument/2006/relationships/slideLayout" Target="../slideLayouts/slideLayout679.xml"/><Relationship Id="rId7" Type="http://schemas.openxmlformats.org/officeDocument/2006/relationships/slideLayout" Target="../slideLayouts/slideLayout678.xml"/><Relationship Id="rId6" Type="http://schemas.openxmlformats.org/officeDocument/2006/relationships/slideLayout" Target="../slideLayouts/slideLayout677.xml"/><Relationship Id="rId5" Type="http://schemas.openxmlformats.org/officeDocument/2006/relationships/slideLayout" Target="../slideLayouts/slideLayout676.xml"/><Relationship Id="rId4" Type="http://schemas.openxmlformats.org/officeDocument/2006/relationships/slideLayout" Target="../slideLayouts/slideLayout675.xml"/><Relationship Id="rId3" Type="http://schemas.openxmlformats.org/officeDocument/2006/relationships/slideLayout" Target="../slideLayouts/slideLayout674.xml"/><Relationship Id="rId2" Type="http://schemas.openxmlformats.org/officeDocument/2006/relationships/slideLayout" Target="../slideLayouts/slideLayout673.xml"/><Relationship Id="rId12" Type="http://schemas.openxmlformats.org/officeDocument/2006/relationships/theme" Target="../theme/theme62.xml"/><Relationship Id="rId11" Type="http://schemas.openxmlformats.org/officeDocument/2006/relationships/slideLayout" Target="../slideLayouts/slideLayout682.xml"/><Relationship Id="rId10" Type="http://schemas.openxmlformats.org/officeDocument/2006/relationships/slideLayout" Target="../slideLayouts/slideLayout681.xml"/><Relationship Id="rId1" Type="http://schemas.openxmlformats.org/officeDocument/2006/relationships/slideLayout" Target="../slideLayouts/slideLayout672.xml"/></Relationships>
</file>

<file path=ppt/slideMasters/_rels/slideMaster63.xml.rels><?xml version="1.0" encoding="UTF-8" standalone="yes"?>
<Relationships xmlns="http://schemas.openxmlformats.org/package/2006/relationships"><Relationship Id="rId9" Type="http://schemas.openxmlformats.org/officeDocument/2006/relationships/slideLayout" Target="../slideLayouts/slideLayout691.xml"/><Relationship Id="rId8" Type="http://schemas.openxmlformats.org/officeDocument/2006/relationships/slideLayout" Target="../slideLayouts/slideLayout690.xml"/><Relationship Id="rId7" Type="http://schemas.openxmlformats.org/officeDocument/2006/relationships/slideLayout" Target="../slideLayouts/slideLayout689.xml"/><Relationship Id="rId6" Type="http://schemas.openxmlformats.org/officeDocument/2006/relationships/slideLayout" Target="../slideLayouts/slideLayout688.xml"/><Relationship Id="rId5" Type="http://schemas.openxmlformats.org/officeDocument/2006/relationships/slideLayout" Target="../slideLayouts/slideLayout687.xml"/><Relationship Id="rId4" Type="http://schemas.openxmlformats.org/officeDocument/2006/relationships/slideLayout" Target="../slideLayouts/slideLayout686.xml"/><Relationship Id="rId3" Type="http://schemas.openxmlformats.org/officeDocument/2006/relationships/slideLayout" Target="../slideLayouts/slideLayout685.xml"/><Relationship Id="rId2" Type="http://schemas.openxmlformats.org/officeDocument/2006/relationships/slideLayout" Target="../slideLayouts/slideLayout684.xml"/><Relationship Id="rId12" Type="http://schemas.openxmlformats.org/officeDocument/2006/relationships/theme" Target="../theme/theme63.xml"/><Relationship Id="rId11" Type="http://schemas.openxmlformats.org/officeDocument/2006/relationships/slideLayout" Target="../slideLayouts/slideLayout693.xml"/><Relationship Id="rId10" Type="http://schemas.openxmlformats.org/officeDocument/2006/relationships/slideLayout" Target="../slideLayouts/slideLayout692.xml"/><Relationship Id="rId1" Type="http://schemas.openxmlformats.org/officeDocument/2006/relationships/slideLayout" Target="../slideLayouts/slideLayout683.xml"/></Relationships>
</file>

<file path=ppt/slideMasters/_rels/slideMaster64.xml.rels><?xml version="1.0" encoding="UTF-8" standalone="yes"?>
<Relationships xmlns="http://schemas.openxmlformats.org/package/2006/relationships"><Relationship Id="rId9" Type="http://schemas.openxmlformats.org/officeDocument/2006/relationships/slideLayout" Target="../slideLayouts/slideLayout702.xml"/><Relationship Id="rId8" Type="http://schemas.openxmlformats.org/officeDocument/2006/relationships/slideLayout" Target="../slideLayouts/slideLayout701.xml"/><Relationship Id="rId7" Type="http://schemas.openxmlformats.org/officeDocument/2006/relationships/slideLayout" Target="../slideLayouts/slideLayout700.xml"/><Relationship Id="rId6" Type="http://schemas.openxmlformats.org/officeDocument/2006/relationships/slideLayout" Target="../slideLayouts/slideLayout699.xml"/><Relationship Id="rId5" Type="http://schemas.openxmlformats.org/officeDocument/2006/relationships/slideLayout" Target="../slideLayouts/slideLayout698.xml"/><Relationship Id="rId4" Type="http://schemas.openxmlformats.org/officeDocument/2006/relationships/slideLayout" Target="../slideLayouts/slideLayout697.xml"/><Relationship Id="rId3" Type="http://schemas.openxmlformats.org/officeDocument/2006/relationships/slideLayout" Target="../slideLayouts/slideLayout696.xml"/><Relationship Id="rId2" Type="http://schemas.openxmlformats.org/officeDocument/2006/relationships/slideLayout" Target="../slideLayouts/slideLayout695.xml"/><Relationship Id="rId12" Type="http://schemas.openxmlformats.org/officeDocument/2006/relationships/theme" Target="../theme/theme64.xml"/><Relationship Id="rId11" Type="http://schemas.openxmlformats.org/officeDocument/2006/relationships/slideLayout" Target="../slideLayouts/slideLayout704.xml"/><Relationship Id="rId10" Type="http://schemas.openxmlformats.org/officeDocument/2006/relationships/slideLayout" Target="../slideLayouts/slideLayout703.xml"/><Relationship Id="rId1" Type="http://schemas.openxmlformats.org/officeDocument/2006/relationships/slideLayout" Target="../slideLayouts/slideLayout694.xml"/></Relationships>
</file>

<file path=ppt/slideMasters/_rels/slideMaster65.xml.rels><?xml version="1.0" encoding="UTF-8" standalone="yes"?>
<Relationships xmlns="http://schemas.openxmlformats.org/package/2006/relationships"><Relationship Id="rId9" Type="http://schemas.openxmlformats.org/officeDocument/2006/relationships/slideLayout" Target="../slideLayouts/slideLayout713.xml"/><Relationship Id="rId8" Type="http://schemas.openxmlformats.org/officeDocument/2006/relationships/slideLayout" Target="../slideLayouts/slideLayout712.xml"/><Relationship Id="rId7" Type="http://schemas.openxmlformats.org/officeDocument/2006/relationships/slideLayout" Target="../slideLayouts/slideLayout711.xml"/><Relationship Id="rId6" Type="http://schemas.openxmlformats.org/officeDocument/2006/relationships/slideLayout" Target="../slideLayouts/slideLayout710.xml"/><Relationship Id="rId5" Type="http://schemas.openxmlformats.org/officeDocument/2006/relationships/slideLayout" Target="../slideLayouts/slideLayout709.xml"/><Relationship Id="rId4" Type="http://schemas.openxmlformats.org/officeDocument/2006/relationships/slideLayout" Target="../slideLayouts/slideLayout708.xml"/><Relationship Id="rId3" Type="http://schemas.openxmlformats.org/officeDocument/2006/relationships/slideLayout" Target="../slideLayouts/slideLayout707.xml"/><Relationship Id="rId2" Type="http://schemas.openxmlformats.org/officeDocument/2006/relationships/slideLayout" Target="../slideLayouts/slideLayout706.xml"/><Relationship Id="rId12" Type="http://schemas.openxmlformats.org/officeDocument/2006/relationships/theme" Target="../theme/theme65.xml"/><Relationship Id="rId11" Type="http://schemas.openxmlformats.org/officeDocument/2006/relationships/slideLayout" Target="../slideLayouts/slideLayout715.xml"/><Relationship Id="rId10" Type="http://schemas.openxmlformats.org/officeDocument/2006/relationships/slideLayout" Target="../slideLayouts/slideLayout714.xml"/><Relationship Id="rId1" Type="http://schemas.openxmlformats.org/officeDocument/2006/relationships/slideLayout" Target="../slideLayouts/slideLayout705.xml"/></Relationships>
</file>

<file path=ppt/slideMasters/_rels/slideMaster66.xml.rels><?xml version="1.0" encoding="UTF-8" standalone="yes"?>
<Relationships xmlns="http://schemas.openxmlformats.org/package/2006/relationships"><Relationship Id="rId9" Type="http://schemas.openxmlformats.org/officeDocument/2006/relationships/slideLayout" Target="../slideLayouts/slideLayout724.xml"/><Relationship Id="rId8" Type="http://schemas.openxmlformats.org/officeDocument/2006/relationships/slideLayout" Target="../slideLayouts/slideLayout723.xml"/><Relationship Id="rId7" Type="http://schemas.openxmlformats.org/officeDocument/2006/relationships/slideLayout" Target="../slideLayouts/slideLayout722.xml"/><Relationship Id="rId6" Type="http://schemas.openxmlformats.org/officeDocument/2006/relationships/slideLayout" Target="../slideLayouts/slideLayout721.xml"/><Relationship Id="rId5" Type="http://schemas.openxmlformats.org/officeDocument/2006/relationships/slideLayout" Target="../slideLayouts/slideLayout720.xml"/><Relationship Id="rId4" Type="http://schemas.openxmlformats.org/officeDocument/2006/relationships/slideLayout" Target="../slideLayouts/slideLayout719.xml"/><Relationship Id="rId3" Type="http://schemas.openxmlformats.org/officeDocument/2006/relationships/slideLayout" Target="../slideLayouts/slideLayout718.xml"/><Relationship Id="rId2" Type="http://schemas.openxmlformats.org/officeDocument/2006/relationships/slideLayout" Target="../slideLayouts/slideLayout717.xml"/><Relationship Id="rId12" Type="http://schemas.openxmlformats.org/officeDocument/2006/relationships/theme" Target="../theme/theme66.xml"/><Relationship Id="rId11" Type="http://schemas.openxmlformats.org/officeDocument/2006/relationships/slideLayout" Target="../slideLayouts/slideLayout726.xml"/><Relationship Id="rId10" Type="http://schemas.openxmlformats.org/officeDocument/2006/relationships/slideLayout" Target="../slideLayouts/slideLayout725.xml"/><Relationship Id="rId1" Type="http://schemas.openxmlformats.org/officeDocument/2006/relationships/slideLayout" Target="../slideLayouts/slideLayout716.xml"/></Relationships>
</file>

<file path=ppt/slideMasters/_rels/slideMaster67.xml.rels><?xml version="1.0" encoding="UTF-8" standalone="yes"?>
<Relationships xmlns="http://schemas.openxmlformats.org/package/2006/relationships"><Relationship Id="rId9" Type="http://schemas.openxmlformats.org/officeDocument/2006/relationships/slideLayout" Target="../slideLayouts/slideLayout735.xml"/><Relationship Id="rId8" Type="http://schemas.openxmlformats.org/officeDocument/2006/relationships/slideLayout" Target="../slideLayouts/slideLayout734.xml"/><Relationship Id="rId7" Type="http://schemas.openxmlformats.org/officeDocument/2006/relationships/slideLayout" Target="../slideLayouts/slideLayout733.xml"/><Relationship Id="rId6" Type="http://schemas.openxmlformats.org/officeDocument/2006/relationships/slideLayout" Target="../slideLayouts/slideLayout732.xml"/><Relationship Id="rId5" Type="http://schemas.openxmlformats.org/officeDocument/2006/relationships/slideLayout" Target="../slideLayouts/slideLayout731.xml"/><Relationship Id="rId4" Type="http://schemas.openxmlformats.org/officeDocument/2006/relationships/slideLayout" Target="../slideLayouts/slideLayout730.xml"/><Relationship Id="rId3" Type="http://schemas.openxmlformats.org/officeDocument/2006/relationships/slideLayout" Target="../slideLayouts/slideLayout729.xml"/><Relationship Id="rId2" Type="http://schemas.openxmlformats.org/officeDocument/2006/relationships/slideLayout" Target="../slideLayouts/slideLayout728.xml"/><Relationship Id="rId12" Type="http://schemas.openxmlformats.org/officeDocument/2006/relationships/theme" Target="../theme/theme67.xml"/><Relationship Id="rId11" Type="http://schemas.openxmlformats.org/officeDocument/2006/relationships/slideLayout" Target="../slideLayouts/slideLayout737.xml"/><Relationship Id="rId10" Type="http://schemas.openxmlformats.org/officeDocument/2006/relationships/slideLayout" Target="../slideLayouts/slideLayout736.xml"/><Relationship Id="rId1" Type="http://schemas.openxmlformats.org/officeDocument/2006/relationships/slideLayout" Target="../slideLayouts/slideLayout727.xml"/></Relationships>
</file>

<file path=ppt/slideMasters/_rels/slideMaster68.xml.rels><?xml version="1.0" encoding="UTF-8" standalone="yes"?>
<Relationships xmlns="http://schemas.openxmlformats.org/package/2006/relationships"><Relationship Id="rId9" Type="http://schemas.openxmlformats.org/officeDocument/2006/relationships/slideLayout" Target="../slideLayouts/slideLayout746.xml"/><Relationship Id="rId8" Type="http://schemas.openxmlformats.org/officeDocument/2006/relationships/slideLayout" Target="../slideLayouts/slideLayout745.xml"/><Relationship Id="rId7" Type="http://schemas.openxmlformats.org/officeDocument/2006/relationships/slideLayout" Target="../slideLayouts/slideLayout744.xml"/><Relationship Id="rId6" Type="http://schemas.openxmlformats.org/officeDocument/2006/relationships/slideLayout" Target="../slideLayouts/slideLayout743.xml"/><Relationship Id="rId5" Type="http://schemas.openxmlformats.org/officeDocument/2006/relationships/slideLayout" Target="../slideLayouts/slideLayout742.xml"/><Relationship Id="rId4" Type="http://schemas.openxmlformats.org/officeDocument/2006/relationships/slideLayout" Target="../slideLayouts/slideLayout741.xml"/><Relationship Id="rId3" Type="http://schemas.openxmlformats.org/officeDocument/2006/relationships/slideLayout" Target="../slideLayouts/slideLayout740.xml"/><Relationship Id="rId2" Type="http://schemas.openxmlformats.org/officeDocument/2006/relationships/slideLayout" Target="../slideLayouts/slideLayout739.xml"/><Relationship Id="rId12" Type="http://schemas.openxmlformats.org/officeDocument/2006/relationships/theme" Target="../theme/theme68.xml"/><Relationship Id="rId11" Type="http://schemas.openxmlformats.org/officeDocument/2006/relationships/slideLayout" Target="../slideLayouts/slideLayout748.xml"/><Relationship Id="rId10" Type="http://schemas.openxmlformats.org/officeDocument/2006/relationships/slideLayout" Target="../slideLayouts/slideLayout747.xml"/><Relationship Id="rId1" Type="http://schemas.openxmlformats.org/officeDocument/2006/relationships/slideLayout" Target="../slideLayouts/slideLayout738.xml"/></Relationships>
</file>

<file path=ppt/slideMasters/_rels/slideMaster69.xml.rels><?xml version="1.0" encoding="UTF-8" standalone="yes"?>
<Relationships xmlns="http://schemas.openxmlformats.org/package/2006/relationships"><Relationship Id="rId9" Type="http://schemas.openxmlformats.org/officeDocument/2006/relationships/slideLayout" Target="../slideLayouts/slideLayout757.xml"/><Relationship Id="rId8" Type="http://schemas.openxmlformats.org/officeDocument/2006/relationships/slideLayout" Target="../slideLayouts/slideLayout756.xml"/><Relationship Id="rId7" Type="http://schemas.openxmlformats.org/officeDocument/2006/relationships/slideLayout" Target="../slideLayouts/slideLayout755.xml"/><Relationship Id="rId6" Type="http://schemas.openxmlformats.org/officeDocument/2006/relationships/slideLayout" Target="../slideLayouts/slideLayout754.xml"/><Relationship Id="rId5" Type="http://schemas.openxmlformats.org/officeDocument/2006/relationships/slideLayout" Target="../slideLayouts/slideLayout753.xml"/><Relationship Id="rId4" Type="http://schemas.openxmlformats.org/officeDocument/2006/relationships/slideLayout" Target="../slideLayouts/slideLayout752.xml"/><Relationship Id="rId3" Type="http://schemas.openxmlformats.org/officeDocument/2006/relationships/slideLayout" Target="../slideLayouts/slideLayout751.xml"/><Relationship Id="rId2" Type="http://schemas.openxmlformats.org/officeDocument/2006/relationships/slideLayout" Target="../slideLayouts/slideLayout750.xml"/><Relationship Id="rId12" Type="http://schemas.openxmlformats.org/officeDocument/2006/relationships/theme" Target="../theme/theme69.xml"/><Relationship Id="rId11" Type="http://schemas.openxmlformats.org/officeDocument/2006/relationships/slideLayout" Target="../slideLayouts/slideLayout759.xml"/><Relationship Id="rId10" Type="http://schemas.openxmlformats.org/officeDocument/2006/relationships/slideLayout" Target="../slideLayouts/slideLayout758.xml"/><Relationship Id="rId1" Type="http://schemas.openxmlformats.org/officeDocument/2006/relationships/slideLayout" Target="../slideLayouts/slideLayout749.xml"/></Relationships>
</file>

<file path=ppt/slideMasters/_rels/slideMaster7.xml.rels><?xml version="1.0" encoding="UTF-8" standalone="yes"?>
<Relationships xmlns="http://schemas.openxmlformats.org/package/2006/relationships"><Relationship Id="rId9" Type="http://schemas.openxmlformats.org/officeDocument/2006/relationships/slideLayout" Target="../slideLayouts/slideLayout75.xml"/><Relationship Id="rId8" Type="http://schemas.openxmlformats.org/officeDocument/2006/relationships/slideLayout" Target="../slideLayouts/slideLayout74.xml"/><Relationship Id="rId7" Type="http://schemas.openxmlformats.org/officeDocument/2006/relationships/slideLayout" Target="../slideLayouts/slideLayout73.xml"/><Relationship Id="rId6" Type="http://schemas.openxmlformats.org/officeDocument/2006/relationships/slideLayout" Target="../slideLayouts/slideLayout72.xml"/><Relationship Id="rId5" Type="http://schemas.openxmlformats.org/officeDocument/2006/relationships/slideLayout" Target="../slideLayouts/slideLayout71.xml"/><Relationship Id="rId4" Type="http://schemas.openxmlformats.org/officeDocument/2006/relationships/slideLayout" Target="../slideLayouts/slideLayout70.xml"/><Relationship Id="rId3" Type="http://schemas.openxmlformats.org/officeDocument/2006/relationships/slideLayout" Target="../slideLayouts/slideLayout69.xml"/><Relationship Id="rId2" Type="http://schemas.openxmlformats.org/officeDocument/2006/relationships/slideLayout" Target="../slideLayouts/slideLayout68.xml"/><Relationship Id="rId12" Type="http://schemas.openxmlformats.org/officeDocument/2006/relationships/theme" Target="../theme/theme7.xml"/><Relationship Id="rId11" Type="http://schemas.openxmlformats.org/officeDocument/2006/relationships/slideLayout" Target="../slideLayouts/slideLayout77.xml"/><Relationship Id="rId10" Type="http://schemas.openxmlformats.org/officeDocument/2006/relationships/slideLayout" Target="../slideLayouts/slideLayout76.xml"/><Relationship Id="rId1" Type="http://schemas.openxmlformats.org/officeDocument/2006/relationships/slideLayout" Target="../slideLayouts/slideLayout67.xml"/></Relationships>
</file>

<file path=ppt/slideMasters/_rels/slideMaster70.xml.rels><?xml version="1.0" encoding="UTF-8" standalone="yes"?>
<Relationships xmlns="http://schemas.openxmlformats.org/package/2006/relationships"><Relationship Id="rId9" Type="http://schemas.openxmlformats.org/officeDocument/2006/relationships/slideLayout" Target="../slideLayouts/slideLayout768.xml"/><Relationship Id="rId8" Type="http://schemas.openxmlformats.org/officeDocument/2006/relationships/slideLayout" Target="../slideLayouts/slideLayout767.xml"/><Relationship Id="rId7" Type="http://schemas.openxmlformats.org/officeDocument/2006/relationships/slideLayout" Target="../slideLayouts/slideLayout766.xml"/><Relationship Id="rId6" Type="http://schemas.openxmlformats.org/officeDocument/2006/relationships/slideLayout" Target="../slideLayouts/slideLayout765.xml"/><Relationship Id="rId5" Type="http://schemas.openxmlformats.org/officeDocument/2006/relationships/slideLayout" Target="../slideLayouts/slideLayout764.xml"/><Relationship Id="rId4" Type="http://schemas.openxmlformats.org/officeDocument/2006/relationships/slideLayout" Target="../slideLayouts/slideLayout763.xml"/><Relationship Id="rId3" Type="http://schemas.openxmlformats.org/officeDocument/2006/relationships/slideLayout" Target="../slideLayouts/slideLayout762.xml"/><Relationship Id="rId2" Type="http://schemas.openxmlformats.org/officeDocument/2006/relationships/slideLayout" Target="../slideLayouts/slideLayout761.xml"/><Relationship Id="rId12" Type="http://schemas.openxmlformats.org/officeDocument/2006/relationships/theme" Target="../theme/theme70.xml"/><Relationship Id="rId11" Type="http://schemas.openxmlformats.org/officeDocument/2006/relationships/slideLayout" Target="../slideLayouts/slideLayout770.xml"/><Relationship Id="rId10" Type="http://schemas.openxmlformats.org/officeDocument/2006/relationships/slideLayout" Target="../slideLayouts/slideLayout769.xml"/><Relationship Id="rId1" Type="http://schemas.openxmlformats.org/officeDocument/2006/relationships/slideLayout" Target="../slideLayouts/slideLayout760.xml"/></Relationships>
</file>

<file path=ppt/slideMasters/_rels/slideMaster71.xml.rels><?xml version="1.0" encoding="UTF-8" standalone="yes"?>
<Relationships xmlns="http://schemas.openxmlformats.org/package/2006/relationships"><Relationship Id="rId9" Type="http://schemas.openxmlformats.org/officeDocument/2006/relationships/slideLayout" Target="../slideLayouts/slideLayout779.xml"/><Relationship Id="rId8" Type="http://schemas.openxmlformats.org/officeDocument/2006/relationships/slideLayout" Target="../slideLayouts/slideLayout778.xml"/><Relationship Id="rId7" Type="http://schemas.openxmlformats.org/officeDocument/2006/relationships/slideLayout" Target="../slideLayouts/slideLayout777.xml"/><Relationship Id="rId6" Type="http://schemas.openxmlformats.org/officeDocument/2006/relationships/slideLayout" Target="../slideLayouts/slideLayout776.xml"/><Relationship Id="rId5" Type="http://schemas.openxmlformats.org/officeDocument/2006/relationships/slideLayout" Target="../slideLayouts/slideLayout775.xml"/><Relationship Id="rId4" Type="http://schemas.openxmlformats.org/officeDocument/2006/relationships/slideLayout" Target="../slideLayouts/slideLayout774.xml"/><Relationship Id="rId3" Type="http://schemas.openxmlformats.org/officeDocument/2006/relationships/slideLayout" Target="../slideLayouts/slideLayout773.xml"/><Relationship Id="rId2" Type="http://schemas.openxmlformats.org/officeDocument/2006/relationships/slideLayout" Target="../slideLayouts/slideLayout772.xml"/><Relationship Id="rId12" Type="http://schemas.openxmlformats.org/officeDocument/2006/relationships/theme" Target="../theme/theme71.xml"/><Relationship Id="rId11" Type="http://schemas.openxmlformats.org/officeDocument/2006/relationships/slideLayout" Target="../slideLayouts/slideLayout781.xml"/><Relationship Id="rId10" Type="http://schemas.openxmlformats.org/officeDocument/2006/relationships/slideLayout" Target="../slideLayouts/slideLayout780.xml"/><Relationship Id="rId1" Type="http://schemas.openxmlformats.org/officeDocument/2006/relationships/slideLayout" Target="../slideLayouts/slideLayout771.xml"/></Relationships>
</file>

<file path=ppt/slideMasters/_rels/slideMaster72.xml.rels><?xml version="1.0" encoding="UTF-8" standalone="yes"?>
<Relationships xmlns="http://schemas.openxmlformats.org/package/2006/relationships"><Relationship Id="rId9" Type="http://schemas.openxmlformats.org/officeDocument/2006/relationships/slideLayout" Target="../slideLayouts/slideLayout790.xml"/><Relationship Id="rId8" Type="http://schemas.openxmlformats.org/officeDocument/2006/relationships/slideLayout" Target="../slideLayouts/slideLayout789.xml"/><Relationship Id="rId7" Type="http://schemas.openxmlformats.org/officeDocument/2006/relationships/slideLayout" Target="../slideLayouts/slideLayout788.xml"/><Relationship Id="rId6" Type="http://schemas.openxmlformats.org/officeDocument/2006/relationships/slideLayout" Target="../slideLayouts/slideLayout787.xml"/><Relationship Id="rId5" Type="http://schemas.openxmlformats.org/officeDocument/2006/relationships/slideLayout" Target="../slideLayouts/slideLayout786.xml"/><Relationship Id="rId4" Type="http://schemas.openxmlformats.org/officeDocument/2006/relationships/slideLayout" Target="../slideLayouts/slideLayout785.xml"/><Relationship Id="rId3" Type="http://schemas.openxmlformats.org/officeDocument/2006/relationships/slideLayout" Target="../slideLayouts/slideLayout784.xml"/><Relationship Id="rId2" Type="http://schemas.openxmlformats.org/officeDocument/2006/relationships/slideLayout" Target="../slideLayouts/slideLayout783.xml"/><Relationship Id="rId12" Type="http://schemas.openxmlformats.org/officeDocument/2006/relationships/theme" Target="../theme/theme72.xml"/><Relationship Id="rId11" Type="http://schemas.openxmlformats.org/officeDocument/2006/relationships/slideLayout" Target="../slideLayouts/slideLayout792.xml"/><Relationship Id="rId10" Type="http://schemas.openxmlformats.org/officeDocument/2006/relationships/slideLayout" Target="../slideLayouts/slideLayout791.xml"/><Relationship Id="rId1" Type="http://schemas.openxmlformats.org/officeDocument/2006/relationships/slideLayout" Target="../slideLayouts/slideLayout782.xml"/></Relationships>
</file>

<file path=ppt/slideMasters/_rels/slideMaster73.xml.rels><?xml version="1.0" encoding="UTF-8" standalone="yes"?>
<Relationships xmlns="http://schemas.openxmlformats.org/package/2006/relationships"><Relationship Id="rId9" Type="http://schemas.openxmlformats.org/officeDocument/2006/relationships/slideLayout" Target="../slideLayouts/slideLayout801.xml"/><Relationship Id="rId8" Type="http://schemas.openxmlformats.org/officeDocument/2006/relationships/slideLayout" Target="../slideLayouts/slideLayout800.xml"/><Relationship Id="rId7" Type="http://schemas.openxmlformats.org/officeDocument/2006/relationships/slideLayout" Target="../slideLayouts/slideLayout799.xml"/><Relationship Id="rId6" Type="http://schemas.openxmlformats.org/officeDocument/2006/relationships/slideLayout" Target="../slideLayouts/slideLayout798.xml"/><Relationship Id="rId5" Type="http://schemas.openxmlformats.org/officeDocument/2006/relationships/slideLayout" Target="../slideLayouts/slideLayout797.xml"/><Relationship Id="rId4" Type="http://schemas.openxmlformats.org/officeDocument/2006/relationships/slideLayout" Target="../slideLayouts/slideLayout796.xml"/><Relationship Id="rId3" Type="http://schemas.openxmlformats.org/officeDocument/2006/relationships/slideLayout" Target="../slideLayouts/slideLayout795.xml"/><Relationship Id="rId2" Type="http://schemas.openxmlformats.org/officeDocument/2006/relationships/slideLayout" Target="../slideLayouts/slideLayout794.xml"/><Relationship Id="rId12" Type="http://schemas.openxmlformats.org/officeDocument/2006/relationships/theme" Target="../theme/theme73.xml"/><Relationship Id="rId11" Type="http://schemas.openxmlformats.org/officeDocument/2006/relationships/slideLayout" Target="../slideLayouts/slideLayout803.xml"/><Relationship Id="rId10" Type="http://schemas.openxmlformats.org/officeDocument/2006/relationships/slideLayout" Target="../slideLayouts/slideLayout802.xml"/><Relationship Id="rId1" Type="http://schemas.openxmlformats.org/officeDocument/2006/relationships/slideLayout" Target="../slideLayouts/slideLayout793.xml"/></Relationships>
</file>

<file path=ppt/slideMasters/_rels/slideMaster74.xml.rels><?xml version="1.0" encoding="UTF-8" standalone="yes"?>
<Relationships xmlns="http://schemas.openxmlformats.org/package/2006/relationships"><Relationship Id="rId9" Type="http://schemas.openxmlformats.org/officeDocument/2006/relationships/slideLayout" Target="../slideLayouts/slideLayout812.xml"/><Relationship Id="rId8" Type="http://schemas.openxmlformats.org/officeDocument/2006/relationships/slideLayout" Target="../slideLayouts/slideLayout811.xml"/><Relationship Id="rId7" Type="http://schemas.openxmlformats.org/officeDocument/2006/relationships/slideLayout" Target="../slideLayouts/slideLayout810.xml"/><Relationship Id="rId6" Type="http://schemas.openxmlformats.org/officeDocument/2006/relationships/slideLayout" Target="../slideLayouts/slideLayout809.xml"/><Relationship Id="rId5" Type="http://schemas.openxmlformats.org/officeDocument/2006/relationships/slideLayout" Target="../slideLayouts/slideLayout808.xml"/><Relationship Id="rId4" Type="http://schemas.openxmlformats.org/officeDocument/2006/relationships/slideLayout" Target="../slideLayouts/slideLayout807.xml"/><Relationship Id="rId3" Type="http://schemas.openxmlformats.org/officeDocument/2006/relationships/slideLayout" Target="../slideLayouts/slideLayout806.xml"/><Relationship Id="rId2" Type="http://schemas.openxmlformats.org/officeDocument/2006/relationships/slideLayout" Target="../slideLayouts/slideLayout805.xml"/><Relationship Id="rId12" Type="http://schemas.openxmlformats.org/officeDocument/2006/relationships/theme" Target="../theme/theme74.xml"/><Relationship Id="rId11" Type="http://schemas.openxmlformats.org/officeDocument/2006/relationships/slideLayout" Target="../slideLayouts/slideLayout814.xml"/><Relationship Id="rId10" Type="http://schemas.openxmlformats.org/officeDocument/2006/relationships/slideLayout" Target="../slideLayouts/slideLayout813.xml"/><Relationship Id="rId1" Type="http://schemas.openxmlformats.org/officeDocument/2006/relationships/slideLayout" Target="../slideLayouts/slideLayout804.xml"/></Relationships>
</file>

<file path=ppt/slideMasters/_rels/slideMaster75.xml.rels><?xml version="1.0" encoding="UTF-8" standalone="yes"?>
<Relationships xmlns="http://schemas.openxmlformats.org/package/2006/relationships"><Relationship Id="rId9" Type="http://schemas.openxmlformats.org/officeDocument/2006/relationships/slideLayout" Target="../slideLayouts/slideLayout823.xml"/><Relationship Id="rId8" Type="http://schemas.openxmlformats.org/officeDocument/2006/relationships/slideLayout" Target="../slideLayouts/slideLayout822.xml"/><Relationship Id="rId7" Type="http://schemas.openxmlformats.org/officeDocument/2006/relationships/slideLayout" Target="../slideLayouts/slideLayout821.xml"/><Relationship Id="rId6" Type="http://schemas.openxmlformats.org/officeDocument/2006/relationships/slideLayout" Target="../slideLayouts/slideLayout820.xml"/><Relationship Id="rId5" Type="http://schemas.openxmlformats.org/officeDocument/2006/relationships/slideLayout" Target="../slideLayouts/slideLayout819.xml"/><Relationship Id="rId4" Type="http://schemas.openxmlformats.org/officeDocument/2006/relationships/slideLayout" Target="../slideLayouts/slideLayout818.xml"/><Relationship Id="rId3" Type="http://schemas.openxmlformats.org/officeDocument/2006/relationships/slideLayout" Target="../slideLayouts/slideLayout817.xml"/><Relationship Id="rId2" Type="http://schemas.openxmlformats.org/officeDocument/2006/relationships/slideLayout" Target="../slideLayouts/slideLayout816.xml"/><Relationship Id="rId12" Type="http://schemas.openxmlformats.org/officeDocument/2006/relationships/theme" Target="../theme/theme75.xml"/><Relationship Id="rId11" Type="http://schemas.openxmlformats.org/officeDocument/2006/relationships/slideLayout" Target="../slideLayouts/slideLayout825.xml"/><Relationship Id="rId10" Type="http://schemas.openxmlformats.org/officeDocument/2006/relationships/slideLayout" Target="../slideLayouts/slideLayout824.xml"/><Relationship Id="rId1" Type="http://schemas.openxmlformats.org/officeDocument/2006/relationships/slideLayout" Target="../slideLayouts/slideLayout815.xml"/></Relationships>
</file>

<file path=ppt/slideMasters/_rels/slideMaster76.xml.rels><?xml version="1.0" encoding="UTF-8" standalone="yes"?>
<Relationships xmlns="http://schemas.openxmlformats.org/package/2006/relationships"><Relationship Id="rId9" Type="http://schemas.openxmlformats.org/officeDocument/2006/relationships/slideLayout" Target="../slideLayouts/slideLayout834.xml"/><Relationship Id="rId8" Type="http://schemas.openxmlformats.org/officeDocument/2006/relationships/slideLayout" Target="../slideLayouts/slideLayout833.xml"/><Relationship Id="rId7" Type="http://schemas.openxmlformats.org/officeDocument/2006/relationships/slideLayout" Target="../slideLayouts/slideLayout832.xml"/><Relationship Id="rId6" Type="http://schemas.openxmlformats.org/officeDocument/2006/relationships/slideLayout" Target="../slideLayouts/slideLayout831.xml"/><Relationship Id="rId5" Type="http://schemas.openxmlformats.org/officeDocument/2006/relationships/slideLayout" Target="../slideLayouts/slideLayout830.xml"/><Relationship Id="rId4" Type="http://schemas.openxmlformats.org/officeDocument/2006/relationships/slideLayout" Target="../slideLayouts/slideLayout829.xml"/><Relationship Id="rId3" Type="http://schemas.openxmlformats.org/officeDocument/2006/relationships/slideLayout" Target="../slideLayouts/slideLayout828.xml"/><Relationship Id="rId2" Type="http://schemas.openxmlformats.org/officeDocument/2006/relationships/slideLayout" Target="../slideLayouts/slideLayout827.xml"/><Relationship Id="rId12" Type="http://schemas.openxmlformats.org/officeDocument/2006/relationships/theme" Target="../theme/theme76.xml"/><Relationship Id="rId11" Type="http://schemas.openxmlformats.org/officeDocument/2006/relationships/slideLayout" Target="../slideLayouts/slideLayout836.xml"/><Relationship Id="rId10" Type="http://schemas.openxmlformats.org/officeDocument/2006/relationships/slideLayout" Target="../slideLayouts/slideLayout835.xml"/><Relationship Id="rId1" Type="http://schemas.openxmlformats.org/officeDocument/2006/relationships/slideLayout" Target="../slideLayouts/slideLayout826.xml"/></Relationships>
</file>

<file path=ppt/slideMasters/_rels/slideMaster77.xml.rels><?xml version="1.0" encoding="UTF-8" standalone="yes"?>
<Relationships xmlns="http://schemas.openxmlformats.org/package/2006/relationships"><Relationship Id="rId9" Type="http://schemas.openxmlformats.org/officeDocument/2006/relationships/slideLayout" Target="../slideLayouts/slideLayout845.xml"/><Relationship Id="rId8" Type="http://schemas.openxmlformats.org/officeDocument/2006/relationships/slideLayout" Target="../slideLayouts/slideLayout844.xml"/><Relationship Id="rId7" Type="http://schemas.openxmlformats.org/officeDocument/2006/relationships/slideLayout" Target="../slideLayouts/slideLayout843.xml"/><Relationship Id="rId6" Type="http://schemas.openxmlformats.org/officeDocument/2006/relationships/slideLayout" Target="../slideLayouts/slideLayout842.xml"/><Relationship Id="rId5" Type="http://schemas.openxmlformats.org/officeDocument/2006/relationships/slideLayout" Target="../slideLayouts/slideLayout841.xml"/><Relationship Id="rId4" Type="http://schemas.openxmlformats.org/officeDocument/2006/relationships/slideLayout" Target="../slideLayouts/slideLayout840.xml"/><Relationship Id="rId3" Type="http://schemas.openxmlformats.org/officeDocument/2006/relationships/slideLayout" Target="../slideLayouts/slideLayout839.xml"/><Relationship Id="rId2" Type="http://schemas.openxmlformats.org/officeDocument/2006/relationships/slideLayout" Target="../slideLayouts/slideLayout838.xml"/><Relationship Id="rId12" Type="http://schemas.openxmlformats.org/officeDocument/2006/relationships/theme" Target="../theme/theme77.xml"/><Relationship Id="rId11" Type="http://schemas.openxmlformats.org/officeDocument/2006/relationships/slideLayout" Target="../slideLayouts/slideLayout847.xml"/><Relationship Id="rId10" Type="http://schemas.openxmlformats.org/officeDocument/2006/relationships/slideLayout" Target="../slideLayouts/slideLayout846.xml"/><Relationship Id="rId1" Type="http://schemas.openxmlformats.org/officeDocument/2006/relationships/slideLayout" Target="../slideLayouts/slideLayout837.xml"/></Relationships>
</file>

<file path=ppt/slideMasters/_rels/slideMaster78.xml.rels><?xml version="1.0" encoding="UTF-8" standalone="yes"?>
<Relationships xmlns="http://schemas.openxmlformats.org/package/2006/relationships"><Relationship Id="rId9" Type="http://schemas.openxmlformats.org/officeDocument/2006/relationships/slideLayout" Target="../slideLayouts/slideLayout856.xml"/><Relationship Id="rId8" Type="http://schemas.openxmlformats.org/officeDocument/2006/relationships/slideLayout" Target="../slideLayouts/slideLayout855.xml"/><Relationship Id="rId7" Type="http://schemas.openxmlformats.org/officeDocument/2006/relationships/slideLayout" Target="../slideLayouts/slideLayout854.xml"/><Relationship Id="rId6" Type="http://schemas.openxmlformats.org/officeDocument/2006/relationships/slideLayout" Target="../slideLayouts/slideLayout853.xml"/><Relationship Id="rId5" Type="http://schemas.openxmlformats.org/officeDocument/2006/relationships/slideLayout" Target="../slideLayouts/slideLayout852.xml"/><Relationship Id="rId4" Type="http://schemas.openxmlformats.org/officeDocument/2006/relationships/slideLayout" Target="../slideLayouts/slideLayout851.xml"/><Relationship Id="rId3" Type="http://schemas.openxmlformats.org/officeDocument/2006/relationships/slideLayout" Target="../slideLayouts/slideLayout850.xml"/><Relationship Id="rId2" Type="http://schemas.openxmlformats.org/officeDocument/2006/relationships/slideLayout" Target="../slideLayouts/slideLayout849.xml"/><Relationship Id="rId12" Type="http://schemas.openxmlformats.org/officeDocument/2006/relationships/theme" Target="../theme/theme78.xml"/><Relationship Id="rId11" Type="http://schemas.openxmlformats.org/officeDocument/2006/relationships/slideLayout" Target="../slideLayouts/slideLayout858.xml"/><Relationship Id="rId10" Type="http://schemas.openxmlformats.org/officeDocument/2006/relationships/slideLayout" Target="../slideLayouts/slideLayout857.xml"/><Relationship Id="rId1" Type="http://schemas.openxmlformats.org/officeDocument/2006/relationships/slideLayout" Target="../slideLayouts/slideLayout848.xml"/></Relationships>
</file>

<file path=ppt/slideMasters/_rels/slideMaster79.xml.rels><?xml version="1.0" encoding="UTF-8" standalone="yes"?>
<Relationships xmlns="http://schemas.openxmlformats.org/package/2006/relationships"><Relationship Id="rId9" Type="http://schemas.openxmlformats.org/officeDocument/2006/relationships/slideLayout" Target="../slideLayouts/slideLayout867.xml"/><Relationship Id="rId8" Type="http://schemas.openxmlformats.org/officeDocument/2006/relationships/slideLayout" Target="../slideLayouts/slideLayout866.xml"/><Relationship Id="rId7" Type="http://schemas.openxmlformats.org/officeDocument/2006/relationships/slideLayout" Target="../slideLayouts/slideLayout865.xml"/><Relationship Id="rId6" Type="http://schemas.openxmlformats.org/officeDocument/2006/relationships/slideLayout" Target="../slideLayouts/slideLayout864.xml"/><Relationship Id="rId5" Type="http://schemas.openxmlformats.org/officeDocument/2006/relationships/slideLayout" Target="../slideLayouts/slideLayout863.xml"/><Relationship Id="rId4" Type="http://schemas.openxmlformats.org/officeDocument/2006/relationships/slideLayout" Target="../slideLayouts/slideLayout862.xml"/><Relationship Id="rId3" Type="http://schemas.openxmlformats.org/officeDocument/2006/relationships/slideLayout" Target="../slideLayouts/slideLayout861.xml"/><Relationship Id="rId2" Type="http://schemas.openxmlformats.org/officeDocument/2006/relationships/slideLayout" Target="../slideLayouts/slideLayout860.xml"/><Relationship Id="rId12" Type="http://schemas.openxmlformats.org/officeDocument/2006/relationships/theme" Target="../theme/theme79.xml"/><Relationship Id="rId11" Type="http://schemas.openxmlformats.org/officeDocument/2006/relationships/slideLayout" Target="../slideLayouts/slideLayout869.xml"/><Relationship Id="rId10" Type="http://schemas.openxmlformats.org/officeDocument/2006/relationships/slideLayout" Target="../slideLayouts/slideLayout868.xml"/><Relationship Id="rId1" Type="http://schemas.openxmlformats.org/officeDocument/2006/relationships/slideLayout" Target="../slideLayouts/slideLayout859.xml"/></Relationships>
</file>

<file path=ppt/slideMasters/_rels/slideMaster8.xml.rels><?xml version="1.0" encoding="UTF-8" standalone="yes"?>
<Relationships xmlns="http://schemas.openxmlformats.org/package/2006/relationships"><Relationship Id="rId9" Type="http://schemas.openxmlformats.org/officeDocument/2006/relationships/slideLayout" Target="../slideLayouts/slideLayout86.xml"/><Relationship Id="rId8" Type="http://schemas.openxmlformats.org/officeDocument/2006/relationships/slideLayout" Target="../slideLayouts/slideLayout85.xml"/><Relationship Id="rId7" Type="http://schemas.openxmlformats.org/officeDocument/2006/relationships/slideLayout" Target="../slideLayouts/slideLayout84.xml"/><Relationship Id="rId6" Type="http://schemas.openxmlformats.org/officeDocument/2006/relationships/slideLayout" Target="../slideLayouts/slideLayout83.xml"/><Relationship Id="rId5" Type="http://schemas.openxmlformats.org/officeDocument/2006/relationships/slideLayout" Target="../slideLayouts/slideLayout82.xml"/><Relationship Id="rId4" Type="http://schemas.openxmlformats.org/officeDocument/2006/relationships/slideLayout" Target="../slideLayouts/slideLayout81.xml"/><Relationship Id="rId3" Type="http://schemas.openxmlformats.org/officeDocument/2006/relationships/slideLayout" Target="../slideLayouts/slideLayout80.xml"/><Relationship Id="rId2" Type="http://schemas.openxmlformats.org/officeDocument/2006/relationships/slideLayout" Target="../slideLayouts/slideLayout79.xml"/><Relationship Id="rId12" Type="http://schemas.openxmlformats.org/officeDocument/2006/relationships/theme" Target="../theme/theme8.xml"/><Relationship Id="rId11" Type="http://schemas.openxmlformats.org/officeDocument/2006/relationships/slideLayout" Target="../slideLayouts/slideLayout88.xml"/><Relationship Id="rId10" Type="http://schemas.openxmlformats.org/officeDocument/2006/relationships/slideLayout" Target="../slideLayouts/slideLayout87.xml"/><Relationship Id="rId1" Type="http://schemas.openxmlformats.org/officeDocument/2006/relationships/slideLayout" Target="../slideLayouts/slideLayout78.xml"/></Relationships>
</file>

<file path=ppt/slideMasters/_rels/slideMaster80.xml.rels><?xml version="1.0" encoding="UTF-8" standalone="yes"?>
<Relationships xmlns="http://schemas.openxmlformats.org/package/2006/relationships"><Relationship Id="rId9" Type="http://schemas.openxmlformats.org/officeDocument/2006/relationships/slideLayout" Target="../slideLayouts/slideLayout878.xml"/><Relationship Id="rId8" Type="http://schemas.openxmlformats.org/officeDocument/2006/relationships/slideLayout" Target="../slideLayouts/slideLayout877.xml"/><Relationship Id="rId7" Type="http://schemas.openxmlformats.org/officeDocument/2006/relationships/slideLayout" Target="../slideLayouts/slideLayout876.xml"/><Relationship Id="rId6" Type="http://schemas.openxmlformats.org/officeDocument/2006/relationships/slideLayout" Target="../slideLayouts/slideLayout875.xml"/><Relationship Id="rId5" Type="http://schemas.openxmlformats.org/officeDocument/2006/relationships/slideLayout" Target="../slideLayouts/slideLayout874.xml"/><Relationship Id="rId4" Type="http://schemas.openxmlformats.org/officeDocument/2006/relationships/slideLayout" Target="../slideLayouts/slideLayout873.xml"/><Relationship Id="rId3" Type="http://schemas.openxmlformats.org/officeDocument/2006/relationships/slideLayout" Target="../slideLayouts/slideLayout872.xml"/><Relationship Id="rId2" Type="http://schemas.openxmlformats.org/officeDocument/2006/relationships/slideLayout" Target="../slideLayouts/slideLayout871.xml"/><Relationship Id="rId12" Type="http://schemas.openxmlformats.org/officeDocument/2006/relationships/theme" Target="../theme/theme80.xml"/><Relationship Id="rId11" Type="http://schemas.openxmlformats.org/officeDocument/2006/relationships/slideLayout" Target="../slideLayouts/slideLayout880.xml"/><Relationship Id="rId10" Type="http://schemas.openxmlformats.org/officeDocument/2006/relationships/slideLayout" Target="../slideLayouts/slideLayout879.xml"/><Relationship Id="rId1" Type="http://schemas.openxmlformats.org/officeDocument/2006/relationships/slideLayout" Target="../slideLayouts/slideLayout870.xml"/></Relationships>
</file>

<file path=ppt/slideMasters/_rels/slideMaster81.xml.rels><?xml version="1.0" encoding="UTF-8" standalone="yes"?>
<Relationships xmlns="http://schemas.openxmlformats.org/package/2006/relationships"><Relationship Id="rId9" Type="http://schemas.openxmlformats.org/officeDocument/2006/relationships/slideLayout" Target="../slideLayouts/slideLayout889.xml"/><Relationship Id="rId8" Type="http://schemas.openxmlformats.org/officeDocument/2006/relationships/slideLayout" Target="../slideLayouts/slideLayout888.xml"/><Relationship Id="rId7" Type="http://schemas.openxmlformats.org/officeDocument/2006/relationships/slideLayout" Target="../slideLayouts/slideLayout887.xml"/><Relationship Id="rId6" Type="http://schemas.openxmlformats.org/officeDocument/2006/relationships/slideLayout" Target="../slideLayouts/slideLayout886.xml"/><Relationship Id="rId5" Type="http://schemas.openxmlformats.org/officeDocument/2006/relationships/slideLayout" Target="../slideLayouts/slideLayout885.xml"/><Relationship Id="rId4" Type="http://schemas.openxmlformats.org/officeDocument/2006/relationships/slideLayout" Target="../slideLayouts/slideLayout884.xml"/><Relationship Id="rId3" Type="http://schemas.openxmlformats.org/officeDocument/2006/relationships/slideLayout" Target="../slideLayouts/slideLayout883.xml"/><Relationship Id="rId2" Type="http://schemas.openxmlformats.org/officeDocument/2006/relationships/slideLayout" Target="../slideLayouts/slideLayout882.xml"/><Relationship Id="rId12" Type="http://schemas.openxmlformats.org/officeDocument/2006/relationships/theme" Target="../theme/theme81.xml"/><Relationship Id="rId11" Type="http://schemas.openxmlformats.org/officeDocument/2006/relationships/slideLayout" Target="../slideLayouts/slideLayout891.xml"/><Relationship Id="rId10" Type="http://schemas.openxmlformats.org/officeDocument/2006/relationships/slideLayout" Target="../slideLayouts/slideLayout890.xml"/><Relationship Id="rId1" Type="http://schemas.openxmlformats.org/officeDocument/2006/relationships/slideLayout" Target="../slideLayouts/slideLayout881.xml"/></Relationships>
</file>

<file path=ppt/slideMasters/_rels/slideMaster82.xml.rels><?xml version="1.0" encoding="UTF-8" standalone="yes"?>
<Relationships xmlns="http://schemas.openxmlformats.org/package/2006/relationships"><Relationship Id="rId9" Type="http://schemas.openxmlformats.org/officeDocument/2006/relationships/slideLayout" Target="../slideLayouts/slideLayout900.xml"/><Relationship Id="rId8" Type="http://schemas.openxmlformats.org/officeDocument/2006/relationships/slideLayout" Target="../slideLayouts/slideLayout899.xml"/><Relationship Id="rId7" Type="http://schemas.openxmlformats.org/officeDocument/2006/relationships/slideLayout" Target="../slideLayouts/slideLayout898.xml"/><Relationship Id="rId6" Type="http://schemas.openxmlformats.org/officeDocument/2006/relationships/slideLayout" Target="../slideLayouts/slideLayout897.xml"/><Relationship Id="rId5" Type="http://schemas.openxmlformats.org/officeDocument/2006/relationships/slideLayout" Target="../slideLayouts/slideLayout896.xml"/><Relationship Id="rId4" Type="http://schemas.openxmlformats.org/officeDocument/2006/relationships/slideLayout" Target="../slideLayouts/slideLayout895.xml"/><Relationship Id="rId3" Type="http://schemas.openxmlformats.org/officeDocument/2006/relationships/slideLayout" Target="../slideLayouts/slideLayout894.xml"/><Relationship Id="rId2" Type="http://schemas.openxmlformats.org/officeDocument/2006/relationships/slideLayout" Target="../slideLayouts/slideLayout893.xml"/><Relationship Id="rId12" Type="http://schemas.openxmlformats.org/officeDocument/2006/relationships/theme" Target="../theme/theme82.xml"/><Relationship Id="rId11" Type="http://schemas.openxmlformats.org/officeDocument/2006/relationships/slideLayout" Target="../slideLayouts/slideLayout902.xml"/><Relationship Id="rId10" Type="http://schemas.openxmlformats.org/officeDocument/2006/relationships/slideLayout" Target="../slideLayouts/slideLayout901.xml"/><Relationship Id="rId1" Type="http://schemas.openxmlformats.org/officeDocument/2006/relationships/slideLayout" Target="../slideLayouts/slideLayout892.xml"/></Relationships>
</file>

<file path=ppt/slideMasters/_rels/slideMaster83.xml.rels><?xml version="1.0" encoding="UTF-8" standalone="yes"?>
<Relationships xmlns="http://schemas.openxmlformats.org/package/2006/relationships"><Relationship Id="rId9" Type="http://schemas.openxmlformats.org/officeDocument/2006/relationships/slideLayout" Target="../slideLayouts/slideLayout911.xml"/><Relationship Id="rId8" Type="http://schemas.openxmlformats.org/officeDocument/2006/relationships/slideLayout" Target="../slideLayouts/slideLayout910.xml"/><Relationship Id="rId7" Type="http://schemas.openxmlformats.org/officeDocument/2006/relationships/slideLayout" Target="../slideLayouts/slideLayout909.xml"/><Relationship Id="rId6" Type="http://schemas.openxmlformats.org/officeDocument/2006/relationships/slideLayout" Target="../slideLayouts/slideLayout908.xml"/><Relationship Id="rId5" Type="http://schemas.openxmlformats.org/officeDocument/2006/relationships/slideLayout" Target="../slideLayouts/slideLayout907.xml"/><Relationship Id="rId4" Type="http://schemas.openxmlformats.org/officeDocument/2006/relationships/slideLayout" Target="../slideLayouts/slideLayout906.xml"/><Relationship Id="rId3" Type="http://schemas.openxmlformats.org/officeDocument/2006/relationships/slideLayout" Target="../slideLayouts/slideLayout905.xml"/><Relationship Id="rId2" Type="http://schemas.openxmlformats.org/officeDocument/2006/relationships/slideLayout" Target="../slideLayouts/slideLayout904.xml"/><Relationship Id="rId12" Type="http://schemas.openxmlformats.org/officeDocument/2006/relationships/theme" Target="../theme/theme83.xml"/><Relationship Id="rId11" Type="http://schemas.openxmlformats.org/officeDocument/2006/relationships/slideLayout" Target="../slideLayouts/slideLayout913.xml"/><Relationship Id="rId10" Type="http://schemas.openxmlformats.org/officeDocument/2006/relationships/slideLayout" Target="../slideLayouts/slideLayout912.xml"/><Relationship Id="rId1" Type="http://schemas.openxmlformats.org/officeDocument/2006/relationships/slideLayout" Target="../slideLayouts/slideLayout903.xml"/></Relationships>
</file>

<file path=ppt/slideMasters/_rels/slideMaster84.xml.rels><?xml version="1.0" encoding="UTF-8" standalone="yes"?>
<Relationships xmlns="http://schemas.openxmlformats.org/package/2006/relationships"><Relationship Id="rId9" Type="http://schemas.openxmlformats.org/officeDocument/2006/relationships/slideLayout" Target="../slideLayouts/slideLayout922.xml"/><Relationship Id="rId8" Type="http://schemas.openxmlformats.org/officeDocument/2006/relationships/slideLayout" Target="../slideLayouts/slideLayout921.xml"/><Relationship Id="rId7" Type="http://schemas.openxmlformats.org/officeDocument/2006/relationships/slideLayout" Target="../slideLayouts/slideLayout920.xml"/><Relationship Id="rId6" Type="http://schemas.openxmlformats.org/officeDocument/2006/relationships/slideLayout" Target="../slideLayouts/slideLayout919.xml"/><Relationship Id="rId5" Type="http://schemas.openxmlformats.org/officeDocument/2006/relationships/slideLayout" Target="../slideLayouts/slideLayout918.xml"/><Relationship Id="rId4" Type="http://schemas.openxmlformats.org/officeDocument/2006/relationships/slideLayout" Target="../slideLayouts/slideLayout917.xml"/><Relationship Id="rId3" Type="http://schemas.openxmlformats.org/officeDocument/2006/relationships/slideLayout" Target="../slideLayouts/slideLayout916.xml"/><Relationship Id="rId2" Type="http://schemas.openxmlformats.org/officeDocument/2006/relationships/slideLayout" Target="../slideLayouts/slideLayout915.xml"/><Relationship Id="rId12" Type="http://schemas.openxmlformats.org/officeDocument/2006/relationships/theme" Target="../theme/theme84.xml"/><Relationship Id="rId11" Type="http://schemas.openxmlformats.org/officeDocument/2006/relationships/slideLayout" Target="../slideLayouts/slideLayout924.xml"/><Relationship Id="rId10" Type="http://schemas.openxmlformats.org/officeDocument/2006/relationships/slideLayout" Target="../slideLayouts/slideLayout923.xml"/><Relationship Id="rId1" Type="http://schemas.openxmlformats.org/officeDocument/2006/relationships/slideLayout" Target="../slideLayouts/slideLayout914.xml"/></Relationships>
</file>

<file path=ppt/slideMasters/_rels/slideMaster85.xml.rels><?xml version="1.0" encoding="UTF-8" standalone="yes"?>
<Relationships xmlns="http://schemas.openxmlformats.org/package/2006/relationships"><Relationship Id="rId9" Type="http://schemas.openxmlformats.org/officeDocument/2006/relationships/slideLayout" Target="../slideLayouts/slideLayout933.xml"/><Relationship Id="rId8" Type="http://schemas.openxmlformats.org/officeDocument/2006/relationships/slideLayout" Target="../slideLayouts/slideLayout932.xml"/><Relationship Id="rId7" Type="http://schemas.openxmlformats.org/officeDocument/2006/relationships/slideLayout" Target="../slideLayouts/slideLayout931.xml"/><Relationship Id="rId6" Type="http://schemas.openxmlformats.org/officeDocument/2006/relationships/slideLayout" Target="../slideLayouts/slideLayout930.xml"/><Relationship Id="rId5" Type="http://schemas.openxmlformats.org/officeDocument/2006/relationships/slideLayout" Target="../slideLayouts/slideLayout929.xml"/><Relationship Id="rId4" Type="http://schemas.openxmlformats.org/officeDocument/2006/relationships/slideLayout" Target="../slideLayouts/slideLayout928.xml"/><Relationship Id="rId3" Type="http://schemas.openxmlformats.org/officeDocument/2006/relationships/slideLayout" Target="../slideLayouts/slideLayout927.xml"/><Relationship Id="rId2" Type="http://schemas.openxmlformats.org/officeDocument/2006/relationships/slideLayout" Target="../slideLayouts/slideLayout926.xml"/><Relationship Id="rId12" Type="http://schemas.openxmlformats.org/officeDocument/2006/relationships/theme" Target="../theme/theme85.xml"/><Relationship Id="rId11" Type="http://schemas.openxmlformats.org/officeDocument/2006/relationships/slideLayout" Target="../slideLayouts/slideLayout935.xml"/><Relationship Id="rId10" Type="http://schemas.openxmlformats.org/officeDocument/2006/relationships/slideLayout" Target="../slideLayouts/slideLayout934.xml"/><Relationship Id="rId1" Type="http://schemas.openxmlformats.org/officeDocument/2006/relationships/slideLayout" Target="../slideLayouts/slideLayout925.xml"/></Relationships>
</file>

<file path=ppt/slideMasters/_rels/slideMaster86.xml.rels><?xml version="1.0" encoding="UTF-8" standalone="yes"?>
<Relationships xmlns="http://schemas.openxmlformats.org/package/2006/relationships"><Relationship Id="rId9" Type="http://schemas.openxmlformats.org/officeDocument/2006/relationships/slideLayout" Target="../slideLayouts/slideLayout944.xml"/><Relationship Id="rId8" Type="http://schemas.openxmlformats.org/officeDocument/2006/relationships/slideLayout" Target="../slideLayouts/slideLayout943.xml"/><Relationship Id="rId7" Type="http://schemas.openxmlformats.org/officeDocument/2006/relationships/slideLayout" Target="../slideLayouts/slideLayout942.xml"/><Relationship Id="rId6" Type="http://schemas.openxmlformats.org/officeDocument/2006/relationships/slideLayout" Target="../slideLayouts/slideLayout941.xml"/><Relationship Id="rId5" Type="http://schemas.openxmlformats.org/officeDocument/2006/relationships/slideLayout" Target="../slideLayouts/slideLayout940.xml"/><Relationship Id="rId4" Type="http://schemas.openxmlformats.org/officeDocument/2006/relationships/slideLayout" Target="../slideLayouts/slideLayout939.xml"/><Relationship Id="rId3" Type="http://schemas.openxmlformats.org/officeDocument/2006/relationships/slideLayout" Target="../slideLayouts/slideLayout938.xml"/><Relationship Id="rId2" Type="http://schemas.openxmlformats.org/officeDocument/2006/relationships/slideLayout" Target="../slideLayouts/slideLayout937.xml"/><Relationship Id="rId12" Type="http://schemas.openxmlformats.org/officeDocument/2006/relationships/theme" Target="../theme/theme86.xml"/><Relationship Id="rId11" Type="http://schemas.openxmlformats.org/officeDocument/2006/relationships/slideLayout" Target="../slideLayouts/slideLayout946.xml"/><Relationship Id="rId10" Type="http://schemas.openxmlformats.org/officeDocument/2006/relationships/slideLayout" Target="../slideLayouts/slideLayout945.xml"/><Relationship Id="rId1" Type="http://schemas.openxmlformats.org/officeDocument/2006/relationships/slideLayout" Target="../slideLayouts/slideLayout936.xml"/></Relationships>
</file>

<file path=ppt/slideMasters/_rels/slideMaster87.xml.rels><?xml version="1.0" encoding="UTF-8" standalone="yes"?>
<Relationships xmlns="http://schemas.openxmlformats.org/package/2006/relationships"><Relationship Id="rId9" Type="http://schemas.openxmlformats.org/officeDocument/2006/relationships/slideLayout" Target="../slideLayouts/slideLayout955.xml"/><Relationship Id="rId8" Type="http://schemas.openxmlformats.org/officeDocument/2006/relationships/slideLayout" Target="../slideLayouts/slideLayout954.xml"/><Relationship Id="rId7" Type="http://schemas.openxmlformats.org/officeDocument/2006/relationships/slideLayout" Target="../slideLayouts/slideLayout953.xml"/><Relationship Id="rId6" Type="http://schemas.openxmlformats.org/officeDocument/2006/relationships/slideLayout" Target="../slideLayouts/slideLayout952.xml"/><Relationship Id="rId5" Type="http://schemas.openxmlformats.org/officeDocument/2006/relationships/slideLayout" Target="../slideLayouts/slideLayout951.xml"/><Relationship Id="rId4" Type="http://schemas.openxmlformats.org/officeDocument/2006/relationships/slideLayout" Target="../slideLayouts/slideLayout950.xml"/><Relationship Id="rId3" Type="http://schemas.openxmlformats.org/officeDocument/2006/relationships/slideLayout" Target="../slideLayouts/slideLayout949.xml"/><Relationship Id="rId2" Type="http://schemas.openxmlformats.org/officeDocument/2006/relationships/slideLayout" Target="../slideLayouts/slideLayout948.xml"/><Relationship Id="rId12" Type="http://schemas.openxmlformats.org/officeDocument/2006/relationships/theme" Target="../theme/theme87.xml"/><Relationship Id="rId11" Type="http://schemas.openxmlformats.org/officeDocument/2006/relationships/slideLayout" Target="../slideLayouts/slideLayout957.xml"/><Relationship Id="rId10" Type="http://schemas.openxmlformats.org/officeDocument/2006/relationships/slideLayout" Target="../slideLayouts/slideLayout956.xml"/><Relationship Id="rId1" Type="http://schemas.openxmlformats.org/officeDocument/2006/relationships/slideLayout" Target="../slideLayouts/slideLayout947.xml"/></Relationships>
</file>

<file path=ppt/slideMasters/_rels/slideMaster88.xml.rels><?xml version="1.0" encoding="UTF-8" standalone="yes"?>
<Relationships xmlns="http://schemas.openxmlformats.org/package/2006/relationships"><Relationship Id="rId9" Type="http://schemas.openxmlformats.org/officeDocument/2006/relationships/slideLayout" Target="../slideLayouts/slideLayout966.xml"/><Relationship Id="rId8" Type="http://schemas.openxmlformats.org/officeDocument/2006/relationships/slideLayout" Target="../slideLayouts/slideLayout965.xml"/><Relationship Id="rId7" Type="http://schemas.openxmlformats.org/officeDocument/2006/relationships/slideLayout" Target="../slideLayouts/slideLayout964.xml"/><Relationship Id="rId6" Type="http://schemas.openxmlformats.org/officeDocument/2006/relationships/slideLayout" Target="../slideLayouts/slideLayout963.xml"/><Relationship Id="rId5" Type="http://schemas.openxmlformats.org/officeDocument/2006/relationships/slideLayout" Target="../slideLayouts/slideLayout962.xml"/><Relationship Id="rId4" Type="http://schemas.openxmlformats.org/officeDocument/2006/relationships/slideLayout" Target="../slideLayouts/slideLayout961.xml"/><Relationship Id="rId3" Type="http://schemas.openxmlformats.org/officeDocument/2006/relationships/slideLayout" Target="../slideLayouts/slideLayout960.xml"/><Relationship Id="rId2" Type="http://schemas.openxmlformats.org/officeDocument/2006/relationships/slideLayout" Target="../slideLayouts/slideLayout959.xml"/><Relationship Id="rId12" Type="http://schemas.openxmlformats.org/officeDocument/2006/relationships/theme" Target="../theme/theme88.xml"/><Relationship Id="rId11" Type="http://schemas.openxmlformats.org/officeDocument/2006/relationships/slideLayout" Target="../slideLayouts/slideLayout968.xml"/><Relationship Id="rId10" Type="http://schemas.openxmlformats.org/officeDocument/2006/relationships/slideLayout" Target="../slideLayouts/slideLayout967.xml"/><Relationship Id="rId1" Type="http://schemas.openxmlformats.org/officeDocument/2006/relationships/slideLayout" Target="../slideLayouts/slideLayout958.xml"/></Relationships>
</file>

<file path=ppt/slideMasters/_rels/slideMaster89.xml.rels><?xml version="1.0" encoding="UTF-8" standalone="yes"?>
<Relationships xmlns="http://schemas.openxmlformats.org/package/2006/relationships"><Relationship Id="rId9" Type="http://schemas.openxmlformats.org/officeDocument/2006/relationships/slideLayout" Target="../slideLayouts/slideLayout977.xml"/><Relationship Id="rId8" Type="http://schemas.openxmlformats.org/officeDocument/2006/relationships/slideLayout" Target="../slideLayouts/slideLayout976.xml"/><Relationship Id="rId7" Type="http://schemas.openxmlformats.org/officeDocument/2006/relationships/slideLayout" Target="../slideLayouts/slideLayout975.xml"/><Relationship Id="rId6" Type="http://schemas.openxmlformats.org/officeDocument/2006/relationships/slideLayout" Target="../slideLayouts/slideLayout974.xml"/><Relationship Id="rId5" Type="http://schemas.openxmlformats.org/officeDocument/2006/relationships/slideLayout" Target="../slideLayouts/slideLayout973.xml"/><Relationship Id="rId4" Type="http://schemas.openxmlformats.org/officeDocument/2006/relationships/slideLayout" Target="../slideLayouts/slideLayout972.xml"/><Relationship Id="rId3" Type="http://schemas.openxmlformats.org/officeDocument/2006/relationships/slideLayout" Target="../slideLayouts/slideLayout971.xml"/><Relationship Id="rId2" Type="http://schemas.openxmlformats.org/officeDocument/2006/relationships/slideLayout" Target="../slideLayouts/slideLayout970.xml"/><Relationship Id="rId12" Type="http://schemas.openxmlformats.org/officeDocument/2006/relationships/theme" Target="../theme/theme89.xml"/><Relationship Id="rId11" Type="http://schemas.openxmlformats.org/officeDocument/2006/relationships/slideLayout" Target="../slideLayouts/slideLayout979.xml"/><Relationship Id="rId10" Type="http://schemas.openxmlformats.org/officeDocument/2006/relationships/slideLayout" Target="../slideLayouts/slideLayout978.xml"/><Relationship Id="rId1" Type="http://schemas.openxmlformats.org/officeDocument/2006/relationships/slideLayout" Target="../slideLayouts/slideLayout969.xml"/></Relationships>
</file>

<file path=ppt/slideMasters/_rels/slideMaster9.xml.rels><?xml version="1.0" encoding="UTF-8" standalone="yes"?>
<Relationships xmlns="http://schemas.openxmlformats.org/package/2006/relationships"><Relationship Id="rId9" Type="http://schemas.openxmlformats.org/officeDocument/2006/relationships/slideLayout" Target="../slideLayouts/slideLayout97.xml"/><Relationship Id="rId8" Type="http://schemas.openxmlformats.org/officeDocument/2006/relationships/slideLayout" Target="../slideLayouts/slideLayout96.xml"/><Relationship Id="rId7" Type="http://schemas.openxmlformats.org/officeDocument/2006/relationships/slideLayout" Target="../slideLayouts/slideLayout95.xml"/><Relationship Id="rId6" Type="http://schemas.openxmlformats.org/officeDocument/2006/relationships/slideLayout" Target="../slideLayouts/slideLayout94.xml"/><Relationship Id="rId5" Type="http://schemas.openxmlformats.org/officeDocument/2006/relationships/slideLayout" Target="../slideLayouts/slideLayout93.xml"/><Relationship Id="rId4" Type="http://schemas.openxmlformats.org/officeDocument/2006/relationships/slideLayout" Target="../slideLayouts/slideLayout92.xml"/><Relationship Id="rId3" Type="http://schemas.openxmlformats.org/officeDocument/2006/relationships/slideLayout" Target="../slideLayouts/slideLayout91.xml"/><Relationship Id="rId2" Type="http://schemas.openxmlformats.org/officeDocument/2006/relationships/slideLayout" Target="../slideLayouts/slideLayout90.xml"/><Relationship Id="rId12" Type="http://schemas.openxmlformats.org/officeDocument/2006/relationships/theme" Target="../theme/theme9.xml"/><Relationship Id="rId11" Type="http://schemas.openxmlformats.org/officeDocument/2006/relationships/slideLayout" Target="../slideLayouts/slideLayout99.xml"/><Relationship Id="rId10" Type="http://schemas.openxmlformats.org/officeDocument/2006/relationships/slideLayout" Target="../slideLayouts/slideLayout98.xml"/><Relationship Id="rId1" Type="http://schemas.openxmlformats.org/officeDocument/2006/relationships/slideLayout" Target="../slideLayouts/slideLayout89.xml"/></Relationships>
</file>

<file path=ppt/slideMasters/_rels/slideMaster90.xml.rels><?xml version="1.0" encoding="UTF-8" standalone="yes"?>
<Relationships xmlns="http://schemas.openxmlformats.org/package/2006/relationships"><Relationship Id="rId9" Type="http://schemas.openxmlformats.org/officeDocument/2006/relationships/slideLayout" Target="../slideLayouts/slideLayout988.xml"/><Relationship Id="rId8" Type="http://schemas.openxmlformats.org/officeDocument/2006/relationships/slideLayout" Target="../slideLayouts/slideLayout987.xml"/><Relationship Id="rId7" Type="http://schemas.openxmlformats.org/officeDocument/2006/relationships/slideLayout" Target="../slideLayouts/slideLayout986.xml"/><Relationship Id="rId6" Type="http://schemas.openxmlformats.org/officeDocument/2006/relationships/slideLayout" Target="../slideLayouts/slideLayout985.xml"/><Relationship Id="rId5" Type="http://schemas.openxmlformats.org/officeDocument/2006/relationships/slideLayout" Target="../slideLayouts/slideLayout984.xml"/><Relationship Id="rId4" Type="http://schemas.openxmlformats.org/officeDocument/2006/relationships/slideLayout" Target="../slideLayouts/slideLayout983.xml"/><Relationship Id="rId3" Type="http://schemas.openxmlformats.org/officeDocument/2006/relationships/slideLayout" Target="../slideLayouts/slideLayout982.xml"/><Relationship Id="rId2" Type="http://schemas.openxmlformats.org/officeDocument/2006/relationships/slideLayout" Target="../slideLayouts/slideLayout981.xml"/><Relationship Id="rId12" Type="http://schemas.openxmlformats.org/officeDocument/2006/relationships/theme" Target="../theme/theme90.xml"/><Relationship Id="rId11" Type="http://schemas.openxmlformats.org/officeDocument/2006/relationships/slideLayout" Target="../slideLayouts/slideLayout990.xml"/><Relationship Id="rId10" Type="http://schemas.openxmlformats.org/officeDocument/2006/relationships/slideLayout" Target="../slideLayouts/slideLayout989.xml"/><Relationship Id="rId1" Type="http://schemas.openxmlformats.org/officeDocument/2006/relationships/slideLayout" Target="../slideLayouts/slideLayout980.xml"/></Relationships>
</file>

<file path=ppt/slideMasters/_rels/slideMaster91.xml.rels><?xml version="1.0" encoding="UTF-8" standalone="yes"?>
<Relationships xmlns="http://schemas.openxmlformats.org/package/2006/relationships"><Relationship Id="rId9" Type="http://schemas.openxmlformats.org/officeDocument/2006/relationships/slideLayout" Target="../slideLayouts/slideLayout999.xml"/><Relationship Id="rId8" Type="http://schemas.openxmlformats.org/officeDocument/2006/relationships/slideLayout" Target="../slideLayouts/slideLayout998.xml"/><Relationship Id="rId7" Type="http://schemas.openxmlformats.org/officeDocument/2006/relationships/slideLayout" Target="../slideLayouts/slideLayout997.xml"/><Relationship Id="rId6" Type="http://schemas.openxmlformats.org/officeDocument/2006/relationships/slideLayout" Target="../slideLayouts/slideLayout996.xml"/><Relationship Id="rId5" Type="http://schemas.openxmlformats.org/officeDocument/2006/relationships/slideLayout" Target="../slideLayouts/slideLayout995.xml"/><Relationship Id="rId4" Type="http://schemas.openxmlformats.org/officeDocument/2006/relationships/slideLayout" Target="../slideLayouts/slideLayout994.xml"/><Relationship Id="rId3" Type="http://schemas.openxmlformats.org/officeDocument/2006/relationships/slideLayout" Target="../slideLayouts/slideLayout993.xml"/><Relationship Id="rId2" Type="http://schemas.openxmlformats.org/officeDocument/2006/relationships/slideLayout" Target="../slideLayouts/slideLayout992.xml"/><Relationship Id="rId12" Type="http://schemas.openxmlformats.org/officeDocument/2006/relationships/theme" Target="../theme/theme91.xml"/><Relationship Id="rId11" Type="http://schemas.openxmlformats.org/officeDocument/2006/relationships/slideLayout" Target="../slideLayouts/slideLayout1001.xml"/><Relationship Id="rId10" Type="http://schemas.openxmlformats.org/officeDocument/2006/relationships/slideLayout" Target="../slideLayouts/slideLayout1000.xml"/><Relationship Id="rId1" Type="http://schemas.openxmlformats.org/officeDocument/2006/relationships/slideLayout" Target="../slideLayouts/slideLayout991.xml"/></Relationships>
</file>

<file path=ppt/slideMasters/_rels/slideMaster92.xml.rels><?xml version="1.0" encoding="UTF-8" standalone="yes"?>
<Relationships xmlns="http://schemas.openxmlformats.org/package/2006/relationships"><Relationship Id="rId9" Type="http://schemas.openxmlformats.org/officeDocument/2006/relationships/slideLayout" Target="../slideLayouts/slideLayout1010.xml"/><Relationship Id="rId8" Type="http://schemas.openxmlformats.org/officeDocument/2006/relationships/slideLayout" Target="../slideLayouts/slideLayout1009.xml"/><Relationship Id="rId7" Type="http://schemas.openxmlformats.org/officeDocument/2006/relationships/slideLayout" Target="../slideLayouts/slideLayout1008.xml"/><Relationship Id="rId6" Type="http://schemas.openxmlformats.org/officeDocument/2006/relationships/slideLayout" Target="../slideLayouts/slideLayout1007.xml"/><Relationship Id="rId5" Type="http://schemas.openxmlformats.org/officeDocument/2006/relationships/slideLayout" Target="../slideLayouts/slideLayout1006.xml"/><Relationship Id="rId4" Type="http://schemas.openxmlformats.org/officeDocument/2006/relationships/slideLayout" Target="../slideLayouts/slideLayout1005.xml"/><Relationship Id="rId3" Type="http://schemas.openxmlformats.org/officeDocument/2006/relationships/slideLayout" Target="../slideLayouts/slideLayout1004.xml"/><Relationship Id="rId2" Type="http://schemas.openxmlformats.org/officeDocument/2006/relationships/slideLayout" Target="../slideLayouts/slideLayout1003.xml"/><Relationship Id="rId12" Type="http://schemas.openxmlformats.org/officeDocument/2006/relationships/theme" Target="../theme/theme92.xml"/><Relationship Id="rId11" Type="http://schemas.openxmlformats.org/officeDocument/2006/relationships/slideLayout" Target="../slideLayouts/slideLayout1012.xml"/><Relationship Id="rId10" Type="http://schemas.openxmlformats.org/officeDocument/2006/relationships/slideLayout" Target="../slideLayouts/slideLayout1011.xml"/><Relationship Id="rId1" Type="http://schemas.openxmlformats.org/officeDocument/2006/relationships/slideLayout" Target="../slideLayouts/slideLayout1002.xml"/></Relationships>
</file>

<file path=ppt/slideMasters/_rels/slideMaster93.xml.rels><?xml version="1.0" encoding="UTF-8" standalone="yes"?>
<Relationships xmlns="http://schemas.openxmlformats.org/package/2006/relationships"><Relationship Id="rId9" Type="http://schemas.openxmlformats.org/officeDocument/2006/relationships/slideLayout" Target="../slideLayouts/slideLayout1021.xml"/><Relationship Id="rId8" Type="http://schemas.openxmlformats.org/officeDocument/2006/relationships/slideLayout" Target="../slideLayouts/slideLayout1020.xml"/><Relationship Id="rId7" Type="http://schemas.openxmlformats.org/officeDocument/2006/relationships/slideLayout" Target="../slideLayouts/slideLayout1019.xml"/><Relationship Id="rId6" Type="http://schemas.openxmlformats.org/officeDocument/2006/relationships/slideLayout" Target="../slideLayouts/slideLayout1018.xml"/><Relationship Id="rId5" Type="http://schemas.openxmlformats.org/officeDocument/2006/relationships/slideLayout" Target="../slideLayouts/slideLayout1017.xml"/><Relationship Id="rId4" Type="http://schemas.openxmlformats.org/officeDocument/2006/relationships/slideLayout" Target="../slideLayouts/slideLayout1016.xml"/><Relationship Id="rId3" Type="http://schemas.openxmlformats.org/officeDocument/2006/relationships/slideLayout" Target="../slideLayouts/slideLayout1015.xml"/><Relationship Id="rId2" Type="http://schemas.openxmlformats.org/officeDocument/2006/relationships/slideLayout" Target="../slideLayouts/slideLayout1014.xml"/><Relationship Id="rId12" Type="http://schemas.openxmlformats.org/officeDocument/2006/relationships/theme" Target="../theme/theme93.xml"/><Relationship Id="rId11" Type="http://schemas.openxmlformats.org/officeDocument/2006/relationships/slideLayout" Target="../slideLayouts/slideLayout1023.xml"/><Relationship Id="rId10" Type="http://schemas.openxmlformats.org/officeDocument/2006/relationships/slideLayout" Target="../slideLayouts/slideLayout1022.xml"/><Relationship Id="rId1" Type="http://schemas.openxmlformats.org/officeDocument/2006/relationships/slideLayout" Target="../slideLayouts/slideLayout1013.xml"/></Relationships>
</file>

<file path=ppt/slideMasters/_rels/slideMaster94.xml.rels><?xml version="1.0" encoding="UTF-8" standalone="yes"?>
<Relationships xmlns="http://schemas.openxmlformats.org/package/2006/relationships"><Relationship Id="rId9" Type="http://schemas.openxmlformats.org/officeDocument/2006/relationships/slideLayout" Target="../slideLayouts/slideLayout1032.xml"/><Relationship Id="rId8" Type="http://schemas.openxmlformats.org/officeDocument/2006/relationships/slideLayout" Target="../slideLayouts/slideLayout1031.xml"/><Relationship Id="rId7" Type="http://schemas.openxmlformats.org/officeDocument/2006/relationships/slideLayout" Target="../slideLayouts/slideLayout1030.xml"/><Relationship Id="rId6" Type="http://schemas.openxmlformats.org/officeDocument/2006/relationships/slideLayout" Target="../slideLayouts/slideLayout1029.xml"/><Relationship Id="rId5" Type="http://schemas.openxmlformats.org/officeDocument/2006/relationships/slideLayout" Target="../slideLayouts/slideLayout1028.xml"/><Relationship Id="rId4" Type="http://schemas.openxmlformats.org/officeDocument/2006/relationships/slideLayout" Target="../slideLayouts/slideLayout1027.xml"/><Relationship Id="rId3" Type="http://schemas.openxmlformats.org/officeDocument/2006/relationships/slideLayout" Target="../slideLayouts/slideLayout1026.xml"/><Relationship Id="rId2" Type="http://schemas.openxmlformats.org/officeDocument/2006/relationships/slideLayout" Target="../slideLayouts/slideLayout1025.xml"/><Relationship Id="rId12" Type="http://schemas.openxmlformats.org/officeDocument/2006/relationships/theme" Target="../theme/theme94.xml"/><Relationship Id="rId11" Type="http://schemas.openxmlformats.org/officeDocument/2006/relationships/slideLayout" Target="../slideLayouts/slideLayout1034.xml"/><Relationship Id="rId10" Type="http://schemas.openxmlformats.org/officeDocument/2006/relationships/slideLayout" Target="../slideLayouts/slideLayout1033.xml"/><Relationship Id="rId1" Type="http://schemas.openxmlformats.org/officeDocument/2006/relationships/slideLayout" Target="../slideLayouts/slideLayout1024.xml"/></Relationships>
</file>

<file path=ppt/slideMasters/_rels/slideMaster95.xml.rels><?xml version="1.0" encoding="UTF-8" standalone="yes"?>
<Relationships xmlns="http://schemas.openxmlformats.org/package/2006/relationships"><Relationship Id="rId9" Type="http://schemas.openxmlformats.org/officeDocument/2006/relationships/slideLayout" Target="../slideLayouts/slideLayout1043.xml"/><Relationship Id="rId8" Type="http://schemas.openxmlformats.org/officeDocument/2006/relationships/slideLayout" Target="../slideLayouts/slideLayout1042.xml"/><Relationship Id="rId7" Type="http://schemas.openxmlformats.org/officeDocument/2006/relationships/slideLayout" Target="../slideLayouts/slideLayout1041.xml"/><Relationship Id="rId6" Type="http://schemas.openxmlformats.org/officeDocument/2006/relationships/slideLayout" Target="../slideLayouts/slideLayout1040.xml"/><Relationship Id="rId5" Type="http://schemas.openxmlformats.org/officeDocument/2006/relationships/slideLayout" Target="../slideLayouts/slideLayout1039.xml"/><Relationship Id="rId4" Type="http://schemas.openxmlformats.org/officeDocument/2006/relationships/slideLayout" Target="../slideLayouts/slideLayout1038.xml"/><Relationship Id="rId3" Type="http://schemas.openxmlformats.org/officeDocument/2006/relationships/slideLayout" Target="../slideLayouts/slideLayout1037.xml"/><Relationship Id="rId2" Type="http://schemas.openxmlformats.org/officeDocument/2006/relationships/slideLayout" Target="../slideLayouts/slideLayout1036.xml"/><Relationship Id="rId12" Type="http://schemas.openxmlformats.org/officeDocument/2006/relationships/theme" Target="../theme/theme95.xml"/><Relationship Id="rId11" Type="http://schemas.openxmlformats.org/officeDocument/2006/relationships/slideLayout" Target="../slideLayouts/slideLayout1045.xml"/><Relationship Id="rId10" Type="http://schemas.openxmlformats.org/officeDocument/2006/relationships/slideLayout" Target="../slideLayouts/slideLayout1044.xml"/><Relationship Id="rId1" Type="http://schemas.openxmlformats.org/officeDocument/2006/relationships/slideLayout" Target="../slideLayouts/slideLayout1035.xml"/></Relationships>
</file>

<file path=ppt/slideMasters/_rels/slideMaster96.xml.rels><?xml version="1.0" encoding="UTF-8" standalone="yes"?>
<Relationships xmlns="http://schemas.openxmlformats.org/package/2006/relationships"><Relationship Id="rId9" Type="http://schemas.openxmlformats.org/officeDocument/2006/relationships/slideLayout" Target="../slideLayouts/slideLayout1054.xml"/><Relationship Id="rId8" Type="http://schemas.openxmlformats.org/officeDocument/2006/relationships/slideLayout" Target="../slideLayouts/slideLayout1053.xml"/><Relationship Id="rId7" Type="http://schemas.openxmlformats.org/officeDocument/2006/relationships/slideLayout" Target="../slideLayouts/slideLayout1052.xml"/><Relationship Id="rId6" Type="http://schemas.openxmlformats.org/officeDocument/2006/relationships/slideLayout" Target="../slideLayouts/slideLayout1051.xml"/><Relationship Id="rId5" Type="http://schemas.openxmlformats.org/officeDocument/2006/relationships/slideLayout" Target="../slideLayouts/slideLayout1050.xml"/><Relationship Id="rId4" Type="http://schemas.openxmlformats.org/officeDocument/2006/relationships/slideLayout" Target="../slideLayouts/slideLayout1049.xml"/><Relationship Id="rId3" Type="http://schemas.openxmlformats.org/officeDocument/2006/relationships/slideLayout" Target="../slideLayouts/slideLayout1048.xml"/><Relationship Id="rId2" Type="http://schemas.openxmlformats.org/officeDocument/2006/relationships/slideLayout" Target="../slideLayouts/slideLayout1047.xml"/><Relationship Id="rId12" Type="http://schemas.openxmlformats.org/officeDocument/2006/relationships/theme" Target="../theme/theme96.xml"/><Relationship Id="rId11" Type="http://schemas.openxmlformats.org/officeDocument/2006/relationships/slideLayout" Target="../slideLayouts/slideLayout1056.xml"/><Relationship Id="rId10" Type="http://schemas.openxmlformats.org/officeDocument/2006/relationships/slideLayout" Target="../slideLayouts/slideLayout1055.xml"/><Relationship Id="rId1" Type="http://schemas.openxmlformats.org/officeDocument/2006/relationships/slideLayout" Target="../slideLayouts/slideLayout1046.xml"/></Relationships>
</file>

<file path=ppt/slideMasters/_rels/slideMaster97.xml.rels><?xml version="1.0" encoding="UTF-8" standalone="yes"?>
<Relationships xmlns="http://schemas.openxmlformats.org/package/2006/relationships"><Relationship Id="rId9" Type="http://schemas.openxmlformats.org/officeDocument/2006/relationships/slideLayout" Target="../slideLayouts/slideLayout1065.xml"/><Relationship Id="rId8" Type="http://schemas.openxmlformats.org/officeDocument/2006/relationships/slideLayout" Target="../slideLayouts/slideLayout1064.xml"/><Relationship Id="rId7" Type="http://schemas.openxmlformats.org/officeDocument/2006/relationships/slideLayout" Target="../slideLayouts/slideLayout1063.xml"/><Relationship Id="rId6" Type="http://schemas.openxmlformats.org/officeDocument/2006/relationships/slideLayout" Target="../slideLayouts/slideLayout1062.xml"/><Relationship Id="rId5" Type="http://schemas.openxmlformats.org/officeDocument/2006/relationships/slideLayout" Target="../slideLayouts/slideLayout1061.xml"/><Relationship Id="rId4" Type="http://schemas.openxmlformats.org/officeDocument/2006/relationships/slideLayout" Target="../slideLayouts/slideLayout1060.xml"/><Relationship Id="rId3" Type="http://schemas.openxmlformats.org/officeDocument/2006/relationships/slideLayout" Target="../slideLayouts/slideLayout1059.xml"/><Relationship Id="rId2" Type="http://schemas.openxmlformats.org/officeDocument/2006/relationships/slideLayout" Target="../slideLayouts/slideLayout1058.xml"/><Relationship Id="rId12" Type="http://schemas.openxmlformats.org/officeDocument/2006/relationships/theme" Target="../theme/theme97.xml"/><Relationship Id="rId11" Type="http://schemas.openxmlformats.org/officeDocument/2006/relationships/slideLayout" Target="../slideLayouts/slideLayout1067.xml"/><Relationship Id="rId10" Type="http://schemas.openxmlformats.org/officeDocument/2006/relationships/slideLayout" Target="../slideLayouts/slideLayout1066.xml"/><Relationship Id="rId1" Type="http://schemas.openxmlformats.org/officeDocument/2006/relationships/slideLayout" Target="../slideLayouts/slideLayout1057.xml"/></Relationships>
</file>

<file path=ppt/slideMasters/_rels/slideMaster98.xml.rels><?xml version="1.0" encoding="UTF-8" standalone="yes"?>
<Relationships xmlns="http://schemas.openxmlformats.org/package/2006/relationships"><Relationship Id="rId9" Type="http://schemas.openxmlformats.org/officeDocument/2006/relationships/slideLayout" Target="../slideLayouts/slideLayout1076.xml"/><Relationship Id="rId8" Type="http://schemas.openxmlformats.org/officeDocument/2006/relationships/slideLayout" Target="../slideLayouts/slideLayout1075.xml"/><Relationship Id="rId7" Type="http://schemas.openxmlformats.org/officeDocument/2006/relationships/slideLayout" Target="../slideLayouts/slideLayout1074.xml"/><Relationship Id="rId6" Type="http://schemas.openxmlformats.org/officeDocument/2006/relationships/slideLayout" Target="../slideLayouts/slideLayout1073.xml"/><Relationship Id="rId5" Type="http://schemas.openxmlformats.org/officeDocument/2006/relationships/slideLayout" Target="../slideLayouts/slideLayout1072.xml"/><Relationship Id="rId4" Type="http://schemas.openxmlformats.org/officeDocument/2006/relationships/slideLayout" Target="../slideLayouts/slideLayout1071.xml"/><Relationship Id="rId3" Type="http://schemas.openxmlformats.org/officeDocument/2006/relationships/slideLayout" Target="../slideLayouts/slideLayout1070.xml"/><Relationship Id="rId2" Type="http://schemas.openxmlformats.org/officeDocument/2006/relationships/slideLayout" Target="../slideLayouts/slideLayout1069.xml"/><Relationship Id="rId12" Type="http://schemas.openxmlformats.org/officeDocument/2006/relationships/theme" Target="../theme/theme98.xml"/><Relationship Id="rId11" Type="http://schemas.openxmlformats.org/officeDocument/2006/relationships/slideLayout" Target="../slideLayouts/slideLayout1078.xml"/><Relationship Id="rId10" Type="http://schemas.openxmlformats.org/officeDocument/2006/relationships/slideLayout" Target="../slideLayouts/slideLayout1077.xml"/><Relationship Id="rId1" Type="http://schemas.openxmlformats.org/officeDocument/2006/relationships/slideLayout" Target="../slideLayouts/slideLayout1068.xml"/></Relationships>
</file>

<file path=ppt/slideMasters/_rels/slideMaster99.xml.rels><?xml version="1.0" encoding="UTF-8" standalone="yes"?>
<Relationships xmlns="http://schemas.openxmlformats.org/package/2006/relationships"><Relationship Id="rId9" Type="http://schemas.openxmlformats.org/officeDocument/2006/relationships/slideLayout" Target="../slideLayouts/slideLayout1087.xml"/><Relationship Id="rId8" Type="http://schemas.openxmlformats.org/officeDocument/2006/relationships/slideLayout" Target="../slideLayouts/slideLayout1086.xml"/><Relationship Id="rId7" Type="http://schemas.openxmlformats.org/officeDocument/2006/relationships/slideLayout" Target="../slideLayouts/slideLayout1085.xml"/><Relationship Id="rId6" Type="http://schemas.openxmlformats.org/officeDocument/2006/relationships/slideLayout" Target="../slideLayouts/slideLayout1084.xml"/><Relationship Id="rId5" Type="http://schemas.openxmlformats.org/officeDocument/2006/relationships/slideLayout" Target="../slideLayouts/slideLayout1083.xml"/><Relationship Id="rId4" Type="http://schemas.openxmlformats.org/officeDocument/2006/relationships/slideLayout" Target="../slideLayouts/slideLayout1082.xml"/><Relationship Id="rId3" Type="http://schemas.openxmlformats.org/officeDocument/2006/relationships/slideLayout" Target="../slideLayouts/slideLayout1081.xml"/><Relationship Id="rId2" Type="http://schemas.openxmlformats.org/officeDocument/2006/relationships/slideLayout" Target="../slideLayouts/slideLayout1080.xml"/><Relationship Id="rId12" Type="http://schemas.openxmlformats.org/officeDocument/2006/relationships/theme" Target="../theme/theme99.xml"/><Relationship Id="rId11" Type="http://schemas.openxmlformats.org/officeDocument/2006/relationships/slideLayout" Target="../slideLayouts/slideLayout1089.xml"/><Relationship Id="rId10" Type="http://schemas.openxmlformats.org/officeDocument/2006/relationships/slideLayout" Target="../slideLayouts/slideLayout1088.xml"/><Relationship Id="rId1" Type="http://schemas.openxmlformats.org/officeDocument/2006/relationships/slideLayout" Target="../slideLayouts/slideLayout107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图片 1" descr="新名片-黄总-李小姐"/>
          <p:cNvPicPr>
            <a:picLocks noChangeAspect="1"/>
          </p:cNvPicPr>
          <p:nvPr userDrawn="1"/>
        </p:nvPicPr>
        <p:blipFill>
          <a:blip r:embed="rId12" cstate="print"/>
          <a:srcRect l="-3870" t="-24402" r="34063" b="-34450"/>
          <a:stretch>
            <a:fillRect/>
          </a:stretch>
        </p:blipFill>
        <p:spPr>
          <a:xfrm>
            <a:off x="1755775" y="474980"/>
            <a:ext cx="1586230" cy="462915"/>
          </a:xfrm>
          <a:prstGeom prst="rect">
            <a:avLst/>
          </a:prstGeom>
          <a:noFill/>
          <a:ln w="9525">
            <a:noFill/>
          </a:ln>
        </p:spPr>
      </p:pic>
      <p:sp>
        <p:nvSpPr>
          <p:cNvPr id="17" name="圆: 空心 14"/>
          <p:cNvSpPr/>
          <p:nvPr userDrawn="1"/>
        </p:nvSpPr>
        <p:spPr>
          <a:xfrm>
            <a:off x="-769620" y="-986155"/>
            <a:ext cx="2341563" cy="2373313"/>
          </a:xfrm>
          <a:custGeom>
            <a:avLst/>
            <a:gdLst/>
            <a:ahLst/>
            <a:cxnLst>
              <a:cxn ang="0">
                <a:pos x="0" y="10800"/>
              </a:cxn>
              <a:cxn ang="0">
                <a:pos x="10800" y="0"/>
              </a:cxn>
              <a:cxn ang="0">
                <a:pos x="21600" y="10800"/>
              </a:cxn>
              <a:cxn ang="0">
                <a:pos x="10800" y="21600"/>
              </a:cxn>
              <a:cxn ang="0">
                <a:pos x="0" y="10800"/>
              </a:cxn>
              <a:cxn ang="0">
                <a:pos x="2255" y="10800"/>
              </a:cxn>
              <a:cxn ang="0">
                <a:pos x="10800" y="19345"/>
              </a:cxn>
              <a:cxn ang="0">
                <a:pos x="19345" y="10800"/>
              </a:cxn>
              <a:cxn ang="0">
                <a:pos x="10800" y="2255"/>
              </a:cxn>
              <a:cxn ang="0">
                <a:pos x="2255" y="10800"/>
              </a:cxn>
            </a:cxnLst>
            <a:rect l="0" t="0" r="0" b="0"/>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2255" y="10800"/>
                </a:moveTo>
                <a:cubicBezTo>
                  <a:pt x="2255" y="15519"/>
                  <a:pt x="6081" y="19345"/>
                  <a:pt x="10800" y="19345"/>
                </a:cubicBezTo>
                <a:cubicBezTo>
                  <a:pt x="15519" y="19345"/>
                  <a:pt x="19345" y="15519"/>
                  <a:pt x="19345" y="10800"/>
                </a:cubicBezTo>
                <a:cubicBezTo>
                  <a:pt x="19345" y="6081"/>
                  <a:pt x="15519" y="2255"/>
                  <a:pt x="10800" y="2255"/>
                </a:cubicBezTo>
                <a:cubicBezTo>
                  <a:pt x="6081" y="2255"/>
                  <a:pt x="2255" y="6081"/>
                  <a:pt x="2255" y="10800"/>
                </a:cubicBezTo>
                <a:close/>
              </a:path>
            </a:pathLst>
          </a:custGeom>
          <a:solidFill>
            <a:srgbClr val="2AD2C9"/>
          </a:solidFill>
          <a:ln w="9525">
            <a:noFill/>
          </a:ln>
        </p:spPr>
        <p:txBody>
          <a:bodyPr/>
          <a:p>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ransition/>
  <p:hf sldNum="0" hdr="0" ftr="0" dt="0"/>
  <p:txStyles>
    <p:titleStyle>
      <a:lvl1pPr marL="1327150" indent="-1327150" algn="ctr" defTabSz="0" rtl="0" eaLnBrk="0" fontAlgn="base" hangingPunct="0">
        <a:spcBef>
          <a:spcPct val="0"/>
        </a:spcBef>
        <a:spcAft>
          <a:spcPct val="0"/>
        </a:spcAft>
        <a:buSzPct val="100000"/>
        <a:buFont typeface="Times New Roman" panose="02020603050405020304" pitchFamily="2" charset="0"/>
        <a:defRPr sz="6400" kern="1200">
          <a:solidFill>
            <a:schemeClr val="tx1"/>
          </a:solidFill>
          <a:latin typeface="+mj-lt"/>
          <a:ea typeface="+mj-ea"/>
          <a:cs typeface="+mj-cs"/>
          <a:sym typeface="Calibri" panose="020F0502020204030204" charset="0"/>
        </a:defRPr>
      </a:lvl1pPr>
      <a:lvl2pPr marL="1327150" indent="-1327150" algn="ctr" defTabSz="0" rtl="0" eaLnBrk="0" fontAlgn="base" hangingPunct="0">
        <a:spcBef>
          <a:spcPct val="0"/>
        </a:spcBef>
        <a:spcAft>
          <a:spcPct val="0"/>
        </a:spcAft>
        <a:buSzPct val="100000"/>
        <a:buFont typeface="Times New Roman" panose="02020603050405020304" pitchFamily="2" charset="0"/>
        <a:defRPr sz="6400">
          <a:solidFill>
            <a:schemeClr val="tx1"/>
          </a:solidFill>
          <a:latin typeface="Calibri" panose="020F0502020204030204" charset="0"/>
          <a:ea typeface="宋体" panose="02010600030101010101" pitchFamily="2" charset="-122"/>
          <a:sym typeface="Calibri" panose="020F0502020204030204" charset="0"/>
        </a:defRPr>
      </a:lvl2pPr>
      <a:lvl3pPr marL="1327150" indent="-1327150" algn="ctr" defTabSz="0" rtl="0" eaLnBrk="0" fontAlgn="base" hangingPunct="0">
        <a:spcBef>
          <a:spcPct val="0"/>
        </a:spcBef>
        <a:spcAft>
          <a:spcPct val="0"/>
        </a:spcAft>
        <a:buSzPct val="100000"/>
        <a:buFont typeface="Times New Roman" panose="02020603050405020304" pitchFamily="2" charset="0"/>
        <a:defRPr sz="6400">
          <a:solidFill>
            <a:schemeClr val="tx1"/>
          </a:solidFill>
          <a:latin typeface="Calibri" panose="020F0502020204030204" charset="0"/>
          <a:ea typeface="宋体" panose="02010600030101010101" pitchFamily="2" charset="-122"/>
          <a:sym typeface="Calibri" panose="020F0502020204030204" charset="0"/>
        </a:defRPr>
      </a:lvl3pPr>
      <a:lvl4pPr marL="1327150" indent="-1327150" algn="ctr" defTabSz="0" rtl="0" eaLnBrk="0" fontAlgn="base" hangingPunct="0">
        <a:spcBef>
          <a:spcPct val="0"/>
        </a:spcBef>
        <a:spcAft>
          <a:spcPct val="0"/>
        </a:spcAft>
        <a:buSzPct val="100000"/>
        <a:buFont typeface="Times New Roman" panose="02020603050405020304" pitchFamily="2" charset="0"/>
        <a:defRPr sz="6400">
          <a:solidFill>
            <a:schemeClr val="tx1"/>
          </a:solidFill>
          <a:latin typeface="Calibri" panose="020F0502020204030204" charset="0"/>
          <a:ea typeface="宋体" panose="02010600030101010101" pitchFamily="2" charset="-122"/>
          <a:sym typeface="Calibri" panose="020F0502020204030204" charset="0"/>
        </a:defRPr>
      </a:lvl4pPr>
      <a:lvl5pPr marL="1327150" indent="-1327150" algn="ctr" defTabSz="0" rtl="0" eaLnBrk="0" fontAlgn="base" hangingPunct="0">
        <a:spcBef>
          <a:spcPct val="0"/>
        </a:spcBef>
        <a:spcAft>
          <a:spcPct val="0"/>
        </a:spcAft>
        <a:buSzPct val="100000"/>
        <a:buFont typeface="Times New Roman" panose="02020603050405020304" pitchFamily="2" charset="0"/>
        <a:defRPr sz="6400">
          <a:solidFill>
            <a:schemeClr val="tx1"/>
          </a:solidFill>
          <a:latin typeface="Calibri" panose="020F0502020204030204" charset="0"/>
          <a:ea typeface="宋体" panose="02010600030101010101" pitchFamily="2" charset="-122"/>
          <a:sym typeface="Calibri" panose="020F0502020204030204" charset="0"/>
        </a:defRPr>
      </a:lvl5pPr>
      <a:lvl6pPr marL="1784350" indent="-1327150" algn="ctr" defTabSz="0" rtl="0" eaLnBrk="0" fontAlgn="base" hangingPunct="0">
        <a:spcBef>
          <a:spcPct val="0"/>
        </a:spcBef>
        <a:spcAft>
          <a:spcPct val="0"/>
        </a:spcAft>
        <a:buSzPct val="100000"/>
        <a:buFont typeface="Times New Roman" panose="02020603050405020304" pitchFamily="2" charset="0"/>
        <a:defRPr sz="6400">
          <a:solidFill>
            <a:schemeClr val="tx1"/>
          </a:solidFill>
          <a:latin typeface="Calibri" panose="020F0502020204030204" charset="0"/>
          <a:ea typeface="宋体" panose="02010600030101010101" pitchFamily="2" charset="-122"/>
          <a:sym typeface="Calibri" panose="020F0502020204030204" charset="0"/>
        </a:defRPr>
      </a:lvl6pPr>
      <a:lvl7pPr marL="2241550" indent="-1327150" algn="ctr" defTabSz="0" rtl="0" eaLnBrk="0" fontAlgn="base" hangingPunct="0">
        <a:spcBef>
          <a:spcPct val="0"/>
        </a:spcBef>
        <a:spcAft>
          <a:spcPct val="0"/>
        </a:spcAft>
        <a:buSzPct val="100000"/>
        <a:buFont typeface="Times New Roman" panose="02020603050405020304" pitchFamily="2" charset="0"/>
        <a:defRPr sz="6400">
          <a:solidFill>
            <a:schemeClr val="tx1"/>
          </a:solidFill>
          <a:latin typeface="Calibri" panose="020F0502020204030204" charset="0"/>
          <a:ea typeface="宋体" panose="02010600030101010101" pitchFamily="2" charset="-122"/>
          <a:sym typeface="Calibri" panose="020F0502020204030204" charset="0"/>
        </a:defRPr>
      </a:lvl7pPr>
      <a:lvl8pPr marL="2698750" indent="-1327150" algn="ctr" defTabSz="0" rtl="0" eaLnBrk="0" fontAlgn="base" hangingPunct="0">
        <a:spcBef>
          <a:spcPct val="0"/>
        </a:spcBef>
        <a:spcAft>
          <a:spcPct val="0"/>
        </a:spcAft>
        <a:buSzPct val="100000"/>
        <a:buFont typeface="Times New Roman" panose="02020603050405020304" pitchFamily="2" charset="0"/>
        <a:defRPr sz="6400">
          <a:solidFill>
            <a:schemeClr val="tx1"/>
          </a:solidFill>
          <a:latin typeface="Calibri" panose="020F0502020204030204" charset="0"/>
          <a:ea typeface="宋体" panose="02010600030101010101" pitchFamily="2" charset="-122"/>
          <a:sym typeface="Calibri" panose="020F0502020204030204" charset="0"/>
        </a:defRPr>
      </a:lvl8pPr>
      <a:lvl9pPr marL="3155950" indent="-1327150" algn="ctr" defTabSz="0" rtl="0" eaLnBrk="0" fontAlgn="base" hangingPunct="0">
        <a:spcBef>
          <a:spcPct val="0"/>
        </a:spcBef>
        <a:spcAft>
          <a:spcPct val="0"/>
        </a:spcAft>
        <a:buSzPct val="100000"/>
        <a:buFont typeface="Times New Roman" panose="02020603050405020304" pitchFamily="2" charset="0"/>
        <a:defRPr sz="6400">
          <a:solidFill>
            <a:schemeClr val="tx1"/>
          </a:solidFill>
          <a:latin typeface="Calibri" panose="020F0502020204030204" charset="0"/>
          <a:ea typeface="宋体" panose="02010600030101010101" pitchFamily="2" charset="-122"/>
          <a:sym typeface="Calibri" panose="020F0502020204030204" charset="0"/>
        </a:defRPr>
      </a:lvl9pPr>
    </p:titleStyle>
    <p:bodyStyle>
      <a:lvl1pPr marL="495300" indent="-495300" algn="l" defTabSz="0" rtl="0" eaLnBrk="0" fontAlgn="base" hangingPunct="0">
        <a:spcBef>
          <a:spcPct val="20000"/>
        </a:spcBef>
        <a:spcAft>
          <a:spcPct val="0"/>
        </a:spcAft>
        <a:buSzPct val="100000"/>
        <a:buFont typeface="Arial" panose="020B0604020202020204" pitchFamily="34" charset="0"/>
        <a:buChar char="•"/>
        <a:defRPr sz="4700" kern="1200">
          <a:solidFill>
            <a:schemeClr val="tx1"/>
          </a:solidFill>
          <a:latin typeface="+mn-lt"/>
          <a:ea typeface="+mn-ea"/>
          <a:cs typeface="+mn-cs"/>
          <a:sym typeface="Calibri" panose="020F0502020204030204" charset="0"/>
        </a:defRPr>
      </a:lvl1pPr>
      <a:lvl2pPr marL="1078230" indent="-414655" algn="l" defTabSz="0" rtl="0" eaLnBrk="0" fontAlgn="base" hangingPunct="0">
        <a:spcBef>
          <a:spcPct val="20000"/>
        </a:spcBef>
        <a:spcAft>
          <a:spcPct val="0"/>
        </a:spcAft>
        <a:buSzPct val="100000"/>
        <a:buFont typeface="Arial" panose="020B0604020202020204" pitchFamily="34" charset="0"/>
        <a:buChar char="–"/>
        <a:defRPr sz="4100" kern="1200">
          <a:solidFill>
            <a:schemeClr val="tx1"/>
          </a:solidFill>
          <a:latin typeface="+mn-lt"/>
          <a:ea typeface="+mn-ea"/>
          <a:cs typeface="+mn-cs"/>
          <a:sym typeface="Calibri" panose="020F0502020204030204" charset="0"/>
        </a:defRPr>
      </a:lvl2pPr>
      <a:lvl3pPr marL="1659255" indent="-332105" algn="l" defTabSz="0" rtl="0" eaLnBrk="0" fontAlgn="base" hangingPunct="0">
        <a:spcBef>
          <a:spcPct val="20000"/>
        </a:spcBef>
        <a:spcAft>
          <a:spcPct val="0"/>
        </a:spcAft>
        <a:buSzPct val="100000"/>
        <a:buFont typeface="Arial" panose="020B0604020202020204" pitchFamily="34" charset="0"/>
        <a:buChar char="•"/>
        <a:defRPr sz="3500" kern="1200">
          <a:solidFill>
            <a:schemeClr val="tx1"/>
          </a:solidFill>
          <a:latin typeface="+mn-lt"/>
          <a:ea typeface="+mn-ea"/>
          <a:cs typeface="+mn-cs"/>
          <a:sym typeface="Calibri" panose="020F0502020204030204" charset="0"/>
        </a:defRPr>
      </a:lvl3pPr>
      <a:lvl4pPr marL="2324100" indent="-330200" algn="l" defTabSz="0" rtl="0" eaLnBrk="0" fontAlgn="base" hangingPunct="0">
        <a:spcBef>
          <a:spcPct val="20000"/>
        </a:spcBef>
        <a:spcAft>
          <a:spcPct val="0"/>
        </a:spcAft>
        <a:buSzPct val="100000"/>
        <a:buFont typeface="Arial" panose="020B0604020202020204" pitchFamily="34" charset="0"/>
        <a:buChar char="–"/>
        <a:defRPr sz="2900" kern="1200">
          <a:solidFill>
            <a:schemeClr val="tx1"/>
          </a:solidFill>
          <a:latin typeface="+mn-lt"/>
          <a:ea typeface="+mn-ea"/>
          <a:cs typeface="+mn-cs"/>
          <a:sym typeface="Calibri" panose="020F0502020204030204" charset="0"/>
        </a:defRPr>
      </a:lvl4pPr>
      <a:lvl5pPr marL="2987675" indent="-330200" algn="l" defTabSz="0" rtl="0" eaLnBrk="0" fontAlgn="base" hangingPunct="0">
        <a:spcBef>
          <a:spcPct val="20000"/>
        </a:spcBef>
        <a:spcAft>
          <a:spcPct val="0"/>
        </a:spcAft>
        <a:buSzPct val="100000"/>
        <a:buFont typeface="Arial" panose="020B0604020202020204" pitchFamily="34" charset="0"/>
        <a:buChar char="»"/>
        <a:defRPr sz="2900" kern="1200">
          <a:solidFill>
            <a:schemeClr val="tx1"/>
          </a:solidFill>
          <a:latin typeface="+mn-lt"/>
          <a:ea typeface="+mn-ea"/>
          <a:cs typeface="+mn-cs"/>
          <a:sym typeface="Calibri" panose="020F050202020403020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00354"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00355"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00356"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0245" name="日期占位符 1"/>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D8F7FC8-CBA6-9043-8B98-5CAF9206E1D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0246" name="页脚占位符 2"/>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0247" name="灯片编号占位符 3"/>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08D77A4-6A18-E44D-9335-DA417DC95A1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3757" r:id="rId1"/>
    <p:sldLayoutId id="2147483758" r:id="rId2"/>
    <p:sldLayoutId id="2147483759" r:id="rId3"/>
    <p:sldLayoutId id="2147483760" r:id="rId4"/>
    <p:sldLayoutId id="2147483761" r:id="rId5"/>
    <p:sldLayoutId id="2147483762" r:id="rId6"/>
    <p:sldLayoutId id="2147483763" r:id="rId7"/>
    <p:sldLayoutId id="2147483764" r:id="rId8"/>
    <p:sldLayoutId id="2147483765" r:id="rId9"/>
    <p:sldLayoutId id="2147483766" r:id="rId10"/>
    <p:sldLayoutId id="2147483767"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206274"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206275"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206276"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02405"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F96A5CE-AEEC-4D4F-8F1D-A0C85D21BF9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02406"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02407"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8867F83-52A8-CD42-8DF3-EB6C8DA4644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837" r:id="rId1"/>
    <p:sldLayoutId id="2147484838" r:id="rId2"/>
    <p:sldLayoutId id="2147484839" r:id="rId3"/>
    <p:sldLayoutId id="2147484840" r:id="rId4"/>
    <p:sldLayoutId id="2147484841" r:id="rId5"/>
    <p:sldLayoutId id="2147484842" r:id="rId6"/>
    <p:sldLayoutId id="2147484843" r:id="rId7"/>
    <p:sldLayoutId id="2147484844" r:id="rId8"/>
    <p:sldLayoutId id="2147484845" r:id="rId9"/>
    <p:sldLayoutId id="2147484846" r:id="rId10"/>
    <p:sldLayoutId id="2147484847"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218562"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218563"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218564"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03429"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471353-C14A-754B-8734-61E42F0960A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03430"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03431"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E0989F0-E886-8B46-8DCF-632D3348C18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849" r:id="rId1"/>
    <p:sldLayoutId id="2147484850" r:id="rId2"/>
    <p:sldLayoutId id="2147484851" r:id="rId3"/>
    <p:sldLayoutId id="2147484852" r:id="rId4"/>
    <p:sldLayoutId id="2147484853" r:id="rId5"/>
    <p:sldLayoutId id="2147484854" r:id="rId6"/>
    <p:sldLayoutId id="2147484855" r:id="rId7"/>
    <p:sldLayoutId id="2147484856" r:id="rId8"/>
    <p:sldLayoutId id="2147484857" r:id="rId9"/>
    <p:sldLayoutId id="2147484858" r:id="rId10"/>
    <p:sldLayoutId id="2147484859"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2.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230850"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230851"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230852"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04453"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7209CB-09F9-EE43-8011-6D457A397E4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04454"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04455"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925899D-99CC-FA42-AB34-CDF9EF598D3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861" r:id="rId1"/>
    <p:sldLayoutId id="2147484862" r:id="rId2"/>
    <p:sldLayoutId id="2147484863" r:id="rId3"/>
    <p:sldLayoutId id="2147484864" r:id="rId4"/>
    <p:sldLayoutId id="2147484865" r:id="rId5"/>
    <p:sldLayoutId id="2147484866" r:id="rId6"/>
    <p:sldLayoutId id="2147484867" r:id="rId7"/>
    <p:sldLayoutId id="2147484868" r:id="rId8"/>
    <p:sldLayoutId id="2147484869" r:id="rId9"/>
    <p:sldLayoutId id="2147484870" r:id="rId10"/>
    <p:sldLayoutId id="2147484871"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3.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243138"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243139"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243140"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05477"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5D119B9-B906-1943-A78A-AA77A2279B6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05478"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05479"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35A64F7-38FB-C443-A491-323FB493F6D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873" r:id="rId1"/>
    <p:sldLayoutId id="2147484874" r:id="rId2"/>
    <p:sldLayoutId id="2147484875" r:id="rId3"/>
    <p:sldLayoutId id="2147484876" r:id="rId4"/>
    <p:sldLayoutId id="2147484877" r:id="rId5"/>
    <p:sldLayoutId id="2147484878" r:id="rId6"/>
    <p:sldLayoutId id="2147484879" r:id="rId7"/>
    <p:sldLayoutId id="2147484880" r:id="rId8"/>
    <p:sldLayoutId id="2147484881" r:id="rId9"/>
    <p:sldLayoutId id="2147484882" r:id="rId10"/>
    <p:sldLayoutId id="2147484883"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4.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255426"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255427"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255428"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06501"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95BEB5-7300-EE43-A627-0BE289F5773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06502"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06503"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B4DED8D-7A78-A648-823F-B0855266B71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885" r:id="rId1"/>
    <p:sldLayoutId id="2147484886" r:id="rId2"/>
    <p:sldLayoutId id="2147484887" r:id="rId3"/>
    <p:sldLayoutId id="2147484888" r:id="rId4"/>
    <p:sldLayoutId id="2147484889" r:id="rId5"/>
    <p:sldLayoutId id="2147484890" r:id="rId6"/>
    <p:sldLayoutId id="2147484891" r:id="rId7"/>
    <p:sldLayoutId id="2147484892" r:id="rId8"/>
    <p:sldLayoutId id="2147484893" r:id="rId9"/>
    <p:sldLayoutId id="2147484894" r:id="rId10"/>
    <p:sldLayoutId id="2147484895"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5.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267714"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267715"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267716"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07525"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E6527D9-CD2F-F843-AA82-CED872FFA66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07526"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07527"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81A5462-F1F9-B644-920B-5D41EE40815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897" r:id="rId1"/>
    <p:sldLayoutId id="2147484898" r:id="rId2"/>
    <p:sldLayoutId id="2147484899" r:id="rId3"/>
    <p:sldLayoutId id="2147484900" r:id="rId4"/>
    <p:sldLayoutId id="2147484901" r:id="rId5"/>
    <p:sldLayoutId id="2147484902" r:id="rId6"/>
    <p:sldLayoutId id="2147484903" r:id="rId7"/>
    <p:sldLayoutId id="2147484904" r:id="rId8"/>
    <p:sldLayoutId id="2147484905" r:id="rId9"/>
    <p:sldLayoutId id="2147484906" r:id="rId10"/>
    <p:sldLayoutId id="2147484907"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6.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280002"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280003"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280004"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08549"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0741480-42F4-EB42-9C18-D7423EA1049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08550"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08551"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9FC0E7D-03BC-F946-A99B-F3CD452FA37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909" r:id="rId1"/>
    <p:sldLayoutId id="2147484910" r:id="rId2"/>
    <p:sldLayoutId id="2147484911" r:id="rId3"/>
    <p:sldLayoutId id="2147484912" r:id="rId4"/>
    <p:sldLayoutId id="2147484913" r:id="rId5"/>
    <p:sldLayoutId id="2147484914" r:id="rId6"/>
    <p:sldLayoutId id="2147484915" r:id="rId7"/>
    <p:sldLayoutId id="2147484916" r:id="rId8"/>
    <p:sldLayoutId id="2147484917" r:id="rId9"/>
    <p:sldLayoutId id="2147484918" r:id="rId10"/>
    <p:sldLayoutId id="2147484919"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7.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292290"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292291"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292292"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09573" name="日期占位符 6"/>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4248FB9-0C8D-5847-A70A-6DCE71233F1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09574" name="页脚占位符 7"/>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09575" name="灯片编号占位符 8"/>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954EFCC-CC32-4945-9988-535311B8E39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921" r:id="rId1"/>
    <p:sldLayoutId id="2147484922" r:id="rId2"/>
    <p:sldLayoutId id="2147484923" r:id="rId3"/>
    <p:sldLayoutId id="2147484924" r:id="rId4"/>
    <p:sldLayoutId id="2147484925" r:id="rId5"/>
    <p:sldLayoutId id="2147484926" r:id="rId6"/>
    <p:sldLayoutId id="2147484927" r:id="rId7"/>
    <p:sldLayoutId id="2147484928" r:id="rId8"/>
    <p:sldLayoutId id="2147484929" r:id="rId9"/>
    <p:sldLayoutId id="2147484930" r:id="rId10"/>
    <p:sldLayoutId id="2147484931"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8.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304578"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304579"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304580"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10597" name="日期占位符 2"/>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012E54C-0783-3547-8D6D-64388E47E3E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10598" name="页脚占位符 3"/>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10599" name="灯片编号占位符 4"/>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4628326-8EF1-CB4B-A6A8-6C6FE76F7B9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933" r:id="rId1"/>
    <p:sldLayoutId id="2147484934" r:id="rId2"/>
    <p:sldLayoutId id="2147484935" r:id="rId3"/>
    <p:sldLayoutId id="2147484936" r:id="rId4"/>
    <p:sldLayoutId id="2147484937" r:id="rId5"/>
    <p:sldLayoutId id="2147484938" r:id="rId6"/>
    <p:sldLayoutId id="2147484939" r:id="rId7"/>
    <p:sldLayoutId id="2147484940" r:id="rId8"/>
    <p:sldLayoutId id="2147484941" r:id="rId9"/>
    <p:sldLayoutId id="2147484942" r:id="rId10"/>
    <p:sldLayoutId id="2147484943"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9.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316866"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316867"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316868"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11621" name="日期占位符 1"/>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FE7BEA0-B8B6-DC44-8B37-3B89AC4B587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11622" name="页脚占位符 2"/>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11623" name="灯片编号占位符 3"/>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3FD630-C35A-0B4E-93CF-D1CE1CB4E38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945" r:id="rId1"/>
    <p:sldLayoutId id="2147484946" r:id="rId2"/>
    <p:sldLayoutId id="2147484947" r:id="rId3"/>
    <p:sldLayoutId id="2147484948" r:id="rId4"/>
    <p:sldLayoutId id="2147484949" r:id="rId5"/>
    <p:sldLayoutId id="2147484950" r:id="rId6"/>
    <p:sldLayoutId id="2147484951" r:id="rId7"/>
    <p:sldLayoutId id="2147484952" r:id="rId8"/>
    <p:sldLayoutId id="2147484953" r:id="rId9"/>
    <p:sldLayoutId id="2147484954" r:id="rId10"/>
    <p:sldLayoutId id="2147484955"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12642"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12643"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12644"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1269"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CFCAC72-29D8-E049-90A9-9A4D15167D0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1270"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1271"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033CE61-9B8A-B54A-ACDA-F59735656A8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3769" r:id="rId1"/>
    <p:sldLayoutId id="2147483770" r:id="rId2"/>
    <p:sldLayoutId id="2147483771" r:id="rId3"/>
    <p:sldLayoutId id="2147483772" r:id="rId4"/>
    <p:sldLayoutId id="2147483773" r:id="rId5"/>
    <p:sldLayoutId id="2147483774" r:id="rId6"/>
    <p:sldLayoutId id="2147483775" r:id="rId7"/>
    <p:sldLayoutId id="2147483776" r:id="rId8"/>
    <p:sldLayoutId id="2147483777" r:id="rId9"/>
    <p:sldLayoutId id="2147483778" r:id="rId10"/>
    <p:sldLayoutId id="2147483779"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0.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329154"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329155"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329156"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12645"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A8563CF-7B7B-6543-A2CE-C36A275A836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12646"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12647"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6C08105-125E-E240-B718-C6EBA1734BE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957" r:id="rId1"/>
    <p:sldLayoutId id="2147484958" r:id="rId2"/>
    <p:sldLayoutId id="2147484959" r:id="rId3"/>
    <p:sldLayoutId id="2147484960" r:id="rId4"/>
    <p:sldLayoutId id="2147484961" r:id="rId5"/>
    <p:sldLayoutId id="2147484962" r:id="rId6"/>
    <p:sldLayoutId id="2147484963" r:id="rId7"/>
    <p:sldLayoutId id="2147484964" r:id="rId8"/>
    <p:sldLayoutId id="2147484965" r:id="rId9"/>
    <p:sldLayoutId id="2147484966" r:id="rId10"/>
    <p:sldLayoutId id="2147484967"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1.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341442"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341443"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341444"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13669"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19C25C1-F46E-1B42-941B-5646094332C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13670"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13671"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B86E683-D444-5B43-9191-E52FCCF3646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969" r:id="rId1"/>
    <p:sldLayoutId id="2147484970" r:id="rId2"/>
    <p:sldLayoutId id="2147484971" r:id="rId3"/>
    <p:sldLayoutId id="2147484972" r:id="rId4"/>
    <p:sldLayoutId id="2147484973" r:id="rId5"/>
    <p:sldLayoutId id="2147484974" r:id="rId6"/>
    <p:sldLayoutId id="2147484975" r:id="rId7"/>
    <p:sldLayoutId id="2147484976" r:id="rId8"/>
    <p:sldLayoutId id="2147484977" r:id="rId9"/>
    <p:sldLayoutId id="2147484978" r:id="rId10"/>
    <p:sldLayoutId id="2147484979"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2.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353730"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353731"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353732"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14693"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711AAE5-B2A7-634C-840C-31834BD49FE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14694"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14695"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B09C03C-DE28-0242-880E-BBB184C132C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981" r:id="rId1"/>
    <p:sldLayoutId id="2147484982" r:id="rId2"/>
    <p:sldLayoutId id="2147484983" r:id="rId3"/>
    <p:sldLayoutId id="2147484984" r:id="rId4"/>
    <p:sldLayoutId id="2147484985" r:id="rId5"/>
    <p:sldLayoutId id="2147484986" r:id="rId6"/>
    <p:sldLayoutId id="2147484987" r:id="rId7"/>
    <p:sldLayoutId id="2147484988" r:id="rId8"/>
    <p:sldLayoutId id="2147484989" r:id="rId9"/>
    <p:sldLayoutId id="2147484990" r:id="rId10"/>
    <p:sldLayoutId id="2147484991"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3.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366018"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366019"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366020"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15717"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BCD2B2D-78C6-9F4C-8B58-A9340973007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15718"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15719"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2ADBC41-122A-3D40-B1EF-CB447567812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993" r:id="rId1"/>
    <p:sldLayoutId id="2147484994" r:id="rId2"/>
    <p:sldLayoutId id="2147484995" r:id="rId3"/>
    <p:sldLayoutId id="2147484996" r:id="rId4"/>
    <p:sldLayoutId id="2147484997" r:id="rId5"/>
    <p:sldLayoutId id="2147484998" r:id="rId6"/>
    <p:sldLayoutId id="2147484999" r:id="rId7"/>
    <p:sldLayoutId id="2147485000" r:id="rId8"/>
    <p:sldLayoutId id="2147485001" r:id="rId9"/>
    <p:sldLayoutId id="2147485002" r:id="rId10"/>
    <p:sldLayoutId id="2147485003"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4.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378306"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378307"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378308"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16741"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E6E5336-CD35-9744-BD32-E1EFBE46D57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16742"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16743"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D5D2C63-63A2-C541-B3F7-D01BCB4A560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005" r:id="rId1"/>
    <p:sldLayoutId id="2147485006" r:id="rId2"/>
    <p:sldLayoutId id="2147485007" r:id="rId3"/>
    <p:sldLayoutId id="2147485008" r:id="rId4"/>
    <p:sldLayoutId id="2147485009" r:id="rId5"/>
    <p:sldLayoutId id="2147485010" r:id="rId6"/>
    <p:sldLayoutId id="2147485011" r:id="rId7"/>
    <p:sldLayoutId id="2147485012" r:id="rId8"/>
    <p:sldLayoutId id="2147485013" r:id="rId9"/>
    <p:sldLayoutId id="2147485014" r:id="rId10"/>
    <p:sldLayoutId id="2147485015"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5.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390594"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390595"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390596"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17765"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9AA6230-62B0-C846-BB56-90261789282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17766"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17767"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06D9E26-0EBB-3C49-9587-83E3AE74494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017" r:id="rId1"/>
    <p:sldLayoutId id="2147485018" r:id="rId2"/>
    <p:sldLayoutId id="2147485019" r:id="rId3"/>
    <p:sldLayoutId id="2147485020" r:id="rId4"/>
    <p:sldLayoutId id="2147485021" r:id="rId5"/>
    <p:sldLayoutId id="2147485022" r:id="rId6"/>
    <p:sldLayoutId id="2147485023" r:id="rId7"/>
    <p:sldLayoutId id="2147485024" r:id="rId8"/>
    <p:sldLayoutId id="2147485025" r:id="rId9"/>
    <p:sldLayoutId id="2147485026" r:id="rId10"/>
    <p:sldLayoutId id="2147485027"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6.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402882"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402883"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402884"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18789"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F097EB1-32F0-1E4C-9A0D-CB65D854AB3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18790"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18791"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0B70A04-D3E5-B842-A978-65AF48312C4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029" r:id="rId1"/>
    <p:sldLayoutId id="2147485030" r:id="rId2"/>
    <p:sldLayoutId id="2147485031" r:id="rId3"/>
    <p:sldLayoutId id="2147485032" r:id="rId4"/>
    <p:sldLayoutId id="2147485033" r:id="rId5"/>
    <p:sldLayoutId id="2147485034" r:id="rId6"/>
    <p:sldLayoutId id="2147485035" r:id="rId7"/>
    <p:sldLayoutId id="2147485036" r:id="rId8"/>
    <p:sldLayoutId id="2147485037" r:id="rId9"/>
    <p:sldLayoutId id="2147485038" r:id="rId10"/>
    <p:sldLayoutId id="2147485039"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7.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415170"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415171"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415172"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19813"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AF4170C-F4C2-B24D-87B2-4C502BCD61B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19814"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19815"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B7508CE-20BA-C64B-A2AC-9240CB6D4FD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041" r:id="rId1"/>
    <p:sldLayoutId id="2147485042" r:id="rId2"/>
    <p:sldLayoutId id="2147485043" r:id="rId3"/>
    <p:sldLayoutId id="2147485044" r:id="rId4"/>
    <p:sldLayoutId id="2147485045" r:id="rId5"/>
    <p:sldLayoutId id="2147485046" r:id="rId6"/>
    <p:sldLayoutId id="2147485047" r:id="rId7"/>
    <p:sldLayoutId id="2147485048" r:id="rId8"/>
    <p:sldLayoutId id="2147485049" r:id="rId9"/>
    <p:sldLayoutId id="2147485050" r:id="rId10"/>
    <p:sldLayoutId id="2147485051"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8.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427458"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427459"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427460"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20837" name="日期占位符 6"/>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193C87B-2097-834F-855E-6B1D130FE2C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20838" name="页脚占位符 7"/>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20839" name="灯片编号占位符 8"/>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0D3771D-39FF-5B4A-86AD-E7A4D84070B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053" r:id="rId1"/>
    <p:sldLayoutId id="2147485054" r:id="rId2"/>
    <p:sldLayoutId id="2147485055" r:id="rId3"/>
    <p:sldLayoutId id="2147485056" r:id="rId4"/>
    <p:sldLayoutId id="2147485057" r:id="rId5"/>
    <p:sldLayoutId id="2147485058" r:id="rId6"/>
    <p:sldLayoutId id="2147485059" r:id="rId7"/>
    <p:sldLayoutId id="2147485060" r:id="rId8"/>
    <p:sldLayoutId id="2147485061" r:id="rId9"/>
    <p:sldLayoutId id="2147485062" r:id="rId10"/>
    <p:sldLayoutId id="2147485063"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9.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439746"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439747"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439748"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21861" name="日期占位符 2"/>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5396BF-6AE4-F24E-9F02-F52EB8078FD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21862" name="页脚占位符 3"/>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21863" name="灯片编号占位符 4"/>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09E6FC7-9B1A-F340-B3BE-903F35C1449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065" r:id="rId1"/>
    <p:sldLayoutId id="2147485066" r:id="rId2"/>
    <p:sldLayoutId id="2147485067" r:id="rId3"/>
    <p:sldLayoutId id="2147485068" r:id="rId4"/>
    <p:sldLayoutId id="2147485069" r:id="rId5"/>
    <p:sldLayoutId id="2147485070" r:id="rId6"/>
    <p:sldLayoutId id="2147485071" r:id="rId7"/>
    <p:sldLayoutId id="2147485072" r:id="rId8"/>
    <p:sldLayoutId id="2147485073" r:id="rId9"/>
    <p:sldLayoutId id="2147485074" r:id="rId10"/>
    <p:sldLayoutId id="2147485075"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24930"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24931"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24932"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2293"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2874C8B-7562-0444-8F55-72AE0AF58DE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2294"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2295"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1B3E42F-D05C-4743-87CA-4E203BEC7AC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3781" r:id="rId1"/>
    <p:sldLayoutId id="2147483782" r:id="rId2"/>
    <p:sldLayoutId id="2147483783" r:id="rId3"/>
    <p:sldLayoutId id="2147483784" r:id="rId4"/>
    <p:sldLayoutId id="2147483785" r:id="rId5"/>
    <p:sldLayoutId id="2147483786" r:id="rId6"/>
    <p:sldLayoutId id="2147483787" r:id="rId7"/>
    <p:sldLayoutId id="2147483788" r:id="rId8"/>
    <p:sldLayoutId id="2147483789" r:id="rId9"/>
    <p:sldLayoutId id="2147483790" r:id="rId10"/>
    <p:sldLayoutId id="2147483791"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0.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452034"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452035"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452036"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22885" name="日期占位符 1"/>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229C0CC-E8ED-2548-98A4-DC84C6A9052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22886" name="页脚占位符 2"/>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22887" name="灯片编号占位符 3"/>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604B451-3831-1445-A398-65B16EBB498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077" r:id="rId1"/>
    <p:sldLayoutId id="2147485078" r:id="rId2"/>
    <p:sldLayoutId id="2147485079" r:id="rId3"/>
    <p:sldLayoutId id="2147485080" r:id="rId4"/>
    <p:sldLayoutId id="2147485081" r:id="rId5"/>
    <p:sldLayoutId id="2147485082" r:id="rId6"/>
    <p:sldLayoutId id="2147485083" r:id="rId7"/>
    <p:sldLayoutId id="2147485084" r:id="rId8"/>
    <p:sldLayoutId id="2147485085" r:id="rId9"/>
    <p:sldLayoutId id="2147485086" r:id="rId10"/>
    <p:sldLayoutId id="2147485087"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1.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464322"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464323"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464324"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23909"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A57206B-AD44-3045-9744-970E606D9C2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23910"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23911"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B5110C9-C2C0-8D44-89F9-927BE26B323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089" r:id="rId1"/>
    <p:sldLayoutId id="2147485090" r:id="rId2"/>
    <p:sldLayoutId id="2147485091" r:id="rId3"/>
    <p:sldLayoutId id="2147485092" r:id="rId4"/>
    <p:sldLayoutId id="2147485093" r:id="rId5"/>
    <p:sldLayoutId id="2147485094" r:id="rId6"/>
    <p:sldLayoutId id="2147485095" r:id="rId7"/>
    <p:sldLayoutId id="2147485096" r:id="rId8"/>
    <p:sldLayoutId id="2147485097" r:id="rId9"/>
    <p:sldLayoutId id="2147485098" r:id="rId10"/>
    <p:sldLayoutId id="2147485099"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2.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476610"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476611"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476612"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24933"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A118886-CC95-3D4A-921D-F994D724883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24934"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24935"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935624A-819D-6C4C-A8C3-0AA0AFF8169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101" r:id="rId1"/>
    <p:sldLayoutId id="2147485102" r:id="rId2"/>
    <p:sldLayoutId id="2147485103" r:id="rId3"/>
    <p:sldLayoutId id="2147485104" r:id="rId4"/>
    <p:sldLayoutId id="2147485105" r:id="rId5"/>
    <p:sldLayoutId id="2147485106" r:id="rId6"/>
    <p:sldLayoutId id="2147485107" r:id="rId7"/>
    <p:sldLayoutId id="2147485108" r:id="rId8"/>
    <p:sldLayoutId id="2147485109" r:id="rId9"/>
    <p:sldLayoutId id="2147485110" r:id="rId10"/>
    <p:sldLayoutId id="2147485111"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3.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488898"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488899"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488900"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25957"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303B95C-515B-7943-B6F3-55326A28E80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25958"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25959"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301B8C7-8FBA-C54C-BED8-DB79A9EF0DD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113" r:id="rId1"/>
    <p:sldLayoutId id="2147485114" r:id="rId2"/>
    <p:sldLayoutId id="2147485115" r:id="rId3"/>
    <p:sldLayoutId id="2147485116" r:id="rId4"/>
    <p:sldLayoutId id="2147485117" r:id="rId5"/>
    <p:sldLayoutId id="2147485118" r:id="rId6"/>
    <p:sldLayoutId id="2147485119" r:id="rId7"/>
    <p:sldLayoutId id="2147485120" r:id="rId8"/>
    <p:sldLayoutId id="2147485121" r:id="rId9"/>
    <p:sldLayoutId id="2147485122" r:id="rId10"/>
    <p:sldLayoutId id="2147485123"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4.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501186"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501187"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501188"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26981"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946A89E-1CD1-D14B-B4B2-C492144FA5E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26982"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26983"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96BFBFE-7AFC-7D48-ABE4-E25CAEF4958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125" r:id="rId1"/>
    <p:sldLayoutId id="2147485126" r:id="rId2"/>
    <p:sldLayoutId id="2147485127" r:id="rId3"/>
    <p:sldLayoutId id="2147485128" r:id="rId4"/>
    <p:sldLayoutId id="2147485129" r:id="rId5"/>
    <p:sldLayoutId id="2147485130" r:id="rId6"/>
    <p:sldLayoutId id="2147485131" r:id="rId7"/>
    <p:sldLayoutId id="2147485132" r:id="rId8"/>
    <p:sldLayoutId id="2147485133" r:id="rId9"/>
    <p:sldLayoutId id="2147485134" r:id="rId10"/>
    <p:sldLayoutId id="2147485135"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5.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513474"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513475"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513476"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28005"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7B07375-4717-4149-8207-4EBB8FFB007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28006"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28007"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40106F7-1024-2E42-BC45-2F6EA16321D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137" r:id="rId1"/>
    <p:sldLayoutId id="2147485138" r:id="rId2"/>
    <p:sldLayoutId id="2147485139" r:id="rId3"/>
    <p:sldLayoutId id="2147485140" r:id="rId4"/>
    <p:sldLayoutId id="2147485141" r:id="rId5"/>
    <p:sldLayoutId id="2147485142" r:id="rId6"/>
    <p:sldLayoutId id="2147485143" r:id="rId7"/>
    <p:sldLayoutId id="2147485144" r:id="rId8"/>
    <p:sldLayoutId id="2147485145" r:id="rId9"/>
    <p:sldLayoutId id="2147485146" r:id="rId10"/>
    <p:sldLayoutId id="2147485147"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6.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525762"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525763"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525764"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29029"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ABF8390-5ABC-C840-B581-AE27820317C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29030"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29031"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F8B6C95-2735-204C-A478-F3281B4AD2D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149" r:id="rId1"/>
    <p:sldLayoutId id="2147485150" r:id="rId2"/>
    <p:sldLayoutId id="2147485151" r:id="rId3"/>
    <p:sldLayoutId id="2147485152" r:id="rId4"/>
    <p:sldLayoutId id="2147485153" r:id="rId5"/>
    <p:sldLayoutId id="2147485154" r:id="rId6"/>
    <p:sldLayoutId id="2147485155" r:id="rId7"/>
    <p:sldLayoutId id="2147485156" r:id="rId8"/>
    <p:sldLayoutId id="2147485157" r:id="rId9"/>
    <p:sldLayoutId id="2147485158" r:id="rId10"/>
    <p:sldLayoutId id="2147485159"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7.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538050"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538051"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538052"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30053"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BBB67B-8F70-1948-BC44-25C0E611E19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30054"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30055"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D595BC6-842C-3541-B754-33F5D2649CC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161" r:id="rId1"/>
    <p:sldLayoutId id="2147485162" r:id="rId2"/>
    <p:sldLayoutId id="2147485163" r:id="rId3"/>
    <p:sldLayoutId id="2147485164" r:id="rId4"/>
    <p:sldLayoutId id="2147485165" r:id="rId5"/>
    <p:sldLayoutId id="2147485166" r:id="rId6"/>
    <p:sldLayoutId id="2147485167" r:id="rId7"/>
    <p:sldLayoutId id="2147485168" r:id="rId8"/>
    <p:sldLayoutId id="2147485169" r:id="rId9"/>
    <p:sldLayoutId id="2147485170" r:id="rId10"/>
    <p:sldLayoutId id="2147485171"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8.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550338"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550339"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550340"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31077"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E9BB0C9-A418-A940-A72B-BC53F832DC1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31078"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31079"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23F8157-9670-A94C-9480-F2C00EFA445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173" r:id="rId1"/>
    <p:sldLayoutId id="2147485174" r:id="rId2"/>
    <p:sldLayoutId id="2147485175" r:id="rId3"/>
    <p:sldLayoutId id="2147485176" r:id="rId4"/>
    <p:sldLayoutId id="2147485177" r:id="rId5"/>
    <p:sldLayoutId id="2147485178" r:id="rId6"/>
    <p:sldLayoutId id="2147485179" r:id="rId7"/>
    <p:sldLayoutId id="2147485180" r:id="rId8"/>
    <p:sldLayoutId id="2147485181" r:id="rId9"/>
    <p:sldLayoutId id="2147485182" r:id="rId10"/>
    <p:sldLayoutId id="2147485183"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9.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562626"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562627"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562628"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32101" name="日期占位符 6"/>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E5C91E5-A7A5-964D-9C20-95CA6906057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32102" name="页脚占位符 7"/>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32103" name="灯片编号占位符 8"/>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6F01745-0FC5-8E49-B981-8AD865A1108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185" r:id="rId1"/>
    <p:sldLayoutId id="2147485186" r:id="rId2"/>
    <p:sldLayoutId id="2147485187" r:id="rId3"/>
    <p:sldLayoutId id="2147485188" r:id="rId4"/>
    <p:sldLayoutId id="2147485189" r:id="rId5"/>
    <p:sldLayoutId id="2147485190" r:id="rId6"/>
    <p:sldLayoutId id="2147485191" r:id="rId7"/>
    <p:sldLayoutId id="2147485192" r:id="rId8"/>
    <p:sldLayoutId id="2147485193" r:id="rId9"/>
    <p:sldLayoutId id="2147485194" r:id="rId10"/>
    <p:sldLayoutId id="2147485195"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37218"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37219"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37220"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3317"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254F90-50F1-E744-B1CC-C41D47B59E4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3318"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3319"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8F77924-DA6C-2346-B8D6-4AFDE71B96E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3793" r:id="rId1"/>
    <p:sldLayoutId id="2147483794" r:id="rId2"/>
    <p:sldLayoutId id="2147483795" r:id="rId3"/>
    <p:sldLayoutId id="2147483796" r:id="rId4"/>
    <p:sldLayoutId id="2147483797" r:id="rId5"/>
    <p:sldLayoutId id="2147483798" r:id="rId6"/>
    <p:sldLayoutId id="2147483799" r:id="rId7"/>
    <p:sldLayoutId id="2147483800" r:id="rId8"/>
    <p:sldLayoutId id="2147483801" r:id="rId9"/>
    <p:sldLayoutId id="2147483802" r:id="rId10"/>
    <p:sldLayoutId id="2147483803"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0.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574914"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574915"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574916"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33125" name="日期占位符 2"/>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AE18449-27C3-EC4E-84A5-819DC8F08CD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33126" name="页脚占位符 3"/>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33127" name="灯片编号占位符 4"/>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BF6BAB3-E2C6-4E49-84F7-D79C4F7AE6F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197" r:id="rId1"/>
    <p:sldLayoutId id="2147485198" r:id="rId2"/>
    <p:sldLayoutId id="2147485199" r:id="rId3"/>
    <p:sldLayoutId id="2147485200" r:id="rId4"/>
    <p:sldLayoutId id="2147485201" r:id="rId5"/>
    <p:sldLayoutId id="2147485202" r:id="rId6"/>
    <p:sldLayoutId id="2147485203" r:id="rId7"/>
    <p:sldLayoutId id="2147485204" r:id="rId8"/>
    <p:sldLayoutId id="2147485205" r:id="rId9"/>
    <p:sldLayoutId id="2147485206" r:id="rId10"/>
    <p:sldLayoutId id="2147485207"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1.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587202"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587203"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587204"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34149" name="日期占位符 1"/>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EE8DE1D-6A4B-294A-9E08-47D1B91DC6C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34150" name="页脚占位符 2"/>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34151" name="灯片编号占位符 3"/>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3578917-02BF-AA43-A636-5E2DEF07083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209" r:id="rId1"/>
    <p:sldLayoutId id="2147485210" r:id="rId2"/>
    <p:sldLayoutId id="2147485211" r:id="rId3"/>
    <p:sldLayoutId id="2147485212" r:id="rId4"/>
    <p:sldLayoutId id="2147485213" r:id="rId5"/>
    <p:sldLayoutId id="2147485214" r:id="rId6"/>
    <p:sldLayoutId id="2147485215" r:id="rId7"/>
    <p:sldLayoutId id="2147485216" r:id="rId8"/>
    <p:sldLayoutId id="2147485217" r:id="rId9"/>
    <p:sldLayoutId id="2147485218" r:id="rId10"/>
    <p:sldLayoutId id="2147485219"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2.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599490"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599491"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599492"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35173"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EBA31D3-8484-8744-BC6D-3405F105530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35174"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35175"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B9E83C0-2A98-5242-A1CA-39D4D845161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221" r:id="rId1"/>
    <p:sldLayoutId id="2147485222" r:id="rId2"/>
    <p:sldLayoutId id="2147485223" r:id="rId3"/>
    <p:sldLayoutId id="2147485224" r:id="rId4"/>
    <p:sldLayoutId id="2147485225" r:id="rId5"/>
    <p:sldLayoutId id="2147485226" r:id="rId6"/>
    <p:sldLayoutId id="2147485227" r:id="rId7"/>
    <p:sldLayoutId id="2147485228" r:id="rId8"/>
    <p:sldLayoutId id="2147485229" r:id="rId9"/>
    <p:sldLayoutId id="2147485230" r:id="rId10"/>
    <p:sldLayoutId id="2147485231"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3.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611778"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611779"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611780"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36197"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FA4983E-0105-044C-A818-4B5938A444E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36198"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36199"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18558DA-5BC2-2B43-B89F-432A5A99CBF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233" r:id="rId1"/>
    <p:sldLayoutId id="2147485234" r:id="rId2"/>
    <p:sldLayoutId id="2147485235" r:id="rId3"/>
    <p:sldLayoutId id="2147485236" r:id="rId4"/>
    <p:sldLayoutId id="2147485237" r:id="rId5"/>
    <p:sldLayoutId id="2147485238" r:id="rId6"/>
    <p:sldLayoutId id="2147485239" r:id="rId7"/>
    <p:sldLayoutId id="2147485240" r:id="rId8"/>
    <p:sldLayoutId id="2147485241" r:id="rId9"/>
    <p:sldLayoutId id="2147485242" r:id="rId10"/>
    <p:sldLayoutId id="2147485243"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4.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624066"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624067"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624068"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37221"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650F590-0FF5-E94A-B3B5-4CA7BA4F83C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37222"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37223"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8D2B8DF-BAB7-8245-A07B-8C397069137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245" r:id="rId1"/>
    <p:sldLayoutId id="2147485246" r:id="rId2"/>
    <p:sldLayoutId id="2147485247" r:id="rId3"/>
    <p:sldLayoutId id="2147485248" r:id="rId4"/>
    <p:sldLayoutId id="2147485249" r:id="rId5"/>
    <p:sldLayoutId id="2147485250" r:id="rId6"/>
    <p:sldLayoutId id="2147485251" r:id="rId7"/>
    <p:sldLayoutId id="2147485252" r:id="rId8"/>
    <p:sldLayoutId id="2147485253" r:id="rId9"/>
    <p:sldLayoutId id="2147485254" r:id="rId10"/>
    <p:sldLayoutId id="2147485255"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5.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636354"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636355"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636356"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38245"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A7D4CF5-17E3-724A-A488-93A3894325B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38246"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38247"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D889994-45BE-D845-B2C2-59CB6534908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257" r:id="rId1"/>
    <p:sldLayoutId id="2147485258" r:id="rId2"/>
    <p:sldLayoutId id="2147485259" r:id="rId3"/>
    <p:sldLayoutId id="2147485260" r:id="rId4"/>
    <p:sldLayoutId id="2147485261" r:id="rId5"/>
    <p:sldLayoutId id="2147485262" r:id="rId6"/>
    <p:sldLayoutId id="2147485263" r:id="rId7"/>
    <p:sldLayoutId id="2147485264" r:id="rId8"/>
    <p:sldLayoutId id="2147485265" r:id="rId9"/>
    <p:sldLayoutId id="2147485266" r:id="rId10"/>
    <p:sldLayoutId id="2147485267"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6.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648642"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648643"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648644"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39269"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CDBA18F-8438-844D-9ADA-3F0FCF14268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39270"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39271"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CC9EBAE-BD22-0E4B-8297-C10C1279136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269" r:id="rId1"/>
    <p:sldLayoutId id="2147485270" r:id="rId2"/>
    <p:sldLayoutId id="2147485271" r:id="rId3"/>
    <p:sldLayoutId id="2147485272" r:id="rId4"/>
    <p:sldLayoutId id="2147485273" r:id="rId5"/>
    <p:sldLayoutId id="2147485274" r:id="rId6"/>
    <p:sldLayoutId id="2147485275" r:id="rId7"/>
    <p:sldLayoutId id="2147485276" r:id="rId8"/>
    <p:sldLayoutId id="2147485277" r:id="rId9"/>
    <p:sldLayoutId id="2147485278" r:id="rId10"/>
    <p:sldLayoutId id="2147485279"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7.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660930"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660931"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660932"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40293"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A5D2848-A4B1-D64E-9120-0E2AA316823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40294"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40295"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889341B-C08C-904C-AC2B-1A7B71935CE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281" r:id="rId1"/>
    <p:sldLayoutId id="2147485282" r:id="rId2"/>
    <p:sldLayoutId id="2147485283" r:id="rId3"/>
    <p:sldLayoutId id="2147485284" r:id="rId4"/>
    <p:sldLayoutId id="2147485285" r:id="rId5"/>
    <p:sldLayoutId id="2147485286" r:id="rId6"/>
    <p:sldLayoutId id="2147485287" r:id="rId7"/>
    <p:sldLayoutId id="2147485288" r:id="rId8"/>
    <p:sldLayoutId id="2147485289" r:id="rId9"/>
    <p:sldLayoutId id="2147485290" r:id="rId10"/>
    <p:sldLayoutId id="2147485291"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8.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673218"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673219"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673220"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41317"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5CB1B77-687B-2B46-9B37-534A58B2693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41318"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41319"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DCFEE36-6756-734F-AB5D-9E16711CF1E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293" r:id="rId1"/>
    <p:sldLayoutId id="2147485294" r:id="rId2"/>
    <p:sldLayoutId id="2147485295" r:id="rId3"/>
    <p:sldLayoutId id="2147485296" r:id="rId4"/>
    <p:sldLayoutId id="2147485297" r:id="rId5"/>
    <p:sldLayoutId id="2147485298" r:id="rId6"/>
    <p:sldLayoutId id="2147485299" r:id="rId7"/>
    <p:sldLayoutId id="2147485300" r:id="rId8"/>
    <p:sldLayoutId id="2147485301" r:id="rId9"/>
    <p:sldLayoutId id="2147485302" r:id="rId10"/>
    <p:sldLayoutId id="2147485303"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9.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685506"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685507"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685508"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42341"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03AA557-197E-094C-8E08-9299E7DEC4D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42342"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42343"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9409219-CD38-F846-95DF-04D8EC790EB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305" r:id="rId1"/>
    <p:sldLayoutId id="2147485306" r:id="rId2"/>
    <p:sldLayoutId id="2147485307" r:id="rId3"/>
    <p:sldLayoutId id="2147485308" r:id="rId4"/>
    <p:sldLayoutId id="2147485309" r:id="rId5"/>
    <p:sldLayoutId id="2147485310" r:id="rId6"/>
    <p:sldLayoutId id="2147485311" r:id="rId7"/>
    <p:sldLayoutId id="2147485312" r:id="rId8"/>
    <p:sldLayoutId id="2147485313" r:id="rId9"/>
    <p:sldLayoutId id="2147485314" r:id="rId10"/>
    <p:sldLayoutId id="2147485315"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49506"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49507"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49508"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4341"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43C5E0D-0205-464C-8238-1DC27566BC5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4342"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4343"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BA22E3C-B72E-0D45-8180-E421141B386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3805" r:id="rId1"/>
    <p:sldLayoutId id="2147483806" r:id="rId2"/>
    <p:sldLayoutId id="2147483807" r:id="rId3"/>
    <p:sldLayoutId id="2147483808" r:id="rId4"/>
    <p:sldLayoutId id="2147483809" r:id="rId5"/>
    <p:sldLayoutId id="2147483810" r:id="rId6"/>
    <p:sldLayoutId id="2147483811" r:id="rId7"/>
    <p:sldLayoutId id="2147483812" r:id="rId8"/>
    <p:sldLayoutId id="2147483813" r:id="rId9"/>
    <p:sldLayoutId id="2147483814" r:id="rId10"/>
    <p:sldLayoutId id="2147483815"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0.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697794"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697795"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697796"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43365" name="日期占位符 6"/>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F3F283A-27C4-2842-9DDD-11F1211AD01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43366" name="页脚占位符 7"/>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43367" name="灯片编号占位符 8"/>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07A867E-928C-1C43-9358-8A9036D025C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317" r:id="rId1"/>
    <p:sldLayoutId id="2147485318" r:id="rId2"/>
    <p:sldLayoutId id="2147485319" r:id="rId3"/>
    <p:sldLayoutId id="2147485320" r:id="rId4"/>
    <p:sldLayoutId id="2147485321" r:id="rId5"/>
    <p:sldLayoutId id="2147485322" r:id="rId6"/>
    <p:sldLayoutId id="2147485323" r:id="rId7"/>
    <p:sldLayoutId id="2147485324" r:id="rId8"/>
    <p:sldLayoutId id="2147485325" r:id="rId9"/>
    <p:sldLayoutId id="2147485326" r:id="rId10"/>
    <p:sldLayoutId id="2147485327"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1.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710082"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710083"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710084"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44389" name="日期占位符 2"/>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D14A452-CDA8-8949-A749-21DE098C781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44390" name="页脚占位符 3"/>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44391" name="灯片编号占位符 4"/>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9827E10-3758-EC4C-9070-FA2D417325F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329" r:id="rId1"/>
    <p:sldLayoutId id="2147485330" r:id="rId2"/>
    <p:sldLayoutId id="2147485331" r:id="rId3"/>
    <p:sldLayoutId id="2147485332" r:id="rId4"/>
    <p:sldLayoutId id="2147485333" r:id="rId5"/>
    <p:sldLayoutId id="2147485334" r:id="rId6"/>
    <p:sldLayoutId id="2147485335" r:id="rId7"/>
    <p:sldLayoutId id="2147485336" r:id="rId8"/>
    <p:sldLayoutId id="2147485337" r:id="rId9"/>
    <p:sldLayoutId id="2147485338" r:id="rId10"/>
    <p:sldLayoutId id="2147485339"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2.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722370"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722371"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722372"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45413" name="日期占位符 1"/>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F4BB682-2287-B54C-81B8-107D214A3D5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45414" name="页脚占位符 2"/>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45415" name="灯片编号占位符 3"/>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BA383A8-4CE0-454E-9E3F-48730350C19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341" r:id="rId1"/>
    <p:sldLayoutId id="2147485342" r:id="rId2"/>
    <p:sldLayoutId id="2147485343" r:id="rId3"/>
    <p:sldLayoutId id="2147485344" r:id="rId4"/>
    <p:sldLayoutId id="2147485345" r:id="rId5"/>
    <p:sldLayoutId id="2147485346" r:id="rId6"/>
    <p:sldLayoutId id="2147485347" r:id="rId7"/>
    <p:sldLayoutId id="2147485348" r:id="rId8"/>
    <p:sldLayoutId id="2147485349" r:id="rId9"/>
    <p:sldLayoutId id="2147485350" r:id="rId10"/>
    <p:sldLayoutId id="2147485351"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3.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734658"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734659"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734660"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46437"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6EB1C81-6930-3744-823A-726757F3FD2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46438"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46439"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148980A-5F0A-9A41-B67E-0AD1645A827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353" r:id="rId1"/>
    <p:sldLayoutId id="2147485354" r:id="rId2"/>
    <p:sldLayoutId id="2147485355" r:id="rId3"/>
    <p:sldLayoutId id="2147485356" r:id="rId4"/>
    <p:sldLayoutId id="2147485357" r:id="rId5"/>
    <p:sldLayoutId id="2147485358" r:id="rId6"/>
    <p:sldLayoutId id="2147485359" r:id="rId7"/>
    <p:sldLayoutId id="2147485360" r:id="rId8"/>
    <p:sldLayoutId id="2147485361" r:id="rId9"/>
    <p:sldLayoutId id="2147485362" r:id="rId10"/>
    <p:sldLayoutId id="2147485363"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4.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746946"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746947"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746948"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47461"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E688FA9-D17B-5342-97F4-EA59DA3E20A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47462"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47463"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BBFED23-CEB7-1C49-B590-9F65D4A57DF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365" r:id="rId1"/>
    <p:sldLayoutId id="2147485366" r:id="rId2"/>
    <p:sldLayoutId id="2147485367" r:id="rId3"/>
    <p:sldLayoutId id="2147485368" r:id="rId4"/>
    <p:sldLayoutId id="2147485369" r:id="rId5"/>
    <p:sldLayoutId id="2147485370" r:id="rId6"/>
    <p:sldLayoutId id="2147485371" r:id="rId7"/>
    <p:sldLayoutId id="2147485372" r:id="rId8"/>
    <p:sldLayoutId id="2147485373" r:id="rId9"/>
    <p:sldLayoutId id="2147485374" r:id="rId10"/>
    <p:sldLayoutId id="2147485375"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5.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759234"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759235"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759236"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48485"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6774EB3-5CDF-3448-893A-5CD6DFD0BE6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48486"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48487"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9E5F1B3-874B-9B46-BDBF-2DCD7ACC271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377" r:id="rId1"/>
    <p:sldLayoutId id="2147485378" r:id="rId2"/>
    <p:sldLayoutId id="2147485379" r:id="rId3"/>
    <p:sldLayoutId id="2147485380" r:id="rId4"/>
    <p:sldLayoutId id="2147485381" r:id="rId5"/>
    <p:sldLayoutId id="2147485382" r:id="rId6"/>
    <p:sldLayoutId id="2147485383" r:id="rId7"/>
    <p:sldLayoutId id="2147485384" r:id="rId8"/>
    <p:sldLayoutId id="2147485385" r:id="rId9"/>
    <p:sldLayoutId id="2147485386" r:id="rId10"/>
    <p:sldLayoutId id="2147485387"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6.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771522"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771523"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771524"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49509"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29F081E-C417-6A4E-9BB2-85A3671AD07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49510"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49511"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B599E2-78A6-EE47-988A-31CB5C2A555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389" r:id="rId1"/>
    <p:sldLayoutId id="2147485390" r:id="rId2"/>
    <p:sldLayoutId id="2147485391" r:id="rId3"/>
    <p:sldLayoutId id="2147485392" r:id="rId4"/>
    <p:sldLayoutId id="2147485393" r:id="rId5"/>
    <p:sldLayoutId id="2147485394" r:id="rId6"/>
    <p:sldLayoutId id="2147485395" r:id="rId7"/>
    <p:sldLayoutId id="2147485396" r:id="rId8"/>
    <p:sldLayoutId id="2147485397" r:id="rId9"/>
    <p:sldLayoutId id="2147485398" r:id="rId10"/>
    <p:sldLayoutId id="2147485399"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7.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783810"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783811"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783812"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50533"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9BCA099-4A56-BC4D-8515-45EBE71C7A9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50534"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50535"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02E84DF-EAAB-C34C-90FA-012467C6B6B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401" r:id="rId1"/>
    <p:sldLayoutId id="2147485402" r:id="rId2"/>
    <p:sldLayoutId id="2147485403" r:id="rId3"/>
    <p:sldLayoutId id="2147485404" r:id="rId4"/>
    <p:sldLayoutId id="2147485405" r:id="rId5"/>
    <p:sldLayoutId id="2147485406" r:id="rId6"/>
    <p:sldLayoutId id="2147485407" r:id="rId7"/>
    <p:sldLayoutId id="2147485408" r:id="rId8"/>
    <p:sldLayoutId id="2147485409" r:id="rId9"/>
    <p:sldLayoutId id="2147485410" r:id="rId10"/>
    <p:sldLayoutId id="2147485411"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8.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796098"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796099"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796100"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51557"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47376CC-511E-8749-8D7B-079F93AD2C9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51558"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51559"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728239D-1AB8-654F-ABCD-41BC5CFB79B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413" r:id="rId1"/>
    <p:sldLayoutId id="2147485414" r:id="rId2"/>
    <p:sldLayoutId id="2147485415" r:id="rId3"/>
    <p:sldLayoutId id="2147485416" r:id="rId4"/>
    <p:sldLayoutId id="2147485417" r:id="rId5"/>
    <p:sldLayoutId id="2147485418" r:id="rId6"/>
    <p:sldLayoutId id="2147485419" r:id="rId7"/>
    <p:sldLayoutId id="2147485420" r:id="rId8"/>
    <p:sldLayoutId id="2147485421" r:id="rId9"/>
    <p:sldLayoutId id="2147485422" r:id="rId10"/>
    <p:sldLayoutId id="2147485423"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9.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808386"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808387"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808388"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52581"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959C89-C3D5-4E4E-B58D-7AB8CC19250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52582"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52583"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DADC0F9-1C88-2244-A0B1-B03D0EB0384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425" r:id="rId1"/>
    <p:sldLayoutId id="2147485426" r:id="rId2"/>
    <p:sldLayoutId id="2147485427" r:id="rId3"/>
    <p:sldLayoutId id="2147485428" r:id="rId4"/>
    <p:sldLayoutId id="2147485429" r:id="rId5"/>
    <p:sldLayoutId id="2147485430" r:id="rId6"/>
    <p:sldLayoutId id="2147485431" r:id="rId7"/>
    <p:sldLayoutId id="2147485432" r:id="rId8"/>
    <p:sldLayoutId id="2147485433" r:id="rId9"/>
    <p:sldLayoutId id="2147485434" r:id="rId10"/>
    <p:sldLayoutId id="2147485435"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61794"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61795"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61796"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5365"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DC71B70-12AA-DA4B-A95D-B37FC4AE8DE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5366"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5367"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A7E9895-8F25-6A47-8F3A-41B4236CE94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3817" r:id="rId1"/>
    <p:sldLayoutId id="2147483818" r:id="rId2"/>
    <p:sldLayoutId id="2147483819" r:id="rId3"/>
    <p:sldLayoutId id="2147483820" r:id="rId4"/>
    <p:sldLayoutId id="2147483821" r:id="rId5"/>
    <p:sldLayoutId id="2147483822" r:id="rId6"/>
    <p:sldLayoutId id="2147483823" r:id="rId7"/>
    <p:sldLayoutId id="2147483824" r:id="rId8"/>
    <p:sldLayoutId id="2147483825" r:id="rId9"/>
    <p:sldLayoutId id="2147483826" r:id="rId10"/>
    <p:sldLayoutId id="2147483827"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0.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820674"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820675"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820676"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53605"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537AF09-D40C-5941-ABA8-469F1DB72DB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53606"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53607"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785D158-C2B2-B540-9A68-83C3D0ACF33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437" r:id="rId1"/>
    <p:sldLayoutId id="2147485438" r:id="rId2"/>
    <p:sldLayoutId id="2147485439" r:id="rId3"/>
    <p:sldLayoutId id="2147485440" r:id="rId4"/>
    <p:sldLayoutId id="2147485441" r:id="rId5"/>
    <p:sldLayoutId id="2147485442" r:id="rId6"/>
    <p:sldLayoutId id="2147485443" r:id="rId7"/>
    <p:sldLayoutId id="2147485444" r:id="rId8"/>
    <p:sldLayoutId id="2147485445" r:id="rId9"/>
    <p:sldLayoutId id="2147485446" r:id="rId10"/>
    <p:sldLayoutId id="2147485447"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1.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832962"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832963"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832964"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54629" name="日期占位符 6"/>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D98B3B5-77A2-1849-9BE6-679B7DF66DB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54630" name="页脚占位符 7"/>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54631" name="灯片编号占位符 8"/>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88E014F-BB5D-9749-9101-3EE0A400EBC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449" r:id="rId1"/>
    <p:sldLayoutId id="2147485450" r:id="rId2"/>
    <p:sldLayoutId id="2147485451" r:id="rId3"/>
    <p:sldLayoutId id="2147485452" r:id="rId4"/>
    <p:sldLayoutId id="2147485453" r:id="rId5"/>
    <p:sldLayoutId id="2147485454" r:id="rId6"/>
    <p:sldLayoutId id="2147485455" r:id="rId7"/>
    <p:sldLayoutId id="2147485456" r:id="rId8"/>
    <p:sldLayoutId id="2147485457" r:id="rId9"/>
    <p:sldLayoutId id="2147485458" r:id="rId10"/>
    <p:sldLayoutId id="2147485459"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2.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845250"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845251"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845252"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55653" name="日期占位符 2"/>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0A6AE21-0898-3E43-AEA1-A055CB18822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55654" name="页脚占位符 3"/>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55655" name="灯片编号占位符 4"/>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B3D721A-0BF9-9B48-A43B-019E6EE8ADB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461" r:id="rId1"/>
    <p:sldLayoutId id="2147485462" r:id="rId2"/>
    <p:sldLayoutId id="2147485463" r:id="rId3"/>
    <p:sldLayoutId id="2147485464" r:id="rId4"/>
    <p:sldLayoutId id="2147485465" r:id="rId5"/>
    <p:sldLayoutId id="2147485466" r:id="rId6"/>
    <p:sldLayoutId id="2147485467" r:id="rId7"/>
    <p:sldLayoutId id="2147485468" r:id="rId8"/>
    <p:sldLayoutId id="2147485469" r:id="rId9"/>
    <p:sldLayoutId id="2147485470" r:id="rId10"/>
    <p:sldLayoutId id="2147485471"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3.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857538"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857539"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857540"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56677" name="日期占位符 1"/>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E54BC6C-A57A-F040-B21D-69CD8315B12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56678" name="页脚占位符 2"/>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56679" name="灯片编号占位符 3"/>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3E016A2-79FE-654F-9D6E-2058DD4F802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473" r:id="rId1"/>
    <p:sldLayoutId id="2147485474" r:id="rId2"/>
    <p:sldLayoutId id="2147485475" r:id="rId3"/>
    <p:sldLayoutId id="2147485476" r:id="rId4"/>
    <p:sldLayoutId id="2147485477" r:id="rId5"/>
    <p:sldLayoutId id="2147485478" r:id="rId6"/>
    <p:sldLayoutId id="2147485479" r:id="rId7"/>
    <p:sldLayoutId id="2147485480" r:id="rId8"/>
    <p:sldLayoutId id="2147485481" r:id="rId9"/>
    <p:sldLayoutId id="2147485482" r:id="rId10"/>
    <p:sldLayoutId id="2147485483"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4.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869826"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869827"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869828"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57701"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5D0BB1-3BCA-114E-A3D4-74DB3A13FF8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57702"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57703"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AED3C33-AD4E-3F49-98D2-DA8854B3553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485" r:id="rId1"/>
    <p:sldLayoutId id="2147485486" r:id="rId2"/>
    <p:sldLayoutId id="2147485487" r:id="rId3"/>
    <p:sldLayoutId id="2147485488" r:id="rId4"/>
    <p:sldLayoutId id="2147485489" r:id="rId5"/>
    <p:sldLayoutId id="2147485490" r:id="rId6"/>
    <p:sldLayoutId id="2147485491" r:id="rId7"/>
    <p:sldLayoutId id="2147485492" r:id="rId8"/>
    <p:sldLayoutId id="2147485493" r:id="rId9"/>
    <p:sldLayoutId id="2147485494" r:id="rId10"/>
    <p:sldLayoutId id="2147485495"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5.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882114"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882115"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882116"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58725"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7612652-F47B-BC41-9B91-B50502FFEC7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58726"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58727"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58F2A09-654B-0544-94D6-49C998FE0B2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497" r:id="rId1"/>
    <p:sldLayoutId id="2147485498" r:id="rId2"/>
    <p:sldLayoutId id="2147485499" r:id="rId3"/>
    <p:sldLayoutId id="2147485500" r:id="rId4"/>
    <p:sldLayoutId id="2147485501" r:id="rId5"/>
    <p:sldLayoutId id="2147485502" r:id="rId6"/>
    <p:sldLayoutId id="2147485503" r:id="rId7"/>
    <p:sldLayoutId id="2147485504" r:id="rId8"/>
    <p:sldLayoutId id="2147485505" r:id="rId9"/>
    <p:sldLayoutId id="2147485506" r:id="rId10"/>
    <p:sldLayoutId id="2147485507"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6.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894402"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894403"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894404"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59749"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5E90136-0B8C-E841-9531-C986DCF27A8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59750"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59751"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3A12149-4B44-D74A-96EA-F24AF6AFFC0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509" r:id="rId1"/>
    <p:sldLayoutId id="2147485510" r:id="rId2"/>
    <p:sldLayoutId id="2147485511" r:id="rId3"/>
    <p:sldLayoutId id="2147485512" r:id="rId4"/>
    <p:sldLayoutId id="2147485513" r:id="rId5"/>
    <p:sldLayoutId id="2147485514" r:id="rId6"/>
    <p:sldLayoutId id="2147485515" r:id="rId7"/>
    <p:sldLayoutId id="2147485516" r:id="rId8"/>
    <p:sldLayoutId id="2147485517" r:id="rId9"/>
    <p:sldLayoutId id="2147485518" r:id="rId10"/>
    <p:sldLayoutId id="2147485519"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7.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906690"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906691"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906692"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60773"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4580452-B384-4643-9690-95975B11C2D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60774"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60775"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98FF123-DFE7-B840-9A8D-6625FE0B12D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521" r:id="rId1"/>
    <p:sldLayoutId id="2147485522" r:id="rId2"/>
    <p:sldLayoutId id="2147485523" r:id="rId3"/>
    <p:sldLayoutId id="2147485524" r:id="rId4"/>
    <p:sldLayoutId id="2147485525" r:id="rId5"/>
    <p:sldLayoutId id="2147485526" r:id="rId6"/>
    <p:sldLayoutId id="2147485527" r:id="rId7"/>
    <p:sldLayoutId id="2147485528" r:id="rId8"/>
    <p:sldLayoutId id="2147485529" r:id="rId9"/>
    <p:sldLayoutId id="2147485530" r:id="rId10"/>
    <p:sldLayoutId id="2147485531"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8.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918978"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918979"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918980"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61797"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6440E7-DD57-6643-90F3-F53F7419DA1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61798"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61799"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C20B765-D70B-C34B-9A78-38D097DF67B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533" r:id="rId1"/>
    <p:sldLayoutId id="2147485534" r:id="rId2"/>
    <p:sldLayoutId id="2147485535" r:id="rId3"/>
    <p:sldLayoutId id="2147485536" r:id="rId4"/>
    <p:sldLayoutId id="2147485537" r:id="rId5"/>
    <p:sldLayoutId id="2147485538" r:id="rId6"/>
    <p:sldLayoutId id="2147485539" r:id="rId7"/>
    <p:sldLayoutId id="2147485540" r:id="rId8"/>
    <p:sldLayoutId id="2147485541" r:id="rId9"/>
    <p:sldLayoutId id="2147485542" r:id="rId10"/>
    <p:sldLayoutId id="2147485543"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9.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931266"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931267"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931268"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62821"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1644ABA-AF97-4645-A648-6039EB70572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62822"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62823"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133EC3-D258-BF4A-ABDB-717E967D365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545" r:id="rId1"/>
    <p:sldLayoutId id="2147485546" r:id="rId2"/>
    <p:sldLayoutId id="2147485547" r:id="rId3"/>
    <p:sldLayoutId id="2147485548" r:id="rId4"/>
    <p:sldLayoutId id="2147485549" r:id="rId5"/>
    <p:sldLayoutId id="2147485550" r:id="rId6"/>
    <p:sldLayoutId id="2147485551" r:id="rId7"/>
    <p:sldLayoutId id="2147485552" r:id="rId8"/>
    <p:sldLayoutId id="2147485553" r:id="rId9"/>
    <p:sldLayoutId id="2147485554" r:id="rId10"/>
    <p:sldLayoutId id="2147485555"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74082"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74083"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74084"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6389"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2BA41D4-F0BE-9F41-B177-B3B5D46C51D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6390"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6391"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27B48A1-1F92-BC4D-AE0E-7987B973215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3829" r:id="rId1"/>
    <p:sldLayoutId id="2147483830" r:id="rId2"/>
    <p:sldLayoutId id="2147483831" r:id="rId3"/>
    <p:sldLayoutId id="2147483832" r:id="rId4"/>
    <p:sldLayoutId id="2147483833" r:id="rId5"/>
    <p:sldLayoutId id="2147483834" r:id="rId6"/>
    <p:sldLayoutId id="2147483835" r:id="rId7"/>
    <p:sldLayoutId id="2147483836" r:id="rId8"/>
    <p:sldLayoutId id="2147483837" r:id="rId9"/>
    <p:sldLayoutId id="2147483838" r:id="rId10"/>
    <p:sldLayoutId id="2147483839"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0.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943554"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943555"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943556"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63845"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E43E02F-AF5C-0B45-9219-E44984E24A7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63846"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63847"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871BC0F-EBB0-3040-B584-5F551BD4E4E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557" r:id="rId1"/>
    <p:sldLayoutId id="2147485558" r:id="rId2"/>
    <p:sldLayoutId id="2147485559" r:id="rId3"/>
    <p:sldLayoutId id="2147485560" r:id="rId4"/>
    <p:sldLayoutId id="2147485561" r:id="rId5"/>
    <p:sldLayoutId id="2147485562" r:id="rId6"/>
    <p:sldLayoutId id="2147485563" r:id="rId7"/>
    <p:sldLayoutId id="2147485564" r:id="rId8"/>
    <p:sldLayoutId id="2147485565" r:id="rId9"/>
    <p:sldLayoutId id="2147485566" r:id="rId10"/>
    <p:sldLayoutId id="2147485567"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1.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955842"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955843"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955844"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64869"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A90C830-E057-B94D-B7DB-2CC06DD0807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64870"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64871"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38889B5-5FE9-DC41-AFFF-82B891D22D7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569" r:id="rId1"/>
    <p:sldLayoutId id="2147485570" r:id="rId2"/>
    <p:sldLayoutId id="2147485571" r:id="rId3"/>
    <p:sldLayoutId id="2147485572" r:id="rId4"/>
    <p:sldLayoutId id="2147485573" r:id="rId5"/>
    <p:sldLayoutId id="2147485574" r:id="rId6"/>
    <p:sldLayoutId id="2147485575" r:id="rId7"/>
    <p:sldLayoutId id="2147485576" r:id="rId8"/>
    <p:sldLayoutId id="2147485577" r:id="rId9"/>
    <p:sldLayoutId id="2147485578" r:id="rId10"/>
    <p:sldLayoutId id="2147485579"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2.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968130"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968131"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968132"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65893" name="日期占位符 6"/>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6F7F50E-EA07-8B47-ACC2-546FE638FBA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65894" name="页脚占位符 7"/>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65895" name="灯片编号占位符 8"/>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CEEF5FE-30EB-544F-877A-9B1B213BE43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581" r:id="rId1"/>
    <p:sldLayoutId id="2147485582" r:id="rId2"/>
    <p:sldLayoutId id="2147485583" r:id="rId3"/>
    <p:sldLayoutId id="2147485584" r:id="rId4"/>
    <p:sldLayoutId id="2147485585" r:id="rId5"/>
    <p:sldLayoutId id="2147485586" r:id="rId6"/>
    <p:sldLayoutId id="2147485587" r:id="rId7"/>
    <p:sldLayoutId id="2147485588" r:id="rId8"/>
    <p:sldLayoutId id="2147485589" r:id="rId9"/>
    <p:sldLayoutId id="2147485590" r:id="rId10"/>
    <p:sldLayoutId id="2147485591"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3.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980418"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980419"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980420"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66917" name="日期占位符 2"/>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943C5E8-557F-E24B-A591-631A9011C0C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66918" name="页脚占位符 3"/>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66919" name="灯片编号占位符 4"/>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759FF1A-3A25-7249-BDE1-51119747A07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593" r:id="rId1"/>
    <p:sldLayoutId id="2147485594" r:id="rId2"/>
    <p:sldLayoutId id="2147485595" r:id="rId3"/>
    <p:sldLayoutId id="2147485596" r:id="rId4"/>
    <p:sldLayoutId id="2147485597" r:id="rId5"/>
    <p:sldLayoutId id="2147485598" r:id="rId6"/>
    <p:sldLayoutId id="2147485599" r:id="rId7"/>
    <p:sldLayoutId id="2147485600" r:id="rId8"/>
    <p:sldLayoutId id="2147485601" r:id="rId9"/>
    <p:sldLayoutId id="2147485602" r:id="rId10"/>
    <p:sldLayoutId id="2147485603"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4.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992706"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992707"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992708"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67941" name="日期占位符 1"/>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0FCA3C4-135E-AE49-A2FD-7DE26506F22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67942" name="页脚占位符 2"/>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67943" name="灯片编号占位符 3"/>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23F5697-DFC3-7B48-A7D2-60CE2B8D574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605" r:id="rId1"/>
    <p:sldLayoutId id="2147485606" r:id="rId2"/>
    <p:sldLayoutId id="2147485607" r:id="rId3"/>
    <p:sldLayoutId id="2147485608" r:id="rId4"/>
    <p:sldLayoutId id="2147485609" r:id="rId5"/>
    <p:sldLayoutId id="2147485610" r:id="rId6"/>
    <p:sldLayoutId id="2147485611" r:id="rId7"/>
    <p:sldLayoutId id="2147485612" r:id="rId8"/>
    <p:sldLayoutId id="2147485613" r:id="rId9"/>
    <p:sldLayoutId id="2147485614" r:id="rId10"/>
    <p:sldLayoutId id="2147485615"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5.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004994"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004995"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004996"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68965"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481EC0C-82C2-D24F-9671-5057DA00512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68966"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68967"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CCB6656-6661-5C49-9C0A-648355EC5F5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617" r:id="rId1"/>
    <p:sldLayoutId id="2147485618" r:id="rId2"/>
    <p:sldLayoutId id="2147485619" r:id="rId3"/>
    <p:sldLayoutId id="2147485620" r:id="rId4"/>
    <p:sldLayoutId id="2147485621" r:id="rId5"/>
    <p:sldLayoutId id="2147485622" r:id="rId6"/>
    <p:sldLayoutId id="2147485623" r:id="rId7"/>
    <p:sldLayoutId id="2147485624" r:id="rId8"/>
    <p:sldLayoutId id="2147485625" r:id="rId9"/>
    <p:sldLayoutId id="2147485626" r:id="rId10"/>
    <p:sldLayoutId id="2147485627"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6.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017282"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017283"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017284"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69989"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84258B6-BE5D-E140-AEE6-2203D53F315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69990"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69991"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BF7891E-7C10-EA4A-BF64-B45B09D926D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629" r:id="rId1"/>
    <p:sldLayoutId id="2147485630" r:id="rId2"/>
    <p:sldLayoutId id="2147485631" r:id="rId3"/>
    <p:sldLayoutId id="2147485632" r:id="rId4"/>
    <p:sldLayoutId id="2147485633" r:id="rId5"/>
    <p:sldLayoutId id="2147485634" r:id="rId6"/>
    <p:sldLayoutId id="2147485635" r:id="rId7"/>
    <p:sldLayoutId id="2147485636" r:id="rId8"/>
    <p:sldLayoutId id="2147485637" r:id="rId9"/>
    <p:sldLayoutId id="2147485638" r:id="rId10"/>
    <p:sldLayoutId id="2147485639"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7.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029570"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029571"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029572"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71013"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21355B2-D90C-694F-824E-2DE98E92C7D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71014"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71015"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949E94E-07E2-954A-94F9-7472D60988E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641" r:id="rId1"/>
    <p:sldLayoutId id="2147485642" r:id="rId2"/>
    <p:sldLayoutId id="2147485643" r:id="rId3"/>
    <p:sldLayoutId id="2147485644" r:id="rId4"/>
    <p:sldLayoutId id="2147485645" r:id="rId5"/>
    <p:sldLayoutId id="2147485646" r:id="rId6"/>
    <p:sldLayoutId id="2147485647" r:id="rId7"/>
    <p:sldLayoutId id="2147485648" r:id="rId8"/>
    <p:sldLayoutId id="2147485649" r:id="rId9"/>
    <p:sldLayoutId id="2147485650" r:id="rId10"/>
    <p:sldLayoutId id="2147485651"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8.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041858"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041859"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041860"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72037"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587B896-9E45-914D-A9C4-4923E56AC8C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72038"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72039"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A81B607-6B2D-3648-8C11-643012242DB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653" r:id="rId1"/>
    <p:sldLayoutId id="2147485654" r:id="rId2"/>
    <p:sldLayoutId id="2147485655" r:id="rId3"/>
    <p:sldLayoutId id="2147485656" r:id="rId4"/>
    <p:sldLayoutId id="2147485657" r:id="rId5"/>
    <p:sldLayoutId id="2147485658" r:id="rId6"/>
    <p:sldLayoutId id="2147485659" r:id="rId7"/>
    <p:sldLayoutId id="2147485660" r:id="rId8"/>
    <p:sldLayoutId id="2147485661" r:id="rId9"/>
    <p:sldLayoutId id="2147485662" r:id="rId10"/>
    <p:sldLayoutId id="2147485663"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9.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054146"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054147"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054148"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73061"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9D749C4-4F8C-E149-B13F-D770336472A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73062"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73063"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2113A2E-CDF0-4F4C-915B-AF22DD9A89C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665" r:id="rId1"/>
    <p:sldLayoutId id="2147485666" r:id="rId2"/>
    <p:sldLayoutId id="2147485667" r:id="rId3"/>
    <p:sldLayoutId id="2147485668" r:id="rId4"/>
    <p:sldLayoutId id="2147485669" r:id="rId5"/>
    <p:sldLayoutId id="2147485670" r:id="rId6"/>
    <p:sldLayoutId id="2147485671" r:id="rId7"/>
    <p:sldLayoutId id="2147485672" r:id="rId8"/>
    <p:sldLayoutId id="2147485673" r:id="rId9"/>
    <p:sldLayoutId id="2147485674" r:id="rId10"/>
    <p:sldLayoutId id="2147485675"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86370"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86371"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86372"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7413"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8715C7F-D056-B849-83D6-320EE604CB8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7414"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7415"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ABA2D5-88EC-6047-962A-1477B1EC564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3841" r:id="rId1"/>
    <p:sldLayoutId id="2147483842" r:id="rId2"/>
    <p:sldLayoutId id="2147483843" r:id="rId3"/>
    <p:sldLayoutId id="2147483844" r:id="rId4"/>
    <p:sldLayoutId id="2147483845" r:id="rId5"/>
    <p:sldLayoutId id="2147483846" r:id="rId6"/>
    <p:sldLayoutId id="2147483847" r:id="rId7"/>
    <p:sldLayoutId id="2147483848" r:id="rId8"/>
    <p:sldLayoutId id="2147483849" r:id="rId9"/>
    <p:sldLayoutId id="2147483850" r:id="rId10"/>
    <p:sldLayoutId id="2147483851"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0.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066434"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066435"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066436"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74085"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93264CF-58E4-C541-B517-01C617C25C5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74086"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74087"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58C2EEF-A692-7E48-9396-0DB473772B3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677" r:id="rId1"/>
    <p:sldLayoutId id="2147485678" r:id="rId2"/>
    <p:sldLayoutId id="2147485679" r:id="rId3"/>
    <p:sldLayoutId id="2147485680" r:id="rId4"/>
    <p:sldLayoutId id="2147485681" r:id="rId5"/>
    <p:sldLayoutId id="2147485682" r:id="rId6"/>
    <p:sldLayoutId id="2147485683" r:id="rId7"/>
    <p:sldLayoutId id="2147485684" r:id="rId8"/>
    <p:sldLayoutId id="2147485685" r:id="rId9"/>
    <p:sldLayoutId id="2147485686" r:id="rId10"/>
    <p:sldLayoutId id="2147485687"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1.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078722"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078723"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078724"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75109"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CF83B0-34DB-844E-A28B-1D45AD55978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75110"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75111"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E3A5F47-2D66-B540-AE0D-15FB5E148A9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689" r:id="rId1"/>
    <p:sldLayoutId id="2147485690" r:id="rId2"/>
    <p:sldLayoutId id="2147485691" r:id="rId3"/>
    <p:sldLayoutId id="2147485692" r:id="rId4"/>
    <p:sldLayoutId id="2147485693" r:id="rId5"/>
    <p:sldLayoutId id="2147485694" r:id="rId6"/>
    <p:sldLayoutId id="2147485695" r:id="rId7"/>
    <p:sldLayoutId id="2147485696" r:id="rId8"/>
    <p:sldLayoutId id="2147485697" r:id="rId9"/>
    <p:sldLayoutId id="2147485698" r:id="rId10"/>
    <p:sldLayoutId id="2147485699"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2.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091010"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091011"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091012"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76133"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1F92C1A-8506-1042-A0B6-675A6D6B551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76134"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76135"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D12DB4F-5A1C-DE47-8688-7453D89DF23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701" r:id="rId1"/>
    <p:sldLayoutId id="2147485702" r:id="rId2"/>
    <p:sldLayoutId id="2147485703" r:id="rId3"/>
    <p:sldLayoutId id="2147485704" r:id="rId4"/>
    <p:sldLayoutId id="2147485705" r:id="rId5"/>
    <p:sldLayoutId id="2147485706" r:id="rId6"/>
    <p:sldLayoutId id="2147485707" r:id="rId7"/>
    <p:sldLayoutId id="2147485708" r:id="rId8"/>
    <p:sldLayoutId id="2147485709" r:id="rId9"/>
    <p:sldLayoutId id="2147485710" r:id="rId10"/>
    <p:sldLayoutId id="2147485711"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3.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103298"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103299"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103300"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77157" name="日期占位符 6"/>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612ACF4-87B6-8D43-96DE-E054E459B02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77158" name="页脚占位符 7"/>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77159" name="灯片编号占位符 8"/>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EF49EBC-E67A-FF47-820A-7DEAB69AEBA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713" r:id="rId1"/>
    <p:sldLayoutId id="2147485714" r:id="rId2"/>
    <p:sldLayoutId id="2147485715" r:id="rId3"/>
    <p:sldLayoutId id="2147485716" r:id="rId4"/>
    <p:sldLayoutId id="2147485717" r:id="rId5"/>
    <p:sldLayoutId id="2147485718" r:id="rId6"/>
    <p:sldLayoutId id="2147485719" r:id="rId7"/>
    <p:sldLayoutId id="2147485720" r:id="rId8"/>
    <p:sldLayoutId id="2147485721" r:id="rId9"/>
    <p:sldLayoutId id="2147485722" r:id="rId10"/>
    <p:sldLayoutId id="2147485723"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4.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115586"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115587"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115588"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78181" name="日期占位符 2"/>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0E8286A-F9E5-D54E-AB63-466696635A0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78182" name="页脚占位符 3"/>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78183" name="灯片编号占位符 4"/>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828B8B0-ACBB-EE4B-AE88-91B4553B2E7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725" r:id="rId1"/>
    <p:sldLayoutId id="2147485726" r:id="rId2"/>
    <p:sldLayoutId id="2147485727" r:id="rId3"/>
    <p:sldLayoutId id="2147485728" r:id="rId4"/>
    <p:sldLayoutId id="2147485729" r:id="rId5"/>
    <p:sldLayoutId id="2147485730" r:id="rId6"/>
    <p:sldLayoutId id="2147485731" r:id="rId7"/>
    <p:sldLayoutId id="2147485732" r:id="rId8"/>
    <p:sldLayoutId id="2147485733" r:id="rId9"/>
    <p:sldLayoutId id="2147485734" r:id="rId10"/>
    <p:sldLayoutId id="2147485735"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5.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127874"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127875"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127876"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79205" name="日期占位符 1"/>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B58DEDF-0532-B243-9DEE-72D5D963F60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79206" name="页脚占位符 2"/>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79207" name="灯片编号占位符 3"/>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E1C036C-1D9C-1F49-AE61-08C0868EF00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737" r:id="rId1"/>
    <p:sldLayoutId id="2147485738" r:id="rId2"/>
    <p:sldLayoutId id="2147485739" r:id="rId3"/>
    <p:sldLayoutId id="2147485740" r:id="rId4"/>
    <p:sldLayoutId id="2147485741" r:id="rId5"/>
    <p:sldLayoutId id="2147485742" r:id="rId6"/>
    <p:sldLayoutId id="2147485743" r:id="rId7"/>
    <p:sldLayoutId id="2147485744" r:id="rId8"/>
    <p:sldLayoutId id="2147485745" r:id="rId9"/>
    <p:sldLayoutId id="2147485746" r:id="rId10"/>
    <p:sldLayoutId id="2147485747"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6.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140162"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140163"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140164"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80229"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4A6724F-F3B7-6947-8BC5-047156C8839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80230"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80231"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3645B9-B285-1345-9BF9-9F343AFC0EA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749" r:id="rId1"/>
    <p:sldLayoutId id="2147485750" r:id="rId2"/>
    <p:sldLayoutId id="2147485751" r:id="rId3"/>
    <p:sldLayoutId id="2147485752" r:id="rId4"/>
    <p:sldLayoutId id="2147485753" r:id="rId5"/>
    <p:sldLayoutId id="2147485754" r:id="rId6"/>
    <p:sldLayoutId id="2147485755" r:id="rId7"/>
    <p:sldLayoutId id="2147485756" r:id="rId8"/>
    <p:sldLayoutId id="2147485757" r:id="rId9"/>
    <p:sldLayoutId id="2147485758" r:id="rId10"/>
    <p:sldLayoutId id="2147485759"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7.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152450"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152451"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152452"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81253"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36BFD3E-3B85-F648-8DBE-662B655F844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81254"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81255"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C44E7DB-49AC-144A-A6C3-2BEC368950B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761" r:id="rId1"/>
    <p:sldLayoutId id="2147485762" r:id="rId2"/>
    <p:sldLayoutId id="2147485763" r:id="rId3"/>
    <p:sldLayoutId id="2147485764" r:id="rId4"/>
    <p:sldLayoutId id="2147485765" r:id="rId5"/>
    <p:sldLayoutId id="2147485766" r:id="rId6"/>
    <p:sldLayoutId id="2147485767" r:id="rId7"/>
    <p:sldLayoutId id="2147485768" r:id="rId8"/>
    <p:sldLayoutId id="2147485769" r:id="rId9"/>
    <p:sldLayoutId id="2147485770" r:id="rId10"/>
    <p:sldLayoutId id="2147485771"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8.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164738"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164739"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164740"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82277"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C63DB6B-FCCA-B042-B28C-58862287477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82278"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82279"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AFC64B9-CF60-1A49-9F73-7841FE13BBE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773" r:id="rId1"/>
    <p:sldLayoutId id="2147485774" r:id="rId2"/>
    <p:sldLayoutId id="2147485775" r:id="rId3"/>
    <p:sldLayoutId id="2147485776" r:id="rId4"/>
    <p:sldLayoutId id="2147485777" r:id="rId5"/>
    <p:sldLayoutId id="2147485778" r:id="rId6"/>
    <p:sldLayoutId id="2147485779" r:id="rId7"/>
    <p:sldLayoutId id="2147485780" r:id="rId8"/>
    <p:sldLayoutId id="2147485781" r:id="rId9"/>
    <p:sldLayoutId id="2147485782" r:id="rId10"/>
    <p:sldLayoutId id="2147485783"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9.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177026"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177027"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177028"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83301"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B4ABABF-96F5-204E-B1ED-43051740796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83302"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83303"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5559274-E91B-4542-9619-A4F954D440C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785" r:id="rId1"/>
    <p:sldLayoutId id="2147485786" r:id="rId2"/>
    <p:sldLayoutId id="2147485787" r:id="rId3"/>
    <p:sldLayoutId id="2147485788" r:id="rId4"/>
    <p:sldLayoutId id="2147485789" r:id="rId5"/>
    <p:sldLayoutId id="2147485790" r:id="rId6"/>
    <p:sldLayoutId id="2147485791" r:id="rId7"/>
    <p:sldLayoutId id="2147485792" r:id="rId8"/>
    <p:sldLayoutId id="2147485793" r:id="rId9"/>
    <p:sldLayoutId id="2147485794" r:id="rId10"/>
    <p:sldLayoutId id="2147485795"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98658"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98659"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98660"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8437"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5A639F9-F557-1147-8251-8E11BC3F6D3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8438"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8439"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E6CB501-924F-8F4F-87C1-9941CF94F95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3853" r:id="rId1"/>
    <p:sldLayoutId id="2147483854" r:id="rId2"/>
    <p:sldLayoutId id="2147483855" r:id="rId3"/>
    <p:sldLayoutId id="2147483856" r:id="rId4"/>
    <p:sldLayoutId id="2147483857" r:id="rId5"/>
    <p:sldLayoutId id="2147483858" r:id="rId6"/>
    <p:sldLayoutId id="2147483859" r:id="rId7"/>
    <p:sldLayoutId id="2147483860" r:id="rId8"/>
    <p:sldLayoutId id="2147483861" r:id="rId9"/>
    <p:sldLayoutId id="2147483862" r:id="rId10"/>
    <p:sldLayoutId id="2147483863"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0.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189314"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189315"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189316"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84325"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4A40DB7-B3C4-BF49-82CA-9126E28CCD9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84326"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84327"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E61EC7F-D099-5B46-BA05-9FD42F3F9FE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797" r:id="rId1"/>
    <p:sldLayoutId id="2147485798" r:id="rId2"/>
    <p:sldLayoutId id="2147485799" r:id="rId3"/>
    <p:sldLayoutId id="2147485800" r:id="rId4"/>
    <p:sldLayoutId id="2147485801" r:id="rId5"/>
    <p:sldLayoutId id="2147485802" r:id="rId6"/>
    <p:sldLayoutId id="2147485803" r:id="rId7"/>
    <p:sldLayoutId id="2147485804" r:id="rId8"/>
    <p:sldLayoutId id="2147485805" r:id="rId9"/>
    <p:sldLayoutId id="2147485806" r:id="rId10"/>
    <p:sldLayoutId id="2147485807"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1.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201602"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201603"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201604"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85349"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5E43D65-C727-BC40-9283-EE1A6233445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85350"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85351"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7DB5292-1B8C-F94D-9BF4-893452043E5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809" r:id="rId1"/>
    <p:sldLayoutId id="2147485810" r:id="rId2"/>
    <p:sldLayoutId id="2147485811" r:id="rId3"/>
    <p:sldLayoutId id="2147485812" r:id="rId4"/>
    <p:sldLayoutId id="2147485813" r:id="rId5"/>
    <p:sldLayoutId id="2147485814" r:id="rId6"/>
    <p:sldLayoutId id="2147485815" r:id="rId7"/>
    <p:sldLayoutId id="2147485816" r:id="rId8"/>
    <p:sldLayoutId id="2147485817" r:id="rId9"/>
    <p:sldLayoutId id="2147485818" r:id="rId10"/>
    <p:sldLayoutId id="2147485819"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2.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213890"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213891"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213892"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86373"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3A2A8A0-D986-D246-986F-3CCDA281358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86374"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86375"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C40A27F-D669-BF45-87CE-8B4CA11934B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821" r:id="rId1"/>
    <p:sldLayoutId id="2147485822" r:id="rId2"/>
    <p:sldLayoutId id="2147485823" r:id="rId3"/>
    <p:sldLayoutId id="2147485824" r:id="rId4"/>
    <p:sldLayoutId id="2147485825" r:id="rId5"/>
    <p:sldLayoutId id="2147485826" r:id="rId6"/>
    <p:sldLayoutId id="2147485827" r:id="rId7"/>
    <p:sldLayoutId id="2147485828" r:id="rId8"/>
    <p:sldLayoutId id="2147485829" r:id="rId9"/>
    <p:sldLayoutId id="2147485830" r:id="rId10"/>
    <p:sldLayoutId id="2147485831"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3.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226178"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226179"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226180"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87397"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7B9CE7C-9CD7-BC4A-907E-ECEE9DD384B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87398"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87399"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101FC03-DCA9-C846-A725-8814D50DA84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833" r:id="rId1"/>
    <p:sldLayoutId id="2147485834" r:id="rId2"/>
    <p:sldLayoutId id="2147485835" r:id="rId3"/>
    <p:sldLayoutId id="2147485836" r:id="rId4"/>
    <p:sldLayoutId id="2147485837" r:id="rId5"/>
    <p:sldLayoutId id="2147485838" r:id="rId6"/>
    <p:sldLayoutId id="2147485839" r:id="rId7"/>
    <p:sldLayoutId id="2147485840" r:id="rId8"/>
    <p:sldLayoutId id="2147485841" r:id="rId9"/>
    <p:sldLayoutId id="2147485842" r:id="rId10"/>
    <p:sldLayoutId id="2147485843"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4.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238466"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238467"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238468"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88421" name="日期占位符 6"/>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A6E32CB-01BF-224E-BEC9-8FDC7F2746A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88422" name="页脚占位符 7"/>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88423" name="灯片编号占位符 8"/>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A022E66-12E8-5C4C-8D07-80B8C851656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845" r:id="rId1"/>
    <p:sldLayoutId id="2147485846" r:id="rId2"/>
    <p:sldLayoutId id="2147485847" r:id="rId3"/>
    <p:sldLayoutId id="2147485848" r:id="rId4"/>
    <p:sldLayoutId id="2147485849" r:id="rId5"/>
    <p:sldLayoutId id="2147485850" r:id="rId6"/>
    <p:sldLayoutId id="2147485851" r:id="rId7"/>
    <p:sldLayoutId id="2147485852" r:id="rId8"/>
    <p:sldLayoutId id="2147485853" r:id="rId9"/>
    <p:sldLayoutId id="2147485854" r:id="rId10"/>
    <p:sldLayoutId id="2147485855"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5.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250754"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250755"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250756"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89445" name="日期占位符 2"/>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B549CB4-7ACE-C24E-8D90-3628B93A3FF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89446" name="页脚占位符 3"/>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89447" name="灯片编号占位符 4"/>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C0D5A93-8A4A-B44B-B0ED-89E23EB1196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857" r:id="rId1"/>
    <p:sldLayoutId id="2147485858" r:id="rId2"/>
    <p:sldLayoutId id="2147485859" r:id="rId3"/>
    <p:sldLayoutId id="2147485860" r:id="rId4"/>
    <p:sldLayoutId id="2147485861" r:id="rId5"/>
    <p:sldLayoutId id="2147485862" r:id="rId6"/>
    <p:sldLayoutId id="2147485863" r:id="rId7"/>
    <p:sldLayoutId id="2147485864" r:id="rId8"/>
    <p:sldLayoutId id="2147485865" r:id="rId9"/>
    <p:sldLayoutId id="2147485866" r:id="rId10"/>
    <p:sldLayoutId id="2147485867"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6.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263042"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263043"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263044"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90469" name="日期占位符 1"/>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54EE485-E0E1-8E42-B77A-3156B624108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90470" name="页脚占位符 2"/>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90471" name="灯片编号占位符 3"/>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12B198C-DC20-1747-8877-C623D5DE302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869" r:id="rId1"/>
    <p:sldLayoutId id="2147485870" r:id="rId2"/>
    <p:sldLayoutId id="2147485871" r:id="rId3"/>
    <p:sldLayoutId id="2147485872" r:id="rId4"/>
    <p:sldLayoutId id="2147485873" r:id="rId5"/>
    <p:sldLayoutId id="2147485874" r:id="rId6"/>
    <p:sldLayoutId id="2147485875" r:id="rId7"/>
    <p:sldLayoutId id="2147485876" r:id="rId8"/>
    <p:sldLayoutId id="2147485877" r:id="rId9"/>
    <p:sldLayoutId id="2147485878" r:id="rId10"/>
    <p:sldLayoutId id="2147485879"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7.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275330"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275331"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275332"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91493"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23848D7-CD4F-1042-98D2-E700C3E9309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91494"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91495"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2172A52-0983-3445-8974-8240A234015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881" r:id="rId1"/>
    <p:sldLayoutId id="2147485882" r:id="rId2"/>
    <p:sldLayoutId id="2147485883" r:id="rId3"/>
    <p:sldLayoutId id="2147485884" r:id="rId4"/>
    <p:sldLayoutId id="2147485885" r:id="rId5"/>
    <p:sldLayoutId id="2147485886" r:id="rId6"/>
    <p:sldLayoutId id="2147485887" r:id="rId7"/>
    <p:sldLayoutId id="2147485888" r:id="rId8"/>
    <p:sldLayoutId id="2147485889" r:id="rId9"/>
    <p:sldLayoutId id="2147485890" r:id="rId10"/>
    <p:sldLayoutId id="2147485891"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8.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287618"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287619"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287620"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92517"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4794A42-6836-6740-9B57-A2EE8096648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92518"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92519"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C09CC2-877C-4A48-9792-5ED3448706C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893" r:id="rId1"/>
    <p:sldLayoutId id="2147485894" r:id="rId2"/>
    <p:sldLayoutId id="2147485895" r:id="rId3"/>
    <p:sldLayoutId id="2147485896" r:id="rId4"/>
    <p:sldLayoutId id="2147485897" r:id="rId5"/>
    <p:sldLayoutId id="2147485898" r:id="rId6"/>
    <p:sldLayoutId id="2147485899" r:id="rId7"/>
    <p:sldLayoutId id="2147485900" r:id="rId8"/>
    <p:sldLayoutId id="2147485901" r:id="rId9"/>
    <p:sldLayoutId id="2147485902" r:id="rId10"/>
    <p:sldLayoutId id="2147485903"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9.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299906"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299907"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299908"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93541"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2330F07-0122-4141-9609-2DB874907A1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93542"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93543"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1BD69CB-C06B-2C4C-98F4-4B19D086402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905" r:id="rId1"/>
    <p:sldLayoutId id="2147485906" r:id="rId2"/>
    <p:sldLayoutId id="2147485907" r:id="rId3"/>
    <p:sldLayoutId id="2147485908" r:id="rId4"/>
    <p:sldLayoutId id="2147485909" r:id="rId5"/>
    <p:sldLayoutId id="2147485910" r:id="rId6"/>
    <p:sldLayoutId id="2147485911" r:id="rId7"/>
    <p:sldLayoutId id="2147485912" r:id="rId8"/>
    <p:sldLayoutId id="2147485913" r:id="rId9"/>
    <p:sldLayoutId id="2147485914" r:id="rId10"/>
    <p:sldLayoutId id="2147485915"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10946"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10947"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10948"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9461" name="日期占位符 6"/>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2E9A84F-1A25-4F41-8FF7-B7355EFB969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9462" name="页脚占位符 7"/>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9463" name="灯片编号占位符 8"/>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6FCC8C8-86DC-2641-9D7E-3B13DAD0301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3865" r:id="rId1"/>
    <p:sldLayoutId id="2147483866" r:id="rId2"/>
    <p:sldLayoutId id="2147483867" r:id="rId3"/>
    <p:sldLayoutId id="2147483868" r:id="rId4"/>
    <p:sldLayoutId id="2147483869" r:id="rId5"/>
    <p:sldLayoutId id="2147483870" r:id="rId6"/>
    <p:sldLayoutId id="2147483871" r:id="rId7"/>
    <p:sldLayoutId id="2147483872" r:id="rId8"/>
    <p:sldLayoutId id="2147483873" r:id="rId9"/>
    <p:sldLayoutId id="2147483874" r:id="rId10"/>
    <p:sldLayoutId id="2147483875"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0.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312194"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312195"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312196"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94565"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5DF53DF-EA0C-1448-ADE2-32C2CB28F9C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94566"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94567"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4E7EBAF-B885-AF4C-BB85-7E019081289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917" r:id="rId1"/>
    <p:sldLayoutId id="2147485918" r:id="rId2"/>
    <p:sldLayoutId id="2147485919" r:id="rId3"/>
    <p:sldLayoutId id="2147485920" r:id="rId4"/>
    <p:sldLayoutId id="2147485921" r:id="rId5"/>
    <p:sldLayoutId id="2147485922" r:id="rId6"/>
    <p:sldLayoutId id="2147485923" r:id="rId7"/>
    <p:sldLayoutId id="2147485924" r:id="rId8"/>
    <p:sldLayoutId id="2147485925" r:id="rId9"/>
    <p:sldLayoutId id="2147485926" r:id="rId10"/>
    <p:sldLayoutId id="2147485927"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1.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324482"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324483"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324484"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95589"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41CD765-6416-F54C-81ED-7A1B92F8B78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95590"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95591"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C502834-9CB9-4F48-B94E-F1B807D98B1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929" r:id="rId1"/>
    <p:sldLayoutId id="2147485930" r:id="rId2"/>
    <p:sldLayoutId id="2147485931" r:id="rId3"/>
    <p:sldLayoutId id="2147485932" r:id="rId4"/>
    <p:sldLayoutId id="2147485933" r:id="rId5"/>
    <p:sldLayoutId id="2147485934" r:id="rId6"/>
    <p:sldLayoutId id="2147485935" r:id="rId7"/>
    <p:sldLayoutId id="2147485936" r:id="rId8"/>
    <p:sldLayoutId id="2147485937" r:id="rId9"/>
    <p:sldLayoutId id="2147485938" r:id="rId10"/>
    <p:sldLayoutId id="2147485939"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2.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336770"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336771"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336772"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96613"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F96C3BD-ED74-0142-8BED-D0241BB1AFA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96614"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96615"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500FDD7-53E6-B04F-B54C-9EE0831FE61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941" r:id="rId1"/>
    <p:sldLayoutId id="2147485942" r:id="rId2"/>
    <p:sldLayoutId id="2147485943" r:id="rId3"/>
    <p:sldLayoutId id="2147485944" r:id="rId4"/>
    <p:sldLayoutId id="2147485945" r:id="rId5"/>
    <p:sldLayoutId id="2147485946" r:id="rId6"/>
    <p:sldLayoutId id="2147485947" r:id="rId7"/>
    <p:sldLayoutId id="2147485948" r:id="rId8"/>
    <p:sldLayoutId id="2147485949" r:id="rId9"/>
    <p:sldLayoutId id="2147485950" r:id="rId10"/>
    <p:sldLayoutId id="2147485951"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3.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349058"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349059"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349060"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97637"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41AFF9A-31D3-5E42-B7D4-DFA999D8AE7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97638"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97639"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0046518-F783-1744-81D7-808B1DCE372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953" r:id="rId1"/>
    <p:sldLayoutId id="2147485954" r:id="rId2"/>
    <p:sldLayoutId id="2147485955" r:id="rId3"/>
    <p:sldLayoutId id="2147485956" r:id="rId4"/>
    <p:sldLayoutId id="2147485957" r:id="rId5"/>
    <p:sldLayoutId id="2147485958" r:id="rId6"/>
    <p:sldLayoutId id="2147485959" r:id="rId7"/>
    <p:sldLayoutId id="2147485960" r:id="rId8"/>
    <p:sldLayoutId id="2147485961" r:id="rId9"/>
    <p:sldLayoutId id="2147485962" r:id="rId10"/>
    <p:sldLayoutId id="2147485963"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4.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361346"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361347"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361348"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98661"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32F3DC8-AF73-624D-98C7-9FB80F2FE55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98662"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98663"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185E96F-73A6-1F4E-8296-D3DAAC61D3C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965" r:id="rId1"/>
    <p:sldLayoutId id="2147485966" r:id="rId2"/>
    <p:sldLayoutId id="2147485967" r:id="rId3"/>
    <p:sldLayoutId id="2147485968" r:id="rId4"/>
    <p:sldLayoutId id="2147485969" r:id="rId5"/>
    <p:sldLayoutId id="2147485970" r:id="rId6"/>
    <p:sldLayoutId id="2147485971" r:id="rId7"/>
    <p:sldLayoutId id="2147485972" r:id="rId8"/>
    <p:sldLayoutId id="2147485973" r:id="rId9"/>
    <p:sldLayoutId id="2147485974" r:id="rId10"/>
    <p:sldLayoutId id="2147485975"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5.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373634"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373635"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373636"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99685" name="日期占位符 6"/>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51CA3A3-8CDD-F04A-A8C9-A9B2DBEDFD3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99686" name="页脚占位符 7"/>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99687" name="灯片编号占位符 8"/>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3CD21AE-3038-D544-BC90-70E23339B44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977" r:id="rId1"/>
    <p:sldLayoutId id="2147485978" r:id="rId2"/>
    <p:sldLayoutId id="2147485979" r:id="rId3"/>
    <p:sldLayoutId id="2147485980" r:id="rId4"/>
    <p:sldLayoutId id="2147485981" r:id="rId5"/>
    <p:sldLayoutId id="2147485982" r:id="rId6"/>
    <p:sldLayoutId id="2147485983" r:id="rId7"/>
    <p:sldLayoutId id="2147485984" r:id="rId8"/>
    <p:sldLayoutId id="2147485985" r:id="rId9"/>
    <p:sldLayoutId id="2147485986" r:id="rId10"/>
    <p:sldLayoutId id="2147485987"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6.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385922"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385923"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385924"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00709" name="日期占位符 2"/>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7BB4C33-38B4-9B44-B2DD-C9850EBA2C3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00710" name="页脚占位符 3"/>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00711" name="灯片编号占位符 4"/>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9D2B1EB-D610-6C4B-B795-74AB047420A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5989" r:id="rId1"/>
    <p:sldLayoutId id="2147485990" r:id="rId2"/>
    <p:sldLayoutId id="2147485991" r:id="rId3"/>
    <p:sldLayoutId id="2147485992" r:id="rId4"/>
    <p:sldLayoutId id="2147485993" r:id="rId5"/>
    <p:sldLayoutId id="2147485994" r:id="rId6"/>
    <p:sldLayoutId id="2147485995" r:id="rId7"/>
    <p:sldLayoutId id="2147485996" r:id="rId8"/>
    <p:sldLayoutId id="2147485997" r:id="rId9"/>
    <p:sldLayoutId id="2147485998" r:id="rId10"/>
    <p:sldLayoutId id="2147485999"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7.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398210"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398211"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398212"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01733" name="日期占位符 1"/>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9771C77-CBE2-BD48-9A03-B47EA9D03AD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01734" name="页脚占位符 2"/>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01735" name="灯片编号占位符 3"/>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76A359B-A0C8-EB44-8CD2-68F6F34F4B5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001" r:id="rId1"/>
    <p:sldLayoutId id="2147486002" r:id="rId2"/>
    <p:sldLayoutId id="2147486003" r:id="rId3"/>
    <p:sldLayoutId id="2147486004" r:id="rId4"/>
    <p:sldLayoutId id="2147486005" r:id="rId5"/>
    <p:sldLayoutId id="2147486006" r:id="rId6"/>
    <p:sldLayoutId id="2147486007" r:id="rId7"/>
    <p:sldLayoutId id="2147486008" r:id="rId8"/>
    <p:sldLayoutId id="2147486009" r:id="rId9"/>
    <p:sldLayoutId id="2147486010" r:id="rId10"/>
    <p:sldLayoutId id="2147486011"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8.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410498"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410499"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410500"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02757"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716670D-35BC-9F48-A2F0-2D0EF17D917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02758"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02759"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2FCB0EC-C4D5-034F-B2AD-1C7D23EFE44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013" r:id="rId1"/>
    <p:sldLayoutId id="2147486014" r:id="rId2"/>
    <p:sldLayoutId id="2147486015" r:id="rId3"/>
    <p:sldLayoutId id="2147486016" r:id="rId4"/>
    <p:sldLayoutId id="2147486017" r:id="rId5"/>
    <p:sldLayoutId id="2147486018" r:id="rId6"/>
    <p:sldLayoutId id="2147486019" r:id="rId7"/>
    <p:sldLayoutId id="2147486020" r:id="rId8"/>
    <p:sldLayoutId id="2147486021" r:id="rId9"/>
    <p:sldLayoutId id="2147486022" r:id="rId10"/>
    <p:sldLayoutId id="2147486023"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9.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422786"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422787"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422788"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03781"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A221EBB-145A-5646-8DF9-645334F7A8D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03782"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03783"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AAC84DC-A06D-F647-B295-FB025FFA25C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025" r:id="rId1"/>
    <p:sldLayoutId id="2147486026" r:id="rId2"/>
    <p:sldLayoutId id="2147486027" r:id="rId3"/>
    <p:sldLayoutId id="2147486028" r:id="rId4"/>
    <p:sldLayoutId id="2147486029" r:id="rId5"/>
    <p:sldLayoutId id="2147486030" r:id="rId6"/>
    <p:sldLayoutId id="2147486031" r:id="rId7"/>
    <p:sldLayoutId id="2147486032" r:id="rId8"/>
    <p:sldLayoutId id="2147486033" r:id="rId9"/>
    <p:sldLayoutId id="2147486034" r:id="rId10"/>
    <p:sldLayoutId id="2147486035"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050"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051"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052"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08FE80A-3A41-7A40-92A5-CCCAD3F5899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053"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054"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2F1D0B-F99A-884B-A496-53AA870E29E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055"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23234"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23235"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23236"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0485" name="日期占位符 2"/>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75EE361-932F-9841-A204-3DED5358191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0486" name="页脚占位符 3"/>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0487" name="灯片编号占位符 4"/>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F459E1F-3D18-3A4F-8CE4-A86DD3AA6CD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3877" r:id="rId1"/>
    <p:sldLayoutId id="2147483878" r:id="rId2"/>
    <p:sldLayoutId id="2147483879" r:id="rId3"/>
    <p:sldLayoutId id="2147483880" r:id="rId4"/>
    <p:sldLayoutId id="2147483881" r:id="rId5"/>
    <p:sldLayoutId id="2147483882" r:id="rId6"/>
    <p:sldLayoutId id="2147483883" r:id="rId7"/>
    <p:sldLayoutId id="2147483884" r:id="rId8"/>
    <p:sldLayoutId id="2147483885" r:id="rId9"/>
    <p:sldLayoutId id="2147483886" r:id="rId10"/>
    <p:sldLayoutId id="2147483887"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0.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435074"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435075"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435076"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04805"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76CA2EB-F5B6-1748-9BCC-C530F0279EC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04806"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04807"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961C762-8DF0-9B4E-ACCA-FEB9546C925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037" r:id="rId1"/>
    <p:sldLayoutId id="2147486038" r:id="rId2"/>
    <p:sldLayoutId id="2147486039" r:id="rId3"/>
    <p:sldLayoutId id="2147486040" r:id="rId4"/>
    <p:sldLayoutId id="2147486041" r:id="rId5"/>
    <p:sldLayoutId id="2147486042" r:id="rId6"/>
    <p:sldLayoutId id="2147486043" r:id="rId7"/>
    <p:sldLayoutId id="2147486044" r:id="rId8"/>
    <p:sldLayoutId id="2147486045" r:id="rId9"/>
    <p:sldLayoutId id="2147486046" r:id="rId10"/>
    <p:sldLayoutId id="2147486047"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1.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447362"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447363"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447364"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05829"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FBD5397-E8A4-2B40-B5C6-1C04031A528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05830"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05831"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8DF6EBC-FF33-2E41-8928-48FF68EAF93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049" r:id="rId1"/>
    <p:sldLayoutId id="2147486050" r:id="rId2"/>
    <p:sldLayoutId id="2147486051" r:id="rId3"/>
    <p:sldLayoutId id="2147486052" r:id="rId4"/>
    <p:sldLayoutId id="2147486053" r:id="rId5"/>
    <p:sldLayoutId id="2147486054" r:id="rId6"/>
    <p:sldLayoutId id="2147486055" r:id="rId7"/>
    <p:sldLayoutId id="2147486056" r:id="rId8"/>
    <p:sldLayoutId id="2147486057" r:id="rId9"/>
    <p:sldLayoutId id="2147486058" r:id="rId10"/>
    <p:sldLayoutId id="2147486059"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2.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459650"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459651"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459652"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06853"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5816256-6CAC-FD4E-94EF-30DDC4B7EFA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06854"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06855"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50F9472-28F7-2D49-9959-58E18FC89D8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061" r:id="rId1"/>
    <p:sldLayoutId id="2147486062" r:id="rId2"/>
    <p:sldLayoutId id="2147486063" r:id="rId3"/>
    <p:sldLayoutId id="2147486064" r:id="rId4"/>
    <p:sldLayoutId id="2147486065" r:id="rId5"/>
    <p:sldLayoutId id="2147486066" r:id="rId6"/>
    <p:sldLayoutId id="2147486067" r:id="rId7"/>
    <p:sldLayoutId id="2147486068" r:id="rId8"/>
    <p:sldLayoutId id="2147486069" r:id="rId9"/>
    <p:sldLayoutId id="2147486070" r:id="rId10"/>
    <p:sldLayoutId id="2147486071"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3.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471938"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471939"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471940"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07877"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C9690BF-338D-2646-8713-48E0B368559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07878"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07879"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2544E1E-85A6-A740-9C5E-4029604BEEC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073" r:id="rId1"/>
    <p:sldLayoutId id="2147486074" r:id="rId2"/>
    <p:sldLayoutId id="2147486075" r:id="rId3"/>
    <p:sldLayoutId id="2147486076" r:id="rId4"/>
    <p:sldLayoutId id="2147486077" r:id="rId5"/>
    <p:sldLayoutId id="2147486078" r:id="rId6"/>
    <p:sldLayoutId id="2147486079" r:id="rId7"/>
    <p:sldLayoutId id="2147486080" r:id="rId8"/>
    <p:sldLayoutId id="2147486081" r:id="rId9"/>
    <p:sldLayoutId id="2147486082" r:id="rId10"/>
    <p:sldLayoutId id="2147486083"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4.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484226"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484227"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484228"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08901"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62791FA-0B08-814C-B3D5-33533638B99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08902"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08903"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3267D3B-5FFF-2241-8053-49742E835BA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085" r:id="rId1"/>
    <p:sldLayoutId id="2147486086" r:id="rId2"/>
    <p:sldLayoutId id="2147486087" r:id="rId3"/>
    <p:sldLayoutId id="2147486088" r:id="rId4"/>
    <p:sldLayoutId id="2147486089" r:id="rId5"/>
    <p:sldLayoutId id="2147486090" r:id="rId6"/>
    <p:sldLayoutId id="2147486091" r:id="rId7"/>
    <p:sldLayoutId id="2147486092" r:id="rId8"/>
    <p:sldLayoutId id="2147486093" r:id="rId9"/>
    <p:sldLayoutId id="2147486094" r:id="rId10"/>
    <p:sldLayoutId id="2147486095"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5.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496514"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496515"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496516"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09925"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3F196BE-5D23-2046-A54F-1F29CD4D4C0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09926"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09927"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6F4D114-1472-DD4E-8D1F-FC944B9A501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097" r:id="rId1"/>
    <p:sldLayoutId id="2147486098" r:id="rId2"/>
    <p:sldLayoutId id="2147486099" r:id="rId3"/>
    <p:sldLayoutId id="2147486100" r:id="rId4"/>
    <p:sldLayoutId id="2147486101" r:id="rId5"/>
    <p:sldLayoutId id="2147486102" r:id="rId6"/>
    <p:sldLayoutId id="2147486103" r:id="rId7"/>
    <p:sldLayoutId id="2147486104" r:id="rId8"/>
    <p:sldLayoutId id="2147486105" r:id="rId9"/>
    <p:sldLayoutId id="2147486106" r:id="rId10"/>
    <p:sldLayoutId id="2147486107"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6.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508802"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508803"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508804"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10949" name="日期占位符 6"/>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B60C9E-F62C-9548-AFE4-C64A35ADD6D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10950" name="页脚占位符 7"/>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10951" name="灯片编号占位符 8"/>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60AA8CA-F260-CA44-B00F-6B860901E80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109" r:id="rId1"/>
    <p:sldLayoutId id="2147486110" r:id="rId2"/>
    <p:sldLayoutId id="2147486111" r:id="rId3"/>
    <p:sldLayoutId id="2147486112" r:id="rId4"/>
    <p:sldLayoutId id="2147486113" r:id="rId5"/>
    <p:sldLayoutId id="2147486114" r:id="rId6"/>
    <p:sldLayoutId id="2147486115" r:id="rId7"/>
    <p:sldLayoutId id="2147486116" r:id="rId8"/>
    <p:sldLayoutId id="2147486117" r:id="rId9"/>
    <p:sldLayoutId id="2147486118" r:id="rId10"/>
    <p:sldLayoutId id="2147486119"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7.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521090"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521091"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521092"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11973" name="日期占位符 2"/>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CAD2325-9CEC-374C-BCCA-64E9DFDF1F2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11974" name="页脚占位符 3"/>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11975" name="灯片编号占位符 4"/>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8FE0A2B-9440-FE4A-B14A-57947BB68AD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121" r:id="rId1"/>
    <p:sldLayoutId id="2147486122" r:id="rId2"/>
    <p:sldLayoutId id="2147486123" r:id="rId3"/>
    <p:sldLayoutId id="2147486124" r:id="rId4"/>
    <p:sldLayoutId id="2147486125" r:id="rId5"/>
    <p:sldLayoutId id="2147486126" r:id="rId6"/>
    <p:sldLayoutId id="2147486127" r:id="rId7"/>
    <p:sldLayoutId id="2147486128" r:id="rId8"/>
    <p:sldLayoutId id="2147486129" r:id="rId9"/>
    <p:sldLayoutId id="2147486130" r:id="rId10"/>
    <p:sldLayoutId id="2147486131"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8.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533378"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533379"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533380"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12997" name="日期占位符 1"/>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E7135AA-5ADC-AC4C-BF5A-2D6B32AFBB6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12998" name="页脚占位符 2"/>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12999" name="灯片编号占位符 3"/>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2B14C38-133F-2649-9CAE-679579322DB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133" r:id="rId1"/>
    <p:sldLayoutId id="2147486134" r:id="rId2"/>
    <p:sldLayoutId id="2147486135" r:id="rId3"/>
    <p:sldLayoutId id="2147486136" r:id="rId4"/>
    <p:sldLayoutId id="2147486137" r:id="rId5"/>
    <p:sldLayoutId id="2147486138" r:id="rId6"/>
    <p:sldLayoutId id="2147486139" r:id="rId7"/>
    <p:sldLayoutId id="2147486140" r:id="rId8"/>
    <p:sldLayoutId id="2147486141" r:id="rId9"/>
    <p:sldLayoutId id="2147486142" r:id="rId10"/>
    <p:sldLayoutId id="2147486143"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9.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545666"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545667"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545668"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14021"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CE7B783-D527-0243-B529-45D207EF606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14022"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14023"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32AC35B-1578-5B48-BDEE-FBED66D2CDC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145" r:id="rId1"/>
    <p:sldLayoutId id="2147486146" r:id="rId2"/>
    <p:sldLayoutId id="2147486147" r:id="rId3"/>
    <p:sldLayoutId id="2147486148" r:id="rId4"/>
    <p:sldLayoutId id="2147486149" r:id="rId5"/>
    <p:sldLayoutId id="2147486150" r:id="rId6"/>
    <p:sldLayoutId id="2147486151" r:id="rId7"/>
    <p:sldLayoutId id="2147486152" r:id="rId8"/>
    <p:sldLayoutId id="2147486153" r:id="rId9"/>
    <p:sldLayoutId id="2147486154" r:id="rId10"/>
    <p:sldLayoutId id="2147486155"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35522"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35523"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35524"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1509" name="日期占位符 1"/>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4A0F006-F4F5-F64B-A732-FF3AC28A9E0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1510" name="页脚占位符 2"/>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1511" name="灯片编号占位符 3"/>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7F1DD16-8C0A-EE4A-885D-DEB1C103955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3889" r:id="rId1"/>
    <p:sldLayoutId id="2147483890" r:id="rId2"/>
    <p:sldLayoutId id="2147483891" r:id="rId3"/>
    <p:sldLayoutId id="2147483892" r:id="rId4"/>
    <p:sldLayoutId id="2147483893" r:id="rId5"/>
    <p:sldLayoutId id="2147483894" r:id="rId6"/>
    <p:sldLayoutId id="2147483895" r:id="rId7"/>
    <p:sldLayoutId id="2147483896" r:id="rId8"/>
    <p:sldLayoutId id="2147483897" r:id="rId9"/>
    <p:sldLayoutId id="2147483898" r:id="rId10"/>
    <p:sldLayoutId id="2147483899"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0.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557954"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557955"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557956"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15045"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A4780A2-832F-454A-9249-60EB06897EF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15046"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15047"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3ED4399-65EB-4D48-93BC-FB444B3EB3E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157" r:id="rId1"/>
    <p:sldLayoutId id="2147486158" r:id="rId2"/>
    <p:sldLayoutId id="2147486159" r:id="rId3"/>
    <p:sldLayoutId id="2147486160" r:id="rId4"/>
    <p:sldLayoutId id="2147486161" r:id="rId5"/>
    <p:sldLayoutId id="2147486162" r:id="rId6"/>
    <p:sldLayoutId id="2147486163" r:id="rId7"/>
    <p:sldLayoutId id="2147486164" r:id="rId8"/>
    <p:sldLayoutId id="2147486165" r:id="rId9"/>
    <p:sldLayoutId id="2147486166" r:id="rId10"/>
    <p:sldLayoutId id="2147486167"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1.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570242"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570243"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570244"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16069"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538CAE7-1308-E849-987B-191D73997FF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16070"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16071"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D84B341-C04D-9847-8D16-33FAAB43C4B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169" r:id="rId1"/>
    <p:sldLayoutId id="2147486170" r:id="rId2"/>
    <p:sldLayoutId id="2147486171" r:id="rId3"/>
    <p:sldLayoutId id="2147486172" r:id="rId4"/>
    <p:sldLayoutId id="2147486173" r:id="rId5"/>
    <p:sldLayoutId id="2147486174" r:id="rId6"/>
    <p:sldLayoutId id="2147486175" r:id="rId7"/>
    <p:sldLayoutId id="2147486176" r:id="rId8"/>
    <p:sldLayoutId id="2147486177" r:id="rId9"/>
    <p:sldLayoutId id="2147486178" r:id="rId10"/>
    <p:sldLayoutId id="2147486179"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2.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582530"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582531"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582532"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17093"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E5C128B-DC6F-0C4A-9CA1-87A11B78A88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17094"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17095"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81D9FA6-DCB4-1542-A364-D47DBE49F6A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181" r:id="rId1"/>
    <p:sldLayoutId id="2147486182" r:id="rId2"/>
    <p:sldLayoutId id="2147486183" r:id="rId3"/>
    <p:sldLayoutId id="2147486184" r:id="rId4"/>
    <p:sldLayoutId id="2147486185" r:id="rId5"/>
    <p:sldLayoutId id="2147486186" r:id="rId6"/>
    <p:sldLayoutId id="2147486187" r:id="rId7"/>
    <p:sldLayoutId id="2147486188" r:id="rId8"/>
    <p:sldLayoutId id="2147486189" r:id="rId9"/>
    <p:sldLayoutId id="2147486190" r:id="rId10"/>
    <p:sldLayoutId id="2147486191"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3.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594818"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594819"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594820"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18117"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741F8E-F44D-5B48-8AAF-47810200951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18118"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18119"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787496F-EC54-D548-B224-E71AF95EE71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193" r:id="rId1"/>
    <p:sldLayoutId id="2147486194" r:id="rId2"/>
    <p:sldLayoutId id="2147486195" r:id="rId3"/>
    <p:sldLayoutId id="2147486196" r:id="rId4"/>
    <p:sldLayoutId id="2147486197" r:id="rId5"/>
    <p:sldLayoutId id="2147486198" r:id="rId6"/>
    <p:sldLayoutId id="2147486199" r:id="rId7"/>
    <p:sldLayoutId id="2147486200" r:id="rId8"/>
    <p:sldLayoutId id="2147486201" r:id="rId9"/>
    <p:sldLayoutId id="2147486202" r:id="rId10"/>
    <p:sldLayoutId id="2147486203"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4.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607106"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607107"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607108"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19141"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0A0D52E-4440-E340-BBA8-C9E51B3194D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19142"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19143"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AE98E7D-C002-9740-A3A2-BA4B5734779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205" r:id="rId1"/>
    <p:sldLayoutId id="2147486206" r:id="rId2"/>
    <p:sldLayoutId id="2147486207" r:id="rId3"/>
    <p:sldLayoutId id="2147486208" r:id="rId4"/>
    <p:sldLayoutId id="2147486209" r:id="rId5"/>
    <p:sldLayoutId id="2147486210" r:id="rId6"/>
    <p:sldLayoutId id="2147486211" r:id="rId7"/>
    <p:sldLayoutId id="2147486212" r:id="rId8"/>
    <p:sldLayoutId id="2147486213" r:id="rId9"/>
    <p:sldLayoutId id="2147486214" r:id="rId10"/>
    <p:sldLayoutId id="2147486215"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5.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619394"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619395"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619396"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20165"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CF70E0C-9EF3-9F4D-B06C-7169641B6EB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20166"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20167"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5AADE5A-160B-1F40-B44F-CF529CC319F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217" r:id="rId1"/>
    <p:sldLayoutId id="2147486218" r:id="rId2"/>
    <p:sldLayoutId id="2147486219" r:id="rId3"/>
    <p:sldLayoutId id="2147486220" r:id="rId4"/>
    <p:sldLayoutId id="2147486221" r:id="rId5"/>
    <p:sldLayoutId id="2147486222" r:id="rId6"/>
    <p:sldLayoutId id="2147486223" r:id="rId7"/>
    <p:sldLayoutId id="2147486224" r:id="rId8"/>
    <p:sldLayoutId id="2147486225" r:id="rId9"/>
    <p:sldLayoutId id="2147486226" r:id="rId10"/>
    <p:sldLayoutId id="2147486227"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6.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631682"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631683"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631684"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21189"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EB6B03-AD75-CC4E-9928-9140EC71136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21190"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21191"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2E1A4E7-2EDA-664B-AD5A-40D3BC1CDE8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229" r:id="rId1"/>
    <p:sldLayoutId id="2147486230" r:id="rId2"/>
    <p:sldLayoutId id="2147486231" r:id="rId3"/>
    <p:sldLayoutId id="2147486232" r:id="rId4"/>
    <p:sldLayoutId id="2147486233" r:id="rId5"/>
    <p:sldLayoutId id="2147486234" r:id="rId6"/>
    <p:sldLayoutId id="2147486235" r:id="rId7"/>
    <p:sldLayoutId id="2147486236" r:id="rId8"/>
    <p:sldLayoutId id="2147486237" r:id="rId9"/>
    <p:sldLayoutId id="2147486238" r:id="rId10"/>
    <p:sldLayoutId id="2147486239"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7.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643970"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643971"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643972"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22213" name="日期占位符 6"/>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47CD5A4-FCAC-2848-B28B-53A2E5F4A12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22214" name="页脚占位符 7"/>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22215" name="灯片编号占位符 8"/>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BC681E6-AB4C-B148-BE0B-E60571B6CA7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241" r:id="rId1"/>
    <p:sldLayoutId id="2147486242" r:id="rId2"/>
    <p:sldLayoutId id="2147486243" r:id="rId3"/>
    <p:sldLayoutId id="2147486244" r:id="rId4"/>
    <p:sldLayoutId id="2147486245" r:id="rId5"/>
    <p:sldLayoutId id="2147486246" r:id="rId6"/>
    <p:sldLayoutId id="2147486247" r:id="rId7"/>
    <p:sldLayoutId id="2147486248" r:id="rId8"/>
    <p:sldLayoutId id="2147486249" r:id="rId9"/>
    <p:sldLayoutId id="2147486250" r:id="rId10"/>
    <p:sldLayoutId id="2147486251"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8.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656258"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656259"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656260"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23237" name="日期占位符 2"/>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B00BB10-4218-2E46-AA38-C87C57977BD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23238" name="页脚占位符 3"/>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23239" name="灯片编号占位符 4"/>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231BFC8-B8DD-BE47-BACE-D1BF8C88A4C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253" r:id="rId1"/>
    <p:sldLayoutId id="2147486254" r:id="rId2"/>
    <p:sldLayoutId id="2147486255" r:id="rId3"/>
    <p:sldLayoutId id="2147486256" r:id="rId4"/>
    <p:sldLayoutId id="2147486257" r:id="rId5"/>
    <p:sldLayoutId id="2147486258" r:id="rId6"/>
    <p:sldLayoutId id="2147486259" r:id="rId7"/>
    <p:sldLayoutId id="2147486260" r:id="rId8"/>
    <p:sldLayoutId id="2147486261" r:id="rId9"/>
    <p:sldLayoutId id="2147486262" r:id="rId10"/>
    <p:sldLayoutId id="2147486263"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9.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668546"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668547"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668548"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24261" name="日期占位符 1"/>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0401D5B-774B-D347-8405-BDAE8178F97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24262" name="页脚占位符 2"/>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24263" name="灯片编号占位符 3"/>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1131DE3-3557-684E-AB46-C72CAB4E1CF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265" r:id="rId1"/>
    <p:sldLayoutId id="2147486266" r:id="rId2"/>
    <p:sldLayoutId id="2147486267" r:id="rId3"/>
    <p:sldLayoutId id="2147486268" r:id="rId4"/>
    <p:sldLayoutId id="2147486269" r:id="rId5"/>
    <p:sldLayoutId id="2147486270" r:id="rId6"/>
    <p:sldLayoutId id="2147486271" r:id="rId7"/>
    <p:sldLayoutId id="2147486272" r:id="rId8"/>
    <p:sldLayoutId id="2147486273" r:id="rId9"/>
    <p:sldLayoutId id="2147486274" r:id="rId10"/>
    <p:sldLayoutId id="2147486275"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47810"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47811"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47812"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2533"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003F3FF-2D54-4F42-B0C6-391EEDEA327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2534"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2535"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2096829-33ED-C44C-AA8F-17D10B2DCD7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3901" r:id="rId1"/>
    <p:sldLayoutId id="2147483902" r:id="rId2"/>
    <p:sldLayoutId id="2147483903" r:id="rId3"/>
    <p:sldLayoutId id="2147483904" r:id="rId4"/>
    <p:sldLayoutId id="2147483905" r:id="rId5"/>
    <p:sldLayoutId id="2147483906" r:id="rId6"/>
    <p:sldLayoutId id="2147483907" r:id="rId7"/>
    <p:sldLayoutId id="2147483908" r:id="rId8"/>
    <p:sldLayoutId id="2147483909" r:id="rId9"/>
    <p:sldLayoutId id="2147483910" r:id="rId10"/>
    <p:sldLayoutId id="2147483911"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0.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680834"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680835"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680836"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25285"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75DBCD3-D32B-9A4A-8249-56C90CDCA49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25286"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25287"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01425A5-29AC-154E-B5F9-A8C5784CFB7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277" r:id="rId1"/>
    <p:sldLayoutId id="2147486278" r:id="rId2"/>
    <p:sldLayoutId id="2147486279" r:id="rId3"/>
    <p:sldLayoutId id="2147486280" r:id="rId4"/>
    <p:sldLayoutId id="2147486281" r:id="rId5"/>
    <p:sldLayoutId id="2147486282" r:id="rId6"/>
    <p:sldLayoutId id="2147486283" r:id="rId7"/>
    <p:sldLayoutId id="2147486284" r:id="rId8"/>
    <p:sldLayoutId id="2147486285" r:id="rId9"/>
    <p:sldLayoutId id="2147486286" r:id="rId10"/>
    <p:sldLayoutId id="2147486287"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1.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693122"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693123"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693124"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26309"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9DECE76-FDCE-D842-A21E-1ED25E4175E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26310"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26311"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7E87F5D-7B0A-2F45-9EB0-D4055DA68B1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289" r:id="rId1"/>
    <p:sldLayoutId id="2147486290" r:id="rId2"/>
    <p:sldLayoutId id="2147486291" r:id="rId3"/>
    <p:sldLayoutId id="2147486292" r:id="rId4"/>
    <p:sldLayoutId id="2147486293" r:id="rId5"/>
    <p:sldLayoutId id="2147486294" r:id="rId6"/>
    <p:sldLayoutId id="2147486295" r:id="rId7"/>
    <p:sldLayoutId id="2147486296" r:id="rId8"/>
    <p:sldLayoutId id="2147486297" r:id="rId9"/>
    <p:sldLayoutId id="2147486298" r:id="rId10"/>
    <p:sldLayoutId id="2147486299"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2.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705410"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705411"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705412"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27333"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C7B4822-85E0-CB4D-8658-56EA756F26A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27334"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27335"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C6FDD12-DB11-B040-A991-B5BCE2F8689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301" r:id="rId1"/>
    <p:sldLayoutId id="2147486302" r:id="rId2"/>
    <p:sldLayoutId id="2147486303" r:id="rId3"/>
    <p:sldLayoutId id="2147486304" r:id="rId4"/>
    <p:sldLayoutId id="2147486305" r:id="rId5"/>
    <p:sldLayoutId id="2147486306" r:id="rId6"/>
    <p:sldLayoutId id="2147486307" r:id="rId7"/>
    <p:sldLayoutId id="2147486308" r:id="rId8"/>
    <p:sldLayoutId id="2147486309" r:id="rId9"/>
    <p:sldLayoutId id="2147486310" r:id="rId10"/>
    <p:sldLayoutId id="2147486311"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3.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717698"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717699"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717700"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28357"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1567C31-38EB-AB49-A637-8DA9906BE7F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28358"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28359"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4C4A289-73EA-A145-A4C3-6450F866F8C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313" r:id="rId1"/>
    <p:sldLayoutId id="2147486314" r:id="rId2"/>
    <p:sldLayoutId id="2147486315" r:id="rId3"/>
    <p:sldLayoutId id="2147486316" r:id="rId4"/>
    <p:sldLayoutId id="2147486317" r:id="rId5"/>
    <p:sldLayoutId id="2147486318" r:id="rId6"/>
    <p:sldLayoutId id="2147486319" r:id="rId7"/>
    <p:sldLayoutId id="2147486320" r:id="rId8"/>
    <p:sldLayoutId id="2147486321" r:id="rId9"/>
    <p:sldLayoutId id="2147486322" r:id="rId10"/>
    <p:sldLayoutId id="2147486323"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4.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729986"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729987"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729988"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29381"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39C39C0-F8E0-934D-B103-3B9FEB6BB11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29382"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29383"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615C4AD-73FB-F941-B9BB-B14AB3FC6BB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325" r:id="rId1"/>
    <p:sldLayoutId id="2147486326" r:id="rId2"/>
    <p:sldLayoutId id="2147486327" r:id="rId3"/>
    <p:sldLayoutId id="2147486328" r:id="rId4"/>
    <p:sldLayoutId id="2147486329" r:id="rId5"/>
    <p:sldLayoutId id="2147486330" r:id="rId6"/>
    <p:sldLayoutId id="2147486331" r:id="rId7"/>
    <p:sldLayoutId id="2147486332" r:id="rId8"/>
    <p:sldLayoutId id="2147486333" r:id="rId9"/>
    <p:sldLayoutId id="2147486334" r:id="rId10"/>
    <p:sldLayoutId id="2147486335"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5.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742274"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742275"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742276"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30405"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272514A-0E2A-7941-B5D1-449FF5AA08E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30406"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30407"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0A03616-FFD9-DF42-ADF7-95528E5F9E5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337" r:id="rId1"/>
    <p:sldLayoutId id="2147486338" r:id="rId2"/>
    <p:sldLayoutId id="2147486339" r:id="rId3"/>
    <p:sldLayoutId id="2147486340" r:id="rId4"/>
    <p:sldLayoutId id="2147486341" r:id="rId5"/>
    <p:sldLayoutId id="2147486342" r:id="rId6"/>
    <p:sldLayoutId id="2147486343" r:id="rId7"/>
    <p:sldLayoutId id="2147486344" r:id="rId8"/>
    <p:sldLayoutId id="2147486345" r:id="rId9"/>
    <p:sldLayoutId id="2147486346" r:id="rId10"/>
    <p:sldLayoutId id="2147486347"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6.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754562"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754563"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754564"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31429"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3D620F6-F297-DC4C-9B3F-627D7E2B77E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31430"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31431"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291E14B-2E0E-E54C-9A80-A1BE45430EC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349" r:id="rId1"/>
    <p:sldLayoutId id="2147486350" r:id="rId2"/>
    <p:sldLayoutId id="2147486351" r:id="rId3"/>
    <p:sldLayoutId id="2147486352" r:id="rId4"/>
    <p:sldLayoutId id="2147486353" r:id="rId5"/>
    <p:sldLayoutId id="2147486354" r:id="rId6"/>
    <p:sldLayoutId id="2147486355" r:id="rId7"/>
    <p:sldLayoutId id="2147486356" r:id="rId8"/>
    <p:sldLayoutId id="2147486357" r:id="rId9"/>
    <p:sldLayoutId id="2147486358" r:id="rId10"/>
    <p:sldLayoutId id="2147486359"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7.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766850"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766851"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766852"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32453"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2596FC0-5FB4-434B-98B2-126BEA65662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32454"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32455"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5AE2F03-BF39-E142-A1C3-A53C9AFCE9E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361" r:id="rId1"/>
    <p:sldLayoutId id="2147486362" r:id="rId2"/>
    <p:sldLayoutId id="2147486363" r:id="rId3"/>
    <p:sldLayoutId id="2147486364" r:id="rId4"/>
    <p:sldLayoutId id="2147486365" r:id="rId5"/>
    <p:sldLayoutId id="2147486366" r:id="rId6"/>
    <p:sldLayoutId id="2147486367" r:id="rId7"/>
    <p:sldLayoutId id="2147486368" r:id="rId8"/>
    <p:sldLayoutId id="2147486369" r:id="rId9"/>
    <p:sldLayoutId id="2147486370" r:id="rId10"/>
    <p:sldLayoutId id="2147486371"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8.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779138"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779139"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779140"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33477" name="日期占位符 6"/>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71BDAFB-14C3-5343-A2EB-167657C63D2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33478" name="页脚占位符 7"/>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33479" name="灯片编号占位符 8"/>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49807B4-BE81-544D-97D9-8E011849111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373" r:id="rId1"/>
    <p:sldLayoutId id="2147486374" r:id="rId2"/>
    <p:sldLayoutId id="2147486375" r:id="rId3"/>
    <p:sldLayoutId id="2147486376" r:id="rId4"/>
    <p:sldLayoutId id="2147486377" r:id="rId5"/>
    <p:sldLayoutId id="2147486378" r:id="rId6"/>
    <p:sldLayoutId id="2147486379" r:id="rId7"/>
    <p:sldLayoutId id="2147486380" r:id="rId8"/>
    <p:sldLayoutId id="2147486381" r:id="rId9"/>
    <p:sldLayoutId id="2147486382" r:id="rId10"/>
    <p:sldLayoutId id="2147486383"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9.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791426"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791427"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791428"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34501" name="日期占位符 2"/>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16F0190-E2BC-C149-9340-6902E5F9ED4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34502" name="页脚占位符 3"/>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34503" name="灯片编号占位符 4"/>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C5317E3-0ACB-574C-A344-76F701FFE5D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385" r:id="rId1"/>
    <p:sldLayoutId id="2147486386" r:id="rId2"/>
    <p:sldLayoutId id="2147486387" r:id="rId3"/>
    <p:sldLayoutId id="2147486388" r:id="rId4"/>
    <p:sldLayoutId id="2147486389" r:id="rId5"/>
    <p:sldLayoutId id="2147486390" r:id="rId6"/>
    <p:sldLayoutId id="2147486391" r:id="rId7"/>
    <p:sldLayoutId id="2147486392" r:id="rId8"/>
    <p:sldLayoutId id="2147486393" r:id="rId9"/>
    <p:sldLayoutId id="2147486394" r:id="rId10"/>
    <p:sldLayoutId id="2147486395"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60098"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60099"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60100"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3557"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9192DBE-65DF-694E-89BE-240C7F9A270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3558"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3559"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DDD1F9B-D85F-BD4E-B832-489786650C9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3913" r:id="rId1"/>
    <p:sldLayoutId id="2147483914" r:id="rId2"/>
    <p:sldLayoutId id="2147483915" r:id="rId3"/>
    <p:sldLayoutId id="2147483916" r:id="rId4"/>
    <p:sldLayoutId id="2147483917" r:id="rId5"/>
    <p:sldLayoutId id="2147483918" r:id="rId6"/>
    <p:sldLayoutId id="2147483919" r:id="rId7"/>
    <p:sldLayoutId id="2147483920" r:id="rId8"/>
    <p:sldLayoutId id="2147483921" r:id="rId9"/>
    <p:sldLayoutId id="2147483922" r:id="rId10"/>
    <p:sldLayoutId id="2147483923"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0.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803714"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803715"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803716"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35525" name="日期占位符 1"/>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09195CD-C990-2144-A06A-5FF260A6BFB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35526" name="页脚占位符 2"/>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35527" name="灯片编号占位符 3"/>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5467DE0-B563-B14B-AC02-590AE762BCD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397" r:id="rId1"/>
    <p:sldLayoutId id="2147486398" r:id="rId2"/>
    <p:sldLayoutId id="2147486399" r:id="rId3"/>
    <p:sldLayoutId id="2147486400" r:id="rId4"/>
    <p:sldLayoutId id="2147486401" r:id="rId5"/>
    <p:sldLayoutId id="2147486402" r:id="rId6"/>
    <p:sldLayoutId id="2147486403" r:id="rId7"/>
    <p:sldLayoutId id="2147486404" r:id="rId8"/>
    <p:sldLayoutId id="2147486405" r:id="rId9"/>
    <p:sldLayoutId id="2147486406" r:id="rId10"/>
    <p:sldLayoutId id="2147486407"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1.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816002"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816003"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816004"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36549"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AEC35A8-2A32-B148-8011-09B27EAD255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36550"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36551"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D6A775-C7FF-4D45-BFCB-B19228F1C89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409" r:id="rId1"/>
    <p:sldLayoutId id="2147486410" r:id="rId2"/>
    <p:sldLayoutId id="2147486411" r:id="rId3"/>
    <p:sldLayoutId id="2147486412" r:id="rId4"/>
    <p:sldLayoutId id="2147486413" r:id="rId5"/>
    <p:sldLayoutId id="2147486414" r:id="rId6"/>
    <p:sldLayoutId id="2147486415" r:id="rId7"/>
    <p:sldLayoutId id="2147486416" r:id="rId8"/>
    <p:sldLayoutId id="2147486417" r:id="rId9"/>
    <p:sldLayoutId id="2147486418" r:id="rId10"/>
    <p:sldLayoutId id="2147486419"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2.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828290"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828291"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828292"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37573"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5C68197-6011-754F-9C46-8357AF033A1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37574"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37575"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645C79B-F11F-C84A-A244-0F1E94989E1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421" r:id="rId1"/>
    <p:sldLayoutId id="2147486422" r:id="rId2"/>
    <p:sldLayoutId id="2147486423" r:id="rId3"/>
    <p:sldLayoutId id="2147486424" r:id="rId4"/>
    <p:sldLayoutId id="2147486425" r:id="rId5"/>
    <p:sldLayoutId id="2147486426" r:id="rId6"/>
    <p:sldLayoutId id="2147486427" r:id="rId7"/>
    <p:sldLayoutId id="2147486428" r:id="rId8"/>
    <p:sldLayoutId id="2147486429" r:id="rId9"/>
    <p:sldLayoutId id="2147486430" r:id="rId10"/>
    <p:sldLayoutId id="2147486431"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3.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840578"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840579"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840580"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38597"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62B2320-752B-5741-870D-646DE4A1EA9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38598"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38599"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7408D8A-1123-7C43-A5D8-13C61E88DEF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433" r:id="rId1"/>
    <p:sldLayoutId id="2147486434" r:id="rId2"/>
    <p:sldLayoutId id="2147486435" r:id="rId3"/>
    <p:sldLayoutId id="2147486436" r:id="rId4"/>
    <p:sldLayoutId id="2147486437" r:id="rId5"/>
    <p:sldLayoutId id="2147486438" r:id="rId6"/>
    <p:sldLayoutId id="2147486439" r:id="rId7"/>
    <p:sldLayoutId id="2147486440" r:id="rId8"/>
    <p:sldLayoutId id="2147486441" r:id="rId9"/>
    <p:sldLayoutId id="2147486442" r:id="rId10"/>
    <p:sldLayoutId id="2147486443"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4.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852866"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852867"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852868"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39621"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E07A2D1-5BB6-474C-8B57-90208DD9768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39622"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39623"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E417223-673E-4246-9FDE-796A3FBD0D6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445" r:id="rId1"/>
    <p:sldLayoutId id="2147486446" r:id="rId2"/>
    <p:sldLayoutId id="2147486447" r:id="rId3"/>
    <p:sldLayoutId id="2147486448" r:id="rId4"/>
    <p:sldLayoutId id="2147486449" r:id="rId5"/>
    <p:sldLayoutId id="2147486450" r:id="rId6"/>
    <p:sldLayoutId id="2147486451" r:id="rId7"/>
    <p:sldLayoutId id="2147486452" r:id="rId8"/>
    <p:sldLayoutId id="2147486453" r:id="rId9"/>
    <p:sldLayoutId id="2147486454" r:id="rId10"/>
    <p:sldLayoutId id="2147486455"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5.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865154"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865155"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865156"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40645"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F4F5882-1366-BA4F-8537-14AFEC4E606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40646"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40647"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51C435C-2A3A-6D4C-8086-63155E69D4F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457" r:id="rId1"/>
    <p:sldLayoutId id="2147486458" r:id="rId2"/>
    <p:sldLayoutId id="2147486459" r:id="rId3"/>
    <p:sldLayoutId id="2147486460" r:id="rId4"/>
    <p:sldLayoutId id="2147486461" r:id="rId5"/>
    <p:sldLayoutId id="2147486462" r:id="rId6"/>
    <p:sldLayoutId id="2147486463" r:id="rId7"/>
    <p:sldLayoutId id="2147486464" r:id="rId8"/>
    <p:sldLayoutId id="2147486465" r:id="rId9"/>
    <p:sldLayoutId id="2147486466" r:id="rId10"/>
    <p:sldLayoutId id="2147486467"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6.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877442"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877443"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877444"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41669"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A0C82CD-2185-5645-BECE-C091D065183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41670"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41671"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3623564-A993-2F41-80ED-9B18A47A986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469" r:id="rId1"/>
    <p:sldLayoutId id="2147486470" r:id="rId2"/>
    <p:sldLayoutId id="2147486471" r:id="rId3"/>
    <p:sldLayoutId id="2147486472" r:id="rId4"/>
    <p:sldLayoutId id="2147486473" r:id="rId5"/>
    <p:sldLayoutId id="2147486474" r:id="rId6"/>
    <p:sldLayoutId id="2147486475" r:id="rId7"/>
    <p:sldLayoutId id="2147486476" r:id="rId8"/>
    <p:sldLayoutId id="2147486477" r:id="rId9"/>
    <p:sldLayoutId id="2147486478" r:id="rId10"/>
    <p:sldLayoutId id="2147486479"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7.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889730"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889731"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889732"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42693"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43C1099-35AA-254C-954C-EC2832F369D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42694"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42695"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95AF5EC-CC7C-9248-8734-930B2F386F4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481" r:id="rId1"/>
    <p:sldLayoutId id="2147486482" r:id="rId2"/>
    <p:sldLayoutId id="2147486483" r:id="rId3"/>
    <p:sldLayoutId id="2147486484" r:id="rId4"/>
    <p:sldLayoutId id="2147486485" r:id="rId5"/>
    <p:sldLayoutId id="2147486486" r:id="rId6"/>
    <p:sldLayoutId id="2147486487" r:id="rId7"/>
    <p:sldLayoutId id="2147486488" r:id="rId8"/>
    <p:sldLayoutId id="2147486489" r:id="rId9"/>
    <p:sldLayoutId id="2147486490" r:id="rId10"/>
    <p:sldLayoutId id="2147486491"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8.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902018"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902019"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902020"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43717"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C01E055-B07E-244F-B9F1-2A25BB8C738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43718"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43719"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5F823F7-5AB7-0246-BF4B-97425B58107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493" r:id="rId1"/>
    <p:sldLayoutId id="2147486494" r:id="rId2"/>
    <p:sldLayoutId id="2147486495" r:id="rId3"/>
    <p:sldLayoutId id="2147486496" r:id="rId4"/>
    <p:sldLayoutId id="2147486497" r:id="rId5"/>
    <p:sldLayoutId id="2147486498" r:id="rId6"/>
    <p:sldLayoutId id="2147486499" r:id="rId7"/>
    <p:sldLayoutId id="2147486500" r:id="rId8"/>
    <p:sldLayoutId id="2147486501" r:id="rId9"/>
    <p:sldLayoutId id="2147486502" r:id="rId10"/>
    <p:sldLayoutId id="2147486503"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9.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914306"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914307"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914308"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44741" name="日期占位符 6"/>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07F8B88-5F0E-A048-ADB4-D1388EAECA7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44742" name="页脚占位符 7"/>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44743" name="灯片编号占位符 8"/>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94918B6-6086-5248-84D0-E9767FC44F6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505" r:id="rId1"/>
    <p:sldLayoutId id="2147486506" r:id="rId2"/>
    <p:sldLayoutId id="2147486507" r:id="rId3"/>
    <p:sldLayoutId id="2147486508" r:id="rId4"/>
    <p:sldLayoutId id="2147486509" r:id="rId5"/>
    <p:sldLayoutId id="2147486510" r:id="rId6"/>
    <p:sldLayoutId id="2147486511" r:id="rId7"/>
    <p:sldLayoutId id="2147486512" r:id="rId8"/>
    <p:sldLayoutId id="2147486513" r:id="rId9"/>
    <p:sldLayoutId id="2147486514" r:id="rId10"/>
    <p:sldLayoutId id="2147486515"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72386"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72387"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72388"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4581"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421E36B-4062-0848-B59A-ED9ACA2B602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4582"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4583"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7109425-981E-4540-BF26-9EDF597B88E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3925" r:id="rId1"/>
    <p:sldLayoutId id="2147483926" r:id="rId2"/>
    <p:sldLayoutId id="2147483927" r:id="rId3"/>
    <p:sldLayoutId id="2147483928" r:id="rId4"/>
    <p:sldLayoutId id="2147483929" r:id="rId5"/>
    <p:sldLayoutId id="2147483930" r:id="rId6"/>
    <p:sldLayoutId id="2147483931" r:id="rId7"/>
    <p:sldLayoutId id="2147483932" r:id="rId8"/>
    <p:sldLayoutId id="2147483933" r:id="rId9"/>
    <p:sldLayoutId id="2147483934" r:id="rId10"/>
    <p:sldLayoutId id="2147483935"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0.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926594"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926595"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926596"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45765" name="日期占位符 2"/>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0FC9CC8-41FF-1847-8373-4E0D2A84710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45766" name="页脚占位符 3"/>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45767" name="灯片编号占位符 4"/>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9E2F970-3E72-DA43-880E-2DBA6EB0829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517" r:id="rId1"/>
    <p:sldLayoutId id="2147486518" r:id="rId2"/>
    <p:sldLayoutId id="2147486519" r:id="rId3"/>
    <p:sldLayoutId id="2147486520" r:id="rId4"/>
    <p:sldLayoutId id="2147486521" r:id="rId5"/>
    <p:sldLayoutId id="2147486522" r:id="rId6"/>
    <p:sldLayoutId id="2147486523" r:id="rId7"/>
    <p:sldLayoutId id="2147486524" r:id="rId8"/>
    <p:sldLayoutId id="2147486525" r:id="rId9"/>
    <p:sldLayoutId id="2147486526" r:id="rId10"/>
    <p:sldLayoutId id="2147486527"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1.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938882"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938883"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938884"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46789" name="日期占位符 1"/>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12445F-1E67-904D-BA58-11D6A4D95FC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46790" name="页脚占位符 2"/>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46791" name="灯片编号占位符 3"/>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5AC35F1-6DCA-2C4C-9AFE-3F96B7B5D5D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529" r:id="rId1"/>
    <p:sldLayoutId id="2147486530" r:id="rId2"/>
    <p:sldLayoutId id="2147486531" r:id="rId3"/>
    <p:sldLayoutId id="2147486532" r:id="rId4"/>
    <p:sldLayoutId id="2147486533" r:id="rId5"/>
    <p:sldLayoutId id="2147486534" r:id="rId6"/>
    <p:sldLayoutId id="2147486535" r:id="rId7"/>
    <p:sldLayoutId id="2147486536" r:id="rId8"/>
    <p:sldLayoutId id="2147486537" r:id="rId9"/>
    <p:sldLayoutId id="2147486538" r:id="rId10"/>
    <p:sldLayoutId id="2147486539"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2.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951170"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951171"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951172"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47813"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E645398-90E4-5B44-A725-55E257DCD90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47814"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47815"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3828E39-3868-0D4A-9E20-13B7A6E1477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541" r:id="rId1"/>
    <p:sldLayoutId id="2147486542" r:id="rId2"/>
    <p:sldLayoutId id="2147486543" r:id="rId3"/>
    <p:sldLayoutId id="2147486544" r:id="rId4"/>
    <p:sldLayoutId id="2147486545" r:id="rId5"/>
    <p:sldLayoutId id="2147486546" r:id="rId6"/>
    <p:sldLayoutId id="2147486547" r:id="rId7"/>
    <p:sldLayoutId id="2147486548" r:id="rId8"/>
    <p:sldLayoutId id="2147486549" r:id="rId9"/>
    <p:sldLayoutId id="2147486550" r:id="rId10"/>
    <p:sldLayoutId id="2147486551"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3.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963458"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963459"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963460"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48837"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3C2A55D-546E-FA4C-AAB8-6224F10E981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48838"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48839"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E0CF432-513A-D14B-A552-BA24213CCB4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553" r:id="rId1"/>
    <p:sldLayoutId id="2147486554" r:id="rId2"/>
    <p:sldLayoutId id="2147486555" r:id="rId3"/>
    <p:sldLayoutId id="2147486556" r:id="rId4"/>
    <p:sldLayoutId id="2147486557" r:id="rId5"/>
    <p:sldLayoutId id="2147486558" r:id="rId6"/>
    <p:sldLayoutId id="2147486559" r:id="rId7"/>
    <p:sldLayoutId id="2147486560" r:id="rId8"/>
    <p:sldLayoutId id="2147486561" r:id="rId9"/>
    <p:sldLayoutId id="2147486562" r:id="rId10"/>
    <p:sldLayoutId id="2147486563"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4.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975746"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975747"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975748"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49861"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D328D02-E928-1340-8CC0-C7355D17D2C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49862"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49863"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5AE539E-6977-D541-B61D-BD190C6FBF7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565" r:id="rId1"/>
    <p:sldLayoutId id="2147486566" r:id="rId2"/>
    <p:sldLayoutId id="2147486567" r:id="rId3"/>
    <p:sldLayoutId id="2147486568" r:id="rId4"/>
    <p:sldLayoutId id="2147486569" r:id="rId5"/>
    <p:sldLayoutId id="2147486570" r:id="rId6"/>
    <p:sldLayoutId id="2147486571" r:id="rId7"/>
    <p:sldLayoutId id="2147486572" r:id="rId8"/>
    <p:sldLayoutId id="2147486573" r:id="rId9"/>
    <p:sldLayoutId id="2147486574" r:id="rId10"/>
    <p:sldLayoutId id="2147486575"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5.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988034"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988035"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988036"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50885"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B17DC43-8403-FE43-98E9-183881F0481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50886"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50887"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937363B-76C0-1E4C-BB15-3FF6A5BA980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577" r:id="rId1"/>
    <p:sldLayoutId id="2147486578" r:id="rId2"/>
    <p:sldLayoutId id="2147486579" r:id="rId3"/>
    <p:sldLayoutId id="2147486580" r:id="rId4"/>
    <p:sldLayoutId id="2147486581" r:id="rId5"/>
    <p:sldLayoutId id="2147486582" r:id="rId6"/>
    <p:sldLayoutId id="2147486583" r:id="rId7"/>
    <p:sldLayoutId id="2147486584" r:id="rId8"/>
    <p:sldLayoutId id="2147486585" r:id="rId9"/>
    <p:sldLayoutId id="2147486586" r:id="rId10"/>
    <p:sldLayoutId id="2147486587"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6.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3000322"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3000323"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3000324"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51909"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20D93F8-7F5C-0C45-B357-B68C2B0D8D6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51910"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51911"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38B2B30-523B-C444-8B0B-D016DFB552C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589" r:id="rId1"/>
    <p:sldLayoutId id="2147486590" r:id="rId2"/>
    <p:sldLayoutId id="2147486591" r:id="rId3"/>
    <p:sldLayoutId id="2147486592" r:id="rId4"/>
    <p:sldLayoutId id="2147486593" r:id="rId5"/>
    <p:sldLayoutId id="2147486594" r:id="rId6"/>
    <p:sldLayoutId id="2147486595" r:id="rId7"/>
    <p:sldLayoutId id="2147486596" r:id="rId8"/>
    <p:sldLayoutId id="2147486597" r:id="rId9"/>
    <p:sldLayoutId id="2147486598" r:id="rId10"/>
    <p:sldLayoutId id="2147486599"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7.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3012610"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3012611"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3012612"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52933"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19D88B6-6BBB-7A44-B08F-6D11A91EDD0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52934"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52935"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BCF6131-02EB-4E45-8D82-D2442E0798D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601" r:id="rId1"/>
    <p:sldLayoutId id="2147486602" r:id="rId2"/>
    <p:sldLayoutId id="2147486603" r:id="rId3"/>
    <p:sldLayoutId id="2147486604" r:id="rId4"/>
    <p:sldLayoutId id="2147486605" r:id="rId5"/>
    <p:sldLayoutId id="2147486606" r:id="rId6"/>
    <p:sldLayoutId id="2147486607" r:id="rId7"/>
    <p:sldLayoutId id="2147486608" r:id="rId8"/>
    <p:sldLayoutId id="2147486609" r:id="rId9"/>
    <p:sldLayoutId id="2147486610" r:id="rId10"/>
    <p:sldLayoutId id="2147486611"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8.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3024898"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3024899"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3024900"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53957"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FB7A7E2-FEAF-8B41-9C99-B89E2222E88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53958"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53959"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53634DF-01DC-A843-95BF-127639A7383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613" r:id="rId1"/>
    <p:sldLayoutId id="2147486614" r:id="rId2"/>
    <p:sldLayoutId id="2147486615" r:id="rId3"/>
    <p:sldLayoutId id="2147486616" r:id="rId4"/>
    <p:sldLayoutId id="2147486617" r:id="rId5"/>
    <p:sldLayoutId id="2147486618" r:id="rId6"/>
    <p:sldLayoutId id="2147486619" r:id="rId7"/>
    <p:sldLayoutId id="2147486620" r:id="rId8"/>
    <p:sldLayoutId id="2147486621" r:id="rId9"/>
    <p:sldLayoutId id="2147486622" r:id="rId10"/>
    <p:sldLayoutId id="2147486623"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9.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3037186"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3037187"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3037188"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54981"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BB3710A-E8BE-724E-B4D2-B5856DD1057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54982"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54983"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C3669A9-F405-3647-A815-282370BE48F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625" r:id="rId1"/>
    <p:sldLayoutId id="2147486626" r:id="rId2"/>
    <p:sldLayoutId id="2147486627" r:id="rId3"/>
    <p:sldLayoutId id="2147486628" r:id="rId4"/>
    <p:sldLayoutId id="2147486629" r:id="rId5"/>
    <p:sldLayoutId id="2147486630" r:id="rId6"/>
    <p:sldLayoutId id="2147486631" r:id="rId7"/>
    <p:sldLayoutId id="2147486632" r:id="rId8"/>
    <p:sldLayoutId id="2147486633" r:id="rId9"/>
    <p:sldLayoutId id="2147486634" r:id="rId10"/>
    <p:sldLayoutId id="2147486635"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84674"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84675"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84676"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5605"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6E9133-3134-AF4F-8C5D-2E9EA77A770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5606"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5607"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AFC2C2C-E093-574F-9456-B00860131E0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3937" r:id="rId1"/>
    <p:sldLayoutId id="2147483938" r:id="rId2"/>
    <p:sldLayoutId id="2147483939" r:id="rId3"/>
    <p:sldLayoutId id="2147483940" r:id="rId4"/>
    <p:sldLayoutId id="2147483941" r:id="rId5"/>
    <p:sldLayoutId id="2147483942" r:id="rId6"/>
    <p:sldLayoutId id="2147483943" r:id="rId7"/>
    <p:sldLayoutId id="2147483944" r:id="rId8"/>
    <p:sldLayoutId id="2147483945" r:id="rId9"/>
    <p:sldLayoutId id="2147483946" r:id="rId10"/>
    <p:sldLayoutId id="2147483947"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0.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3049474"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3049475"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3049476"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56005" name="日期占位符 6"/>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01A4D8D-38E4-8743-8051-3ABAFBB809D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56006" name="页脚占位符 7"/>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56007" name="灯片编号占位符 8"/>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D2E2C85-5E18-D746-A938-C5A12CD10BF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637" r:id="rId1"/>
    <p:sldLayoutId id="2147486638" r:id="rId2"/>
    <p:sldLayoutId id="2147486639" r:id="rId3"/>
    <p:sldLayoutId id="2147486640" r:id="rId4"/>
    <p:sldLayoutId id="2147486641" r:id="rId5"/>
    <p:sldLayoutId id="2147486642" r:id="rId6"/>
    <p:sldLayoutId id="2147486643" r:id="rId7"/>
    <p:sldLayoutId id="2147486644" r:id="rId8"/>
    <p:sldLayoutId id="2147486645" r:id="rId9"/>
    <p:sldLayoutId id="2147486646" r:id="rId10"/>
    <p:sldLayoutId id="2147486647"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1.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3061762"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3061763"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3061764"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57029" name="日期占位符 2"/>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8C9115F-BA22-374D-8C1B-32C7C041535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57030" name="页脚占位符 3"/>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57031" name="灯片编号占位符 4"/>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AAD5B62-E68E-7940-97ED-5B9E48CC2AD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649" r:id="rId1"/>
    <p:sldLayoutId id="2147486650" r:id="rId2"/>
    <p:sldLayoutId id="2147486651" r:id="rId3"/>
    <p:sldLayoutId id="2147486652" r:id="rId4"/>
    <p:sldLayoutId id="2147486653" r:id="rId5"/>
    <p:sldLayoutId id="2147486654" r:id="rId6"/>
    <p:sldLayoutId id="2147486655" r:id="rId7"/>
    <p:sldLayoutId id="2147486656" r:id="rId8"/>
    <p:sldLayoutId id="2147486657" r:id="rId9"/>
    <p:sldLayoutId id="2147486658" r:id="rId10"/>
    <p:sldLayoutId id="2147486659"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2.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3074050"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3074051"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3074052"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58053" name="日期占位符 1"/>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5FB54A3-4307-F945-AE66-6CAE271C0D7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58054" name="页脚占位符 2"/>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58055" name="灯片编号占位符 3"/>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70EFC13-B717-C14B-A92F-C9A88176AE6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661" r:id="rId1"/>
    <p:sldLayoutId id="2147486662" r:id="rId2"/>
    <p:sldLayoutId id="2147486663" r:id="rId3"/>
    <p:sldLayoutId id="2147486664" r:id="rId4"/>
    <p:sldLayoutId id="2147486665" r:id="rId5"/>
    <p:sldLayoutId id="2147486666" r:id="rId6"/>
    <p:sldLayoutId id="2147486667" r:id="rId7"/>
    <p:sldLayoutId id="2147486668" r:id="rId8"/>
    <p:sldLayoutId id="2147486669" r:id="rId9"/>
    <p:sldLayoutId id="2147486670" r:id="rId10"/>
    <p:sldLayoutId id="2147486671"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3.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3086338"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3086339"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3086340"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59077"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D3E9523-D7C5-1648-BCD5-F1FA1ECBB3C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59078"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59079"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175775E-DA6D-B741-9498-C46FBBB8473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673" r:id="rId1"/>
    <p:sldLayoutId id="2147486674" r:id="rId2"/>
    <p:sldLayoutId id="2147486675" r:id="rId3"/>
    <p:sldLayoutId id="2147486676" r:id="rId4"/>
    <p:sldLayoutId id="2147486677" r:id="rId5"/>
    <p:sldLayoutId id="2147486678" r:id="rId6"/>
    <p:sldLayoutId id="2147486679" r:id="rId7"/>
    <p:sldLayoutId id="2147486680" r:id="rId8"/>
    <p:sldLayoutId id="2147486681" r:id="rId9"/>
    <p:sldLayoutId id="2147486682" r:id="rId10"/>
    <p:sldLayoutId id="2147486683"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4.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3098626"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3098627"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3098628"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60101"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3CF6506-9CD0-F54D-8807-B48BC6433F3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60102"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60103"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C42B1FE-A706-5D4D-B46B-787DFA7ED74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685" r:id="rId1"/>
    <p:sldLayoutId id="2147486686" r:id="rId2"/>
    <p:sldLayoutId id="2147486687" r:id="rId3"/>
    <p:sldLayoutId id="2147486688" r:id="rId4"/>
    <p:sldLayoutId id="2147486689" r:id="rId5"/>
    <p:sldLayoutId id="2147486690" r:id="rId6"/>
    <p:sldLayoutId id="2147486691" r:id="rId7"/>
    <p:sldLayoutId id="2147486692" r:id="rId8"/>
    <p:sldLayoutId id="2147486693" r:id="rId9"/>
    <p:sldLayoutId id="2147486694" r:id="rId10"/>
    <p:sldLayoutId id="2147486695"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5.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3110914"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3110915"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3110916"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61125"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14C7389-841C-524A-BC0E-E938F191EFC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61126"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61127"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1657E5A-C0CD-974C-839C-E388C722595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697" r:id="rId1"/>
    <p:sldLayoutId id="2147486698" r:id="rId2"/>
    <p:sldLayoutId id="2147486699" r:id="rId3"/>
    <p:sldLayoutId id="2147486700" r:id="rId4"/>
    <p:sldLayoutId id="2147486701" r:id="rId5"/>
    <p:sldLayoutId id="2147486702" r:id="rId6"/>
    <p:sldLayoutId id="2147486703" r:id="rId7"/>
    <p:sldLayoutId id="2147486704" r:id="rId8"/>
    <p:sldLayoutId id="2147486705" r:id="rId9"/>
    <p:sldLayoutId id="2147486706" r:id="rId10"/>
    <p:sldLayoutId id="2147486707"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6.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3123202"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3123203"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3123204"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62149"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82F70CA-72B0-4543-93F6-A110CFB8BF1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62150"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62151"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C67430F-920E-F149-AC92-8F88BB659A1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709" r:id="rId1"/>
    <p:sldLayoutId id="2147486710" r:id="rId2"/>
    <p:sldLayoutId id="2147486711" r:id="rId3"/>
    <p:sldLayoutId id="2147486712" r:id="rId4"/>
    <p:sldLayoutId id="2147486713" r:id="rId5"/>
    <p:sldLayoutId id="2147486714" r:id="rId6"/>
    <p:sldLayoutId id="2147486715" r:id="rId7"/>
    <p:sldLayoutId id="2147486716" r:id="rId8"/>
    <p:sldLayoutId id="2147486717" r:id="rId9"/>
    <p:sldLayoutId id="2147486718" r:id="rId10"/>
    <p:sldLayoutId id="2147486719"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7.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3135490"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3135491"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3135492"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63173"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A02BD37-13CE-F341-A07D-4052F66CA32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63174"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63175"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30EEFF4-8D38-0845-BC15-C9E13D53CD2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721" r:id="rId1"/>
    <p:sldLayoutId id="2147486722" r:id="rId2"/>
    <p:sldLayoutId id="2147486723" r:id="rId3"/>
    <p:sldLayoutId id="2147486724" r:id="rId4"/>
    <p:sldLayoutId id="2147486725" r:id="rId5"/>
    <p:sldLayoutId id="2147486726" r:id="rId6"/>
    <p:sldLayoutId id="2147486727" r:id="rId7"/>
    <p:sldLayoutId id="2147486728" r:id="rId8"/>
    <p:sldLayoutId id="2147486729" r:id="rId9"/>
    <p:sldLayoutId id="2147486730" r:id="rId10"/>
    <p:sldLayoutId id="2147486731"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8.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3147778"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3147779"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3147780"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64197"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1745934-0743-D74D-AE31-577402F369F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64198"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64199"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CC147F6-C7A4-704A-B8EE-EEFF6FE1A50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733" r:id="rId1"/>
    <p:sldLayoutId id="2147486734" r:id="rId2"/>
    <p:sldLayoutId id="2147486735" r:id="rId3"/>
    <p:sldLayoutId id="2147486736" r:id="rId4"/>
    <p:sldLayoutId id="2147486737" r:id="rId5"/>
    <p:sldLayoutId id="2147486738" r:id="rId6"/>
    <p:sldLayoutId id="2147486739" r:id="rId7"/>
    <p:sldLayoutId id="2147486740" r:id="rId8"/>
    <p:sldLayoutId id="2147486741" r:id="rId9"/>
    <p:sldLayoutId id="2147486742" r:id="rId10"/>
    <p:sldLayoutId id="2147486743"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9.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3160066"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3160067"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3160068"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65221"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247B67-D591-AB4D-AF5E-6B5E6D60BBD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65222"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65223"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60EC99A-7416-CF48-B7CF-26625FDAFFF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745" r:id="rId1"/>
    <p:sldLayoutId id="2147486746" r:id="rId2"/>
    <p:sldLayoutId id="2147486747" r:id="rId3"/>
    <p:sldLayoutId id="2147486748" r:id="rId4"/>
    <p:sldLayoutId id="2147486749" r:id="rId5"/>
    <p:sldLayoutId id="2147486750" r:id="rId6"/>
    <p:sldLayoutId id="2147486751" r:id="rId7"/>
    <p:sldLayoutId id="2147486752" r:id="rId8"/>
    <p:sldLayoutId id="2147486753" r:id="rId9"/>
    <p:sldLayoutId id="2147486754" r:id="rId10"/>
    <p:sldLayoutId id="2147486755"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96962"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96963"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96964"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6629"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1887970-532F-AF44-8881-99EE15EC245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6630"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6631"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D567338-7E56-F94E-8B21-A9C9960327F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3949" r:id="rId1"/>
    <p:sldLayoutId id="2147483950" r:id="rId2"/>
    <p:sldLayoutId id="2147483951" r:id="rId3"/>
    <p:sldLayoutId id="2147483952" r:id="rId4"/>
    <p:sldLayoutId id="2147483953" r:id="rId5"/>
    <p:sldLayoutId id="2147483954" r:id="rId6"/>
    <p:sldLayoutId id="2147483955" r:id="rId7"/>
    <p:sldLayoutId id="2147483956" r:id="rId8"/>
    <p:sldLayoutId id="2147483957" r:id="rId9"/>
    <p:sldLayoutId id="2147483958" r:id="rId10"/>
    <p:sldLayoutId id="2147483959"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0.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3172354"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3172355"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3172356"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66245"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61C96C8-F6DC-9744-90BE-0C60464F4AE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66246"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66247"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17EDA1F-1730-9E48-83A4-B713EBBA2D7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757" r:id="rId1"/>
    <p:sldLayoutId id="2147486758" r:id="rId2"/>
    <p:sldLayoutId id="2147486759" r:id="rId3"/>
    <p:sldLayoutId id="2147486760" r:id="rId4"/>
    <p:sldLayoutId id="2147486761" r:id="rId5"/>
    <p:sldLayoutId id="2147486762" r:id="rId6"/>
    <p:sldLayoutId id="2147486763" r:id="rId7"/>
    <p:sldLayoutId id="2147486764" r:id="rId8"/>
    <p:sldLayoutId id="2147486765" r:id="rId9"/>
    <p:sldLayoutId id="2147486766" r:id="rId10"/>
    <p:sldLayoutId id="2147486767"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1.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3184642"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3184643"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3184644"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67269" name="日期占位符 6"/>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5D6A083-7BAC-FC47-9F10-E36311F983F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67270" name="页脚占位符 7"/>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67271" name="灯片编号占位符 8"/>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CB725D4-A19D-CD44-B240-2E48EAC6D1A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769" r:id="rId1"/>
    <p:sldLayoutId id="2147486770" r:id="rId2"/>
    <p:sldLayoutId id="2147486771" r:id="rId3"/>
    <p:sldLayoutId id="2147486772" r:id="rId4"/>
    <p:sldLayoutId id="2147486773" r:id="rId5"/>
    <p:sldLayoutId id="2147486774" r:id="rId6"/>
    <p:sldLayoutId id="2147486775" r:id="rId7"/>
    <p:sldLayoutId id="2147486776" r:id="rId8"/>
    <p:sldLayoutId id="2147486777" r:id="rId9"/>
    <p:sldLayoutId id="2147486778" r:id="rId10"/>
    <p:sldLayoutId id="2147486779"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2.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3196930"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3196931"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3196932"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68293" name="日期占位符 2"/>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ABA59FC-ADB3-1845-AC2C-2ECEB85F839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68294" name="页脚占位符 3"/>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68295" name="灯片编号占位符 4"/>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E367283-814E-C044-A91F-0A3436F0E1B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781" r:id="rId1"/>
    <p:sldLayoutId id="2147486782" r:id="rId2"/>
    <p:sldLayoutId id="2147486783" r:id="rId3"/>
    <p:sldLayoutId id="2147486784" r:id="rId4"/>
    <p:sldLayoutId id="2147486785" r:id="rId5"/>
    <p:sldLayoutId id="2147486786" r:id="rId6"/>
    <p:sldLayoutId id="2147486787" r:id="rId7"/>
    <p:sldLayoutId id="2147486788" r:id="rId8"/>
    <p:sldLayoutId id="2147486789" r:id="rId9"/>
    <p:sldLayoutId id="2147486790" r:id="rId10"/>
    <p:sldLayoutId id="2147486791"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3.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3209218"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3209219"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3209220"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69317" name="日期占位符 1"/>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C747C38-ABA7-E14B-8EF9-69EAFADA587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69318" name="页脚占位符 2"/>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69319" name="灯片编号占位符 3"/>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4628655-6DF4-C34E-8003-89B6253EC05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793" r:id="rId1"/>
    <p:sldLayoutId id="2147486794" r:id="rId2"/>
    <p:sldLayoutId id="2147486795" r:id="rId3"/>
    <p:sldLayoutId id="2147486796" r:id="rId4"/>
    <p:sldLayoutId id="2147486797" r:id="rId5"/>
    <p:sldLayoutId id="2147486798" r:id="rId6"/>
    <p:sldLayoutId id="2147486799" r:id="rId7"/>
    <p:sldLayoutId id="2147486800" r:id="rId8"/>
    <p:sldLayoutId id="2147486801" r:id="rId9"/>
    <p:sldLayoutId id="2147486802" r:id="rId10"/>
    <p:sldLayoutId id="2147486803"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4.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3221506"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3221507"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3221508"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70341"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9D08976-2951-7F4E-B09D-0175D826017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70342"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70343"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4A4647A-807D-624D-8BF2-73DFFC53F3A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805" r:id="rId1"/>
    <p:sldLayoutId id="2147486806" r:id="rId2"/>
    <p:sldLayoutId id="2147486807" r:id="rId3"/>
    <p:sldLayoutId id="2147486808" r:id="rId4"/>
    <p:sldLayoutId id="2147486809" r:id="rId5"/>
    <p:sldLayoutId id="2147486810" r:id="rId6"/>
    <p:sldLayoutId id="2147486811" r:id="rId7"/>
    <p:sldLayoutId id="2147486812" r:id="rId8"/>
    <p:sldLayoutId id="2147486813" r:id="rId9"/>
    <p:sldLayoutId id="2147486814" r:id="rId10"/>
    <p:sldLayoutId id="2147486815"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5.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3233794"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3233795"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3233796"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71365"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07A7C0E-F5DB-7A45-96A7-B0FD8B6BB8C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71366"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71367"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ECCCAA-77D3-A048-A434-409ADE570F6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817" r:id="rId1"/>
    <p:sldLayoutId id="2147486818" r:id="rId2"/>
    <p:sldLayoutId id="2147486819" r:id="rId3"/>
    <p:sldLayoutId id="2147486820" r:id="rId4"/>
    <p:sldLayoutId id="2147486821" r:id="rId5"/>
    <p:sldLayoutId id="2147486822" r:id="rId6"/>
    <p:sldLayoutId id="2147486823" r:id="rId7"/>
    <p:sldLayoutId id="2147486824" r:id="rId8"/>
    <p:sldLayoutId id="2147486825" r:id="rId9"/>
    <p:sldLayoutId id="2147486826" r:id="rId10"/>
    <p:sldLayoutId id="2147486827"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6.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3246082"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3246083"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3246084"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72389"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8E43EF8-33DD-8C4D-BC0F-7EC10828103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72390"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72391"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945CCB0-971B-2840-A14A-CDF79935CDA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829" r:id="rId1"/>
    <p:sldLayoutId id="2147486830" r:id="rId2"/>
    <p:sldLayoutId id="2147486831" r:id="rId3"/>
    <p:sldLayoutId id="2147486832" r:id="rId4"/>
    <p:sldLayoutId id="2147486833" r:id="rId5"/>
    <p:sldLayoutId id="2147486834" r:id="rId6"/>
    <p:sldLayoutId id="2147486835" r:id="rId7"/>
    <p:sldLayoutId id="2147486836" r:id="rId8"/>
    <p:sldLayoutId id="2147486837" r:id="rId9"/>
    <p:sldLayoutId id="2147486838" r:id="rId10"/>
    <p:sldLayoutId id="2147486839"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7.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3258370"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3258371"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3258372"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73413"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D5E3A3B-CC6F-3A4B-9204-95566E87C86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73414"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73415"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7F4A1BA-1D7F-A74A-BD09-7FC51CAFDB8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6841" r:id="rId1"/>
    <p:sldLayoutId id="2147486842" r:id="rId2"/>
    <p:sldLayoutId id="2147486843" r:id="rId3"/>
    <p:sldLayoutId id="2147486844" r:id="rId4"/>
    <p:sldLayoutId id="2147486845" r:id="rId5"/>
    <p:sldLayoutId id="2147486846" r:id="rId6"/>
    <p:sldLayoutId id="2147486847" r:id="rId7"/>
    <p:sldLayoutId id="2147486848" r:id="rId8"/>
    <p:sldLayoutId id="2147486849" r:id="rId9"/>
    <p:sldLayoutId id="2147486850" r:id="rId10"/>
    <p:sldLayoutId id="2147486851"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309250"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309251"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309252"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7653"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AA61F8-B294-674B-9FE1-6320155C1BF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7654"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7655"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C5EB99B-CC2F-D34B-B162-A753BF16B0E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3961" r:id="rId1"/>
    <p:sldLayoutId id="2147483962" r:id="rId2"/>
    <p:sldLayoutId id="2147483963" r:id="rId3"/>
    <p:sldLayoutId id="2147483964" r:id="rId4"/>
    <p:sldLayoutId id="2147483965" r:id="rId5"/>
    <p:sldLayoutId id="2147483966" r:id="rId6"/>
    <p:sldLayoutId id="2147483967" r:id="rId7"/>
    <p:sldLayoutId id="2147483968" r:id="rId8"/>
    <p:sldLayoutId id="2147483969" r:id="rId9"/>
    <p:sldLayoutId id="2147483970" r:id="rId10"/>
    <p:sldLayoutId id="2147483971"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321538"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321539"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321540"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8677"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A8C4FC7-90D4-6741-AD62-5C7A8F8FF41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8678"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8679"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4038179-5DCD-EE40-A660-6207AA4707A0}"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3973" r:id="rId1"/>
    <p:sldLayoutId id="2147483974" r:id="rId2"/>
    <p:sldLayoutId id="2147483975" r:id="rId3"/>
    <p:sldLayoutId id="2147483976" r:id="rId4"/>
    <p:sldLayoutId id="2147483977" r:id="rId5"/>
    <p:sldLayoutId id="2147483978" r:id="rId6"/>
    <p:sldLayoutId id="2147483979" r:id="rId7"/>
    <p:sldLayoutId id="2147483980" r:id="rId8"/>
    <p:sldLayoutId id="2147483981" r:id="rId9"/>
    <p:sldLayoutId id="2147483982" r:id="rId10"/>
    <p:sldLayoutId id="2147483983"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333826"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333827"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333828"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29701"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0600CEB-7EA3-244E-A936-04D9C94F640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29702"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29703"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7FEA83B-032D-1D43-87F2-4112BAF65E0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3985" r:id="rId1"/>
    <p:sldLayoutId id="2147483986" r:id="rId2"/>
    <p:sldLayoutId id="2147483987" r:id="rId3"/>
    <p:sldLayoutId id="2147483988" r:id="rId4"/>
    <p:sldLayoutId id="2147483989" r:id="rId5"/>
    <p:sldLayoutId id="2147483990" r:id="rId6"/>
    <p:sldLayoutId id="2147483991" r:id="rId7"/>
    <p:sldLayoutId id="2147483992" r:id="rId8"/>
    <p:sldLayoutId id="2147483993" r:id="rId9"/>
    <p:sldLayoutId id="2147483994" r:id="rId10"/>
    <p:sldLayoutId id="2147483995"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4338"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4339"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3076"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7800F06-5377-724C-8881-5E75EAF88FB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077"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3078"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705407E-3CA9-4E40-A149-6AF2CE5F5C5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4343"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Tree>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346114"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346115"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346116"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30725" name="日期占位符 6"/>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41A903A-36E6-C240-B96D-F6CD8B4EC20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0726" name="页脚占位符 7"/>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30727" name="灯片编号占位符 8"/>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02981E6-4818-7C41-9C00-56CD6331630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3997" r:id="rId1"/>
    <p:sldLayoutId id="2147483998" r:id="rId2"/>
    <p:sldLayoutId id="2147483999" r:id="rId3"/>
    <p:sldLayoutId id="2147484000" r:id="rId4"/>
    <p:sldLayoutId id="2147484001" r:id="rId5"/>
    <p:sldLayoutId id="2147484002" r:id="rId6"/>
    <p:sldLayoutId id="2147484003" r:id="rId7"/>
    <p:sldLayoutId id="2147484004" r:id="rId8"/>
    <p:sldLayoutId id="2147484005" r:id="rId9"/>
    <p:sldLayoutId id="2147484006" r:id="rId10"/>
    <p:sldLayoutId id="2147484007"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358402"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358403"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358404"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31749" name="日期占位符 2"/>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2171B59-7E1E-4F4F-9E9D-6B66AB25BBF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1750" name="页脚占位符 3"/>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31751" name="灯片编号占位符 4"/>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93F5207-7F4B-3944-A63C-BB51FCD2F3B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009" r:id="rId1"/>
    <p:sldLayoutId id="2147484010" r:id="rId2"/>
    <p:sldLayoutId id="2147484011" r:id="rId3"/>
    <p:sldLayoutId id="2147484012" r:id="rId4"/>
    <p:sldLayoutId id="2147484013" r:id="rId5"/>
    <p:sldLayoutId id="2147484014" r:id="rId6"/>
    <p:sldLayoutId id="2147484015" r:id="rId7"/>
    <p:sldLayoutId id="2147484016" r:id="rId8"/>
    <p:sldLayoutId id="2147484017" r:id="rId9"/>
    <p:sldLayoutId id="2147484018" r:id="rId10"/>
    <p:sldLayoutId id="2147484019"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370690"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370691"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370692"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32773" name="日期占位符 1"/>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AF7831D-5E70-CB44-8BB6-332DEA8733C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2774" name="页脚占位符 2"/>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32775" name="灯片编号占位符 3"/>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8224985-AA62-DC47-9AAC-3E5267CBD80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021" r:id="rId1"/>
    <p:sldLayoutId id="2147484022" r:id="rId2"/>
    <p:sldLayoutId id="2147484023" r:id="rId3"/>
    <p:sldLayoutId id="2147484024" r:id="rId4"/>
    <p:sldLayoutId id="2147484025" r:id="rId5"/>
    <p:sldLayoutId id="2147484026" r:id="rId6"/>
    <p:sldLayoutId id="2147484027" r:id="rId7"/>
    <p:sldLayoutId id="2147484028" r:id="rId8"/>
    <p:sldLayoutId id="2147484029" r:id="rId9"/>
    <p:sldLayoutId id="2147484030" r:id="rId10"/>
    <p:sldLayoutId id="2147484031"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382978"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382979"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382980"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33797"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F754B33-7F26-104E-8605-D7D24C57F3C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3798"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33799"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E5AE35-43CD-4743-AD3E-7E0CDA33F80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033" r:id="rId1"/>
    <p:sldLayoutId id="2147484034" r:id="rId2"/>
    <p:sldLayoutId id="2147484035" r:id="rId3"/>
    <p:sldLayoutId id="2147484036" r:id="rId4"/>
    <p:sldLayoutId id="2147484037" r:id="rId5"/>
    <p:sldLayoutId id="2147484038" r:id="rId6"/>
    <p:sldLayoutId id="2147484039" r:id="rId7"/>
    <p:sldLayoutId id="2147484040" r:id="rId8"/>
    <p:sldLayoutId id="2147484041" r:id="rId9"/>
    <p:sldLayoutId id="2147484042" r:id="rId10"/>
    <p:sldLayoutId id="2147484043"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395266"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395267"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395268"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34821"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D7D5853-4A11-9741-A76B-A38C755A93C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4822"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34823"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C93AEE4-4B87-7049-A30A-C33827DC499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045" r:id="rId1"/>
    <p:sldLayoutId id="2147484046" r:id="rId2"/>
    <p:sldLayoutId id="2147484047" r:id="rId3"/>
    <p:sldLayoutId id="2147484048" r:id="rId4"/>
    <p:sldLayoutId id="2147484049" r:id="rId5"/>
    <p:sldLayoutId id="2147484050" r:id="rId6"/>
    <p:sldLayoutId id="2147484051" r:id="rId7"/>
    <p:sldLayoutId id="2147484052" r:id="rId8"/>
    <p:sldLayoutId id="2147484053" r:id="rId9"/>
    <p:sldLayoutId id="2147484054" r:id="rId10"/>
    <p:sldLayoutId id="2147484055"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407554"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407555"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407556"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35845"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3E02CDF-D0AD-4645-A73B-2A8125E25CA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5846"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35847"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5492CC7-CC45-A94F-92DB-D66BDDA61A9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057" r:id="rId1"/>
    <p:sldLayoutId id="2147484058" r:id="rId2"/>
    <p:sldLayoutId id="2147484059" r:id="rId3"/>
    <p:sldLayoutId id="2147484060" r:id="rId4"/>
    <p:sldLayoutId id="2147484061" r:id="rId5"/>
    <p:sldLayoutId id="2147484062" r:id="rId6"/>
    <p:sldLayoutId id="2147484063" r:id="rId7"/>
    <p:sldLayoutId id="2147484064" r:id="rId8"/>
    <p:sldLayoutId id="2147484065" r:id="rId9"/>
    <p:sldLayoutId id="2147484066" r:id="rId10"/>
    <p:sldLayoutId id="2147484067"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419842"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419843"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419844"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36869"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B2E9B7B-6FBF-5446-9CC7-214390037C2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6870"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36871"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14F2C86-2B2D-DD45-92A4-6E97B5D200A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069" r:id="rId1"/>
    <p:sldLayoutId id="2147484070" r:id="rId2"/>
    <p:sldLayoutId id="2147484071" r:id="rId3"/>
    <p:sldLayoutId id="2147484072" r:id="rId4"/>
    <p:sldLayoutId id="2147484073" r:id="rId5"/>
    <p:sldLayoutId id="2147484074" r:id="rId6"/>
    <p:sldLayoutId id="2147484075" r:id="rId7"/>
    <p:sldLayoutId id="2147484076" r:id="rId8"/>
    <p:sldLayoutId id="2147484077" r:id="rId9"/>
    <p:sldLayoutId id="2147484078" r:id="rId10"/>
    <p:sldLayoutId id="2147484079"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432130"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432131"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432132"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37893"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667B3C1-6751-4D41-8F56-E3F9B67285D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7894"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37895"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DC4F862-865A-7C49-AE4B-D0CC5BA729D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081" r:id="rId1"/>
    <p:sldLayoutId id="2147484082" r:id="rId2"/>
    <p:sldLayoutId id="2147484083" r:id="rId3"/>
    <p:sldLayoutId id="2147484084" r:id="rId4"/>
    <p:sldLayoutId id="2147484085" r:id="rId5"/>
    <p:sldLayoutId id="2147484086" r:id="rId6"/>
    <p:sldLayoutId id="2147484087" r:id="rId7"/>
    <p:sldLayoutId id="2147484088" r:id="rId8"/>
    <p:sldLayoutId id="2147484089" r:id="rId9"/>
    <p:sldLayoutId id="2147484090" r:id="rId10"/>
    <p:sldLayoutId id="2147484091"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444418"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444419"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444420"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38917"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BF72B04-AEE6-B649-A1D7-5F2EF89F865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8918"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38919"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ED4C936-8CDB-0D4E-856C-D2BE123F5FF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093" r:id="rId1"/>
    <p:sldLayoutId id="2147484094" r:id="rId2"/>
    <p:sldLayoutId id="2147484095" r:id="rId3"/>
    <p:sldLayoutId id="2147484096" r:id="rId4"/>
    <p:sldLayoutId id="2147484097" r:id="rId5"/>
    <p:sldLayoutId id="2147484098" r:id="rId6"/>
    <p:sldLayoutId id="2147484099" r:id="rId7"/>
    <p:sldLayoutId id="2147484100" r:id="rId8"/>
    <p:sldLayoutId id="2147484101" r:id="rId9"/>
    <p:sldLayoutId id="2147484102" r:id="rId10"/>
    <p:sldLayoutId id="2147484103"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456706"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456707"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456708"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39941"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E95A9EE-3B70-B74A-B4A5-7D9DCD54952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39942"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39943"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A503D01-E36A-F846-9971-451AE1B52B5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105" r:id="rId1"/>
    <p:sldLayoutId id="2147484106" r:id="rId2"/>
    <p:sldLayoutId id="2147484107" r:id="rId3"/>
    <p:sldLayoutId id="2147484108" r:id="rId4"/>
    <p:sldLayoutId id="2147484109" r:id="rId5"/>
    <p:sldLayoutId id="2147484110" r:id="rId6"/>
    <p:sldLayoutId id="2147484111" r:id="rId7"/>
    <p:sldLayoutId id="2147484112" r:id="rId8"/>
    <p:sldLayoutId id="2147484113" r:id="rId9"/>
    <p:sldLayoutId id="2147484114" r:id="rId10"/>
    <p:sldLayoutId id="2147484115"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26626"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26627"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26628"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4101"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26C1F90-0F7F-3E4E-BB25-97CFEB93EE5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102"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103"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B921B73-824F-9744-A418-27AFB58FEE6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468994"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468995"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468996"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40965"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705EEC3-3D59-314A-BDB2-ABF7F0E4252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0966"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0967"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ACAEBDD-9AA9-AA41-AB52-52827CD143A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117" r:id="rId1"/>
    <p:sldLayoutId id="2147484118" r:id="rId2"/>
    <p:sldLayoutId id="2147484119" r:id="rId3"/>
    <p:sldLayoutId id="2147484120" r:id="rId4"/>
    <p:sldLayoutId id="2147484121" r:id="rId5"/>
    <p:sldLayoutId id="2147484122" r:id="rId6"/>
    <p:sldLayoutId id="2147484123" r:id="rId7"/>
    <p:sldLayoutId id="2147484124" r:id="rId8"/>
    <p:sldLayoutId id="2147484125" r:id="rId9"/>
    <p:sldLayoutId id="2147484126" r:id="rId10"/>
    <p:sldLayoutId id="2147484127"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481282"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481283"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481284"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41989" name="日期占位符 6"/>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7205555-829A-4E43-B744-0085749F4D0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1990" name="页脚占位符 7"/>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1991" name="灯片编号占位符 8"/>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1A278A5-A85F-E14C-8A85-AE5483E4DA2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129" r:id="rId1"/>
    <p:sldLayoutId id="2147484130" r:id="rId2"/>
    <p:sldLayoutId id="2147484131" r:id="rId3"/>
    <p:sldLayoutId id="2147484132" r:id="rId4"/>
    <p:sldLayoutId id="2147484133" r:id="rId5"/>
    <p:sldLayoutId id="2147484134" r:id="rId6"/>
    <p:sldLayoutId id="2147484135" r:id="rId7"/>
    <p:sldLayoutId id="2147484136" r:id="rId8"/>
    <p:sldLayoutId id="2147484137" r:id="rId9"/>
    <p:sldLayoutId id="2147484138" r:id="rId10"/>
    <p:sldLayoutId id="2147484139"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493570"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493571"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493572"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43013" name="日期占位符 2"/>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9694DB6-9384-DD4D-99B9-65C1F2B5291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3014" name="页脚占位符 3"/>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3015" name="灯片编号占位符 4"/>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EC1856B-472B-6445-91FF-A92EC18478D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141" r:id="rId1"/>
    <p:sldLayoutId id="2147484142" r:id="rId2"/>
    <p:sldLayoutId id="2147484143" r:id="rId3"/>
    <p:sldLayoutId id="2147484144" r:id="rId4"/>
    <p:sldLayoutId id="2147484145" r:id="rId5"/>
    <p:sldLayoutId id="2147484146" r:id="rId6"/>
    <p:sldLayoutId id="2147484147" r:id="rId7"/>
    <p:sldLayoutId id="2147484148" r:id="rId8"/>
    <p:sldLayoutId id="2147484149" r:id="rId9"/>
    <p:sldLayoutId id="2147484150" r:id="rId10"/>
    <p:sldLayoutId id="2147484151"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505858"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505859"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505860"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44037" name="日期占位符 1"/>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BAD15AF-CBE4-634C-A6A8-562DDA5A553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4038" name="页脚占位符 2"/>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4039" name="灯片编号占位符 3"/>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8FD9422-7EB9-9147-A222-E21F8CA3C51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153" r:id="rId1"/>
    <p:sldLayoutId id="2147484154" r:id="rId2"/>
    <p:sldLayoutId id="2147484155" r:id="rId3"/>
    <p:sldLayoutId id="2147484156" r:id="rId4"/>
    <p:sldLayoutId id="2147484157" r:id="rId5"/>
    <p:sldLayoutId id="2147484158" r:id="rId6"/>
    <p:sldLayoutId id="2147484159" r:id="rId7"/>
    <p:sldLayoutId id="2147484160" r:id="rId8"/>
    <p:sldLayoutId id="2147484161" r:id="rId9"/>
    <p:sldLayoutId id="2147484162" r:id="rId10"/>
    <p:sldLayoutId id="2147484163"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518146"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518147"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518148"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45061"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54F8850-529B-D84F-9CCE-C26EC74FED1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5062"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5063"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A13BF22-E42D-FD40-9477-47D11F4CC1D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165" r:id="rId1"/>
    <p:sldLayoutId id="2147484166" r:id="rId2"/>
    <p:sldLayoutId id="2147484167" r:id="rId3"/>
    <p:sldLayoutId id="2147484168" r:id="rId4"/>
    <p:sldLayoutId id="2147484169" r:id="rId5"/>
    <p:sldLayoutId id="2147484170" r:id="rId6"/>
    <p:sldLayoutId id="2147484171" r:id="rId7"/>
    <p:sldLayoutId id="2147484172" r:id="rId8"/>
    <p:sldLayoutId id="2147484173" r:id="rId9"/>
    <p:sldLayoutId id="2147484174" r:id="rId10"/>
    <p:sldLayoutId id="2147484175"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530434"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530435"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530436"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46085"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5FFD1D4-B11A-A846-9DD5-80AA63AF3BA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6086"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6087"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ED60182-274B-754F-9EEA-B8ACB6B956C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177" r:id="rId1"/>
    <p:sldLayoutId id="2147484178" r:id="rId2"/>
    <p:sldLayoutId id="2147484179" r:id="rId3"/>
    <p:sldLayoutId id="2147484180" r:id="rId4"/>
    <p:sldLayoutId id="2147484181" r:id="rId5"/>
    <p:sldLayoutId id="2147484182" r:id="rId6"/>
    <p:sldLayoutId id="2147484183" r:id="rId7"/>
    <p:sldLayoutId id="2147484184" r:id="rId8"/>
    <p:sldLayoutId id="2147484185" r:id="rId9"/>
    <p:sldLayoutId id="2147484186" r:id="rId10"/>
    <p:sldLayoutId id="2147484187"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542722"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542723"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542724"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47109"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F3D06AE-C410-4E42-B92F-A238196C694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7110"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7111"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5879C5E-3EAE-704E-BBE6-57B7F56F46B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189" r:id="rId1"/>
    <p:sldLayoutId id="2147484190" r:id="rId2"/>
    <p:sldLayoutId id="2147484191" r:id="rId3"/>
    <p:sldLayoutId id="2147484192" r:id="rId4"/>
    <p:sldLayoutId id="2147484193" r:id="rId5"/>
    <p:sldLayoutId id="2147484194" r:id="rId6"/>
    <p:sldLayoutId id="2147484195" r:id="rId7"/>
    <p:sldLayoutId id="2147484196" r:id="rId8"/>
    <p:sldLayoutId id="2147484197" r:id="rId9"/>
    <p:sldLayoutId id="2147484198" r:id="rId10"/>
    <p:sldLayoutId id="2147484199"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555010"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555011"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555012"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48133"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11D1FC-8187-7E49-84CB-26561A5DA3E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8134"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8135"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072B477-EA91-3944-9420-C3148290CDF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201" r:id="rId1"/>
    <p:sldLayoutId id="2147484202" r:id="rId2"/>
    <p:sldLayoutId id="2147484203" r:id="rId3"/>
    <p:sldLayoutId id="2147484204" r:id="rId4"/>
    <p:sldLayoutId id="2147484205" r:id="rId5"/>
    <p:sldLayoutId id="2147484206" r:id="rId6"/>
    <p:sldLayoutId id="2147484207" r:id="rId7"/>
    <p:sldLayoutId id="2147484208" r:id="rId8"/>
    <p:sldLayoutId id="2147484209" r:id="rId9"/>
    <p:sldLayoutId id="2147484210" r:id="rId10"/>
    <p:sldLayoutId id="2147484211"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567298"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567299"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567300"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49157"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B096C0B-7C3D-0547-8DC9-EF113D0C0E0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49158"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49159"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90C0BCF-C25C-9A49-9B57-5F3C3A8959E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213" r:id="rId1"/>
    <p:sldLayoutId id="2147484214" r:id="rId2"/>
    <p:sldLayoutId id="2147484215" r:id="rId3"/>
    <p:sldLayoutId id="2147484216" r:id="rId4"/>
    <p:sldLayoutId id="2147484217" r:id="rId5"/>
    <p:sldLayoutId id="2147484218" r:id="rId6"/>
    <p:sldLayoutId id="2147484219" r:id="rId7"/>
    <p:sldLayoutId id="2147484220" r:id="rId8"/>
    <p:sldLayoutId id="2147484221" r:id="rId9"/>
    <p:sldLayoutId id="2147484222" r:id="rId10"/>
    <p:sldLayoutId id="2147484223"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579586"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579587"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579588"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50181"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031632E-C10C-964C-8F54-AB585EF8A26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0182"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0183"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6F8CDCD-3856-C549-B5BE-63AE8324D90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225" r:id="rId1"/>
    <p:sldLayoutId id="2147484226" r:id="rId2"/>
    <p:sldLayoutId id="2147484227" r:id="rId3"/>
    <p:sldLayoutId id="2147484228" r:id="rId4"/>
    <p:sldLayoutId id="2147484229" r:id="rId5"/>
    <p:sldLayoutId id="2147484230" r:id="rId6"/>
    <p:sldLayoutId id="2147484231" r:id="rId7"/>
    <p:sldLayoutId id="2147484232" r:id="rId8"/>
    <p:sldLayoutId id="2147484233" r:id="rId9"/>
    <p:sldLayoutId id="2147484234" r:id="rId10"/>
    <p:sldLayoutId id="2147484235"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38914"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38915"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38916"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5125"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CB34158-3343-9F4B-93F0-476FE00DAF8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126"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127"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C6B6A65-85C3-2643-8E95-DEBADD18BD8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 id="2147483706" r:id="rId10"/>
    <p:sldLayoutId id="2147483707"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591874"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591875"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591876"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51205"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70BF200-DEE7-4C41-BF78-0B09D5A9B9F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1206"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1207"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91BF542-D233-BB40-9696-2ADD2C93FC1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237" r:id="rId1"/>
    <p:sldLayoutId id="2147484238" r:id="rId2"/>
    <p:sldLayoutId id="2147484239" r:id="rId3"/>
    <p:sldLayoutId id="2147484240" r:id="rId4"/>
    <p:sldLayoutId id="2147484241" r:id="rId5"/>
    <p:sldLayoutId id="2147484242" r:id="rId6"/>
    <p:sldLayoutId id="2147484243" r:id="rId7"/>
    <p:sldLayoutId id="2147484244" r:id="rId8"/>
    <p:sldLayoutId id="2147484245" r:id="rId9"/>
    <p:sldLayoutId id="2147484246" r:id="rId10"/>
    <p:sldLayoutId id="2147484247"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604162"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604163"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604164"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52229"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121689E-460F-BF4E-849F-6B9CA1A3EA7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2230"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2231"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A231AC8-7362-124C-A36A-3A7D2C1EE6C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249" r:id="rId1"/>
    <p:sldLayoutId id="2147484250" r:id="rId2"/>
    <p:sldLayoutId id="2147484251" r:id="rId3"/>
    <p:sldLayoutId id="2147484252" r:id="rId4"/>
    <p:sldLayoutId id="2147484253" r:id="rId5"/>
    <p:sldLayoutId id="2147484254" r:id="rId6"/>
    <p:sldLayoutId id="2147484255" r:id="rId7"/>
    <p:sldLayoutId id="2147484256" r:id="rId8"/>
    <p:sldLayoutId id="2147484257" r:id="rId9"/>
    <p:sldLayoutId id="2147484258" r:id="rId10"/>
    <p:sldLayoutId id="2147484259"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616450"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616451"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616452"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53253" name="日期占位符 6"/>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A3B83F-C524-794E-8A01-C80369299EE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3254" name="页脚占位符 7"/>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3255" name="灯片编号占位符 8"/>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F970A52-4514-AA4D-89D8-79C6E4DB838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261" r:id="rId1"/>
    <p:sldLayoutId id="2147484262" r:id="rId2"/>
    <p:sldLayoutId id="2147484263" r:id="rId3"/>
    <p:sldLayoutId id="2147484264" r:id="rId4"/>
    <p:sldLayoutId id="2147484265" r:id="rId5"/>
    <p:sldLayoutId id="2147484266" r:id="rId6"/>
    <p:sldLayoutId id="2147484267" r:id="rId7"/>
    <p:sldLayoutId id="2147484268" r:id="rId8"/>
    <p:sldLayoutId id="2147484269" r:id="rId9"/>
    <p:sldLayoutId id="2147484270" r:id="rId10"/>
    <p:sldLayoutId id="2147484271"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628738"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628739"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628740"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54277" name="日期占位符 2"/>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050865C-2EAE-114E-8479-B9D7455CC1C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4278" name="页脚占位符 3"/>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4279" name="灯片编号占位符 4"/>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E79DC17-3F26-4D4E-AC61-04DD31896BE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273" r:id="rId1"/>
    <p:sldLayoutId id="2147484274" r:id="rId2"/>
    <p:sldLayoutId id="2147484275" r:id="rId3"/>
    <p:sldLayoutId id="2147484276" r:id="rId4"/>
    <p:sldLayoutId id="2147484277" r:id="rId5"/>
    <p:sldLayoutId id="2147484278" r:id="rId6"/>
    <p:sldLayoutId id="2147484279" r:id="rId7"/>
    <p:sldLayoutId id="2147484280" r:id="rId8"/>
    <p:sldLayoutId id="2147484281" r:id="rId9"/>
    <p:sldLayoutId id="2147484282" r:id="rId10"/>
    <p:sldLayoutId id="2147484283"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641026"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641027"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641028"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55301" name="日期占位符 1"/>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A30EA22-1133-FA4D-B4EB-2637ED47F0D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5302" name="页脚占位符 2"/>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5303" name="灯片编号占位符 3"/>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A65F5BB-702C-914E-92AE-1A10B09100A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285" r:id="rId1"/>
    <p:sldLayoutId id="2147484286" r:id="rId2"/>
    <p:sldLayoutId id="2147484287" r:id="rId3"/>
    <p:sldLayoutId id="2147484288" r:id="rId4"/>
    <p:sldLayoutId id="2147484289" r:id="rId5"/>
    <p:sldLayoutId id="2147484290" r:id="rId6"/>
    <p:sldLayoutId id="2147484291" r:id="rId7"/>
    <p:sldLayoutId id="2147484292" r:id="rId8"/>
    <p:sldLayoutId id="2147484293" r:id="rId9"/>
    <p:sldLayoutId id="2147484294" r:id="rId10"/>
    <p:sldLayoutId id="2147484295"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653314"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653315"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653316"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56325"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6E1CA3F-6E02-2C4C-8333-9EBF41E431E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6326"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6327"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A18FC66-52CC-CF4C-BAEE-C51929D780E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297" r:id="rId1"/>
    <p:sldLayoutId id="2147484298" r:id="rId2"/>
    <p:sldLayoutId id="2147484299" r:id="rId3"/>
    <p:sldLayoutId id="2147484300" r:id="rId4"/>
    <p:sldLayoutId id="2147484301" r:id="rId5"/>
    <p:sldLayoutId id="2147484302" r:id="rId6"/>
    <p:sldLayoutId id="2147484303" r:id="rId7"/>
    <p:sldLayoutId id="2147484304" r:id="rId8"/>
    <p:sldLayoutId id="2147484305" r:id="rId9"/>
    <p:sldLayoutId id="2147484306" r:id="rId10"/>
    <p:sldLayoutId id="2147484307"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665602"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665603"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665604"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57349"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2798B9B-FA61-C84F-81A8-1A6C3D76CC2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7350"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7351"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3E895A0-A1F7-F44D-BB88-7EA64F7751B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309" r:id="rId1"/>
    <p:sldLayoutId id="2147484310" r:id="rId2"/>
    <p:sldLayoutId id="2147484311" r:id="rId3"/>
    <p:sldLayoutId id="2147484312" r:id="rId4"/>
    <p:sldLayoutId id="2147484313" r:id="rId5"/>
    <p:sldLayoutId id="2147484314" r:id="rId6"/>
    <p:sldLayoutId id="2147484315" r:id="rId7"/>
    <p:sldLayoutId id="2147484316" r:id="rId8"/>
    <p:sldLayoutId id="2147484317" r:id="rId9"/>
    <p:sldLayoutId id="2147484318" r:id="rId10"/>
    <p:sldLayoutId id="2147484319"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677890"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677891"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677892"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58373"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41B0BB7-81CA-7841-B10D-F5D6BF1807D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8374"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8375"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538BEF6-19FA-A045-B98A-1A519C0065D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321" r:id="rId1"/>
    <p:sldLayoutId id="2147484322" r:id="rId2"/>
    <p:sldLayoutId id="2147484323" r:id="rId3"/>
    <p:sldLayoutId id="2147484324" r:id="rId4"/>
    <p:sldLayoutId id="2147484325" r:id="rId5"/>
    <p:sldLayoutId id="2147484326" r:id="rId6"/>
    <p:sldLayoutId id="2147484327" r:id="rId7"/>
    <p:sldLayoutId id="2147484328" r:id="rId8"/>
    <p:sldLayoutId id="2147484329" r:id="rId9"/>
    <p:sldLayoutId id="2147484330" r:id="rId10"/>
    <p:sldLayoutId id="2147484331"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690178"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690179"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690180"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59397"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C89B4F8-66EB-464F-BC11-04C17C9D08F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59398"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59399"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BE7A43D-8801-3A40-8761-57DFA677E2D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333" r:id="rId1"/>
    <p:sldLayoutId id="2147484334" r:id="rId2"/>
    <p:sldLayoutId id="2147484335" r:id="rId3"/>
    <p:sldLayoutId id="2147484336" r:id="rId4"/>
    <p:sldLayoutId id="2147484337" r:id="rId5"/>
    <p:sldLayoutId id="2147484338" r:id="rId6"/>
    <p:sldLayoutId id="2147484339" r:id="rId7"/>
    <p:sldLayoutId id="2147484340" r:id="rId8"/>
    <p:sldLayoutId id="2147484341" r:id="rId9"/>
    <p:sldLayoutId id="2147484342" r:id="rId10"/>
    <p:sldLayoutId id="2147484343"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702466"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702467"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702468"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60421"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F1FC412-C228-4C47-99AF-D397FC4F6EA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0422"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0423"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C8BAF25-3B3B-4B41-85F2-4344396C095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345" r:id="rId1"/>
    <p:sldLayoutId id="2147484346" r:id="rId2"/>
    <p:sldLayoutId id="2147484347" r:id="rId3"/>
    <p:sldLayoutId id="2147484348" r:id="rId4"/>
    <p:sldLayoutId id="2147484349" r:id="rId5"/>
    <p:sldLayoutId id="2147484350" r:id="rId6"/>
    <p:sldLayoutId id="2147484351" r:id="rId7"/>
    <p:sldLayoutId id="2147484352" r:id="rId8"/>
    <p:sldLayoutId id="2147484353" r:id="rId9"/>
    <p:sldLayoutId id="2147484354" r:id="rId10"/>
    <p:sldLayoutId id="2147484355"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51202"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51203"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51204"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6149"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3601884-31CE-A243-8421-1DD704850C4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150"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151"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4CB900A-D021-A245-BCE5-F29B6721196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3709" r:id="rId1"/>
    <p:sldLayoutId id="2147483710" r:id="rId2"/>
    <p:sldLayoutId id="2147483711" r:id="rId3"/>
    <p:sldLayoutId id="2147483712" r:id="rId4"/>
    <p:sldLayoutId id="2147483713" r:id="rId5"/>
    <p:sldLayoutId id="2147483714" r:id="rId6"/>
    <p:sldLayoutId id="2147483715" r:id="rId7"/>
    <p:sldLayoutId id="2147483716" r:id="rId8"/>
    <p:sldLayoutId id="2147483717" r:id="rId9"/>
    <p:sldLayoutId id="2147483718" r:id="rId10"/>
    <p:sldLayoutId id="2147483719"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714754"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714755"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714756"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61445"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DCD8679-6A19-D54A-A998-1B8C797D2D2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1446"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1447"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9BF64CC-690F-BE46-AC15-715B03D2237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357" r:id="rId1"/>
    <p:sldLayoutId id="2147484358" r:id="rId2"/>
    <p:sldLayoutId id="2147484359" r:id="rId3"/>
    <p:sldLayoutId id="2147484360" r:id="rId4"/>
    <p:sldLayoutId id="2147484361" r:id="rId5"/>
    <p:sldLayoutId id="2147484362" r:id="rId6"/>
    <p:sldLayoutId id="2147484363" r:id="rId7"/>
    <p:sldLayoutId id="2147484364" r:id="rId8"/>
    <p:sldLayoutId id="2147484365" r:id="rId9"/>
    <p:sldLayoutId id="2147484366" r:id="rId10"/>
    <p:sldLayoutId id="2147484367"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727042"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727043"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727044"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62469"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1B1B762-3AD0-D342-9361-6A4FE008613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2470"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2471"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188030D-B210-8648-B1C8-28FA305B354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369" r:id="rId1"/>
    <p:sldLayoutId id="2147484370" r:id="rId2"/>
    <p:sldLayoutId id="2147484371" r:id="rId3"/>
    <p:sldLayoutId id="2147484372" r:id="rId4"/>
    <p:sldLayoutId id="2147484373" r:id="rId5"/>
    <p:sldLayoutId id="2147484374" r:id="rId6"/>
    <p:sldLayoutId id="2147484375" r:id="rId7"/>
    <p:sldLayoutId id="2147484376" r:id="rId8"/>
    <p:sldLayoutId id="2147484377" r:id="rId9"/>
    <p:sldLayoutId id="2147484378" r:id="rId10"/>
    <p:sldLayoutId id="2147484379"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739330"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739331"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739332"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63493"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8814A3D-0FF7-6F43-B5C2-DB2412EBC05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3494"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3495"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BBA07EE-BAA3-CA48-B23D-9EA6F34A336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381" r:id="rId1"/>
    <p:sldLayoutId id="2147484382" r:id="rId2"/>
    <p:sldLayoutId id="2147484383" r:id="rId3"/>
    <p:sldLayoutId id="2147484384" r:id="rId4"/>
    <p:sldLayoutId id="2147484385" r:id="rId5"/>
    <p:sldLayoutId id="2147484386" r:id="rId6"/>
    <p:sldLayoutId id="2147484387" r:id="rId7"/>
    <p:sldLayoutId id="2147484388" r:id="rId8"/>
    <p:sldLayoutId id="2147484389" r:id="rId9"/>
    <p:sldLayoutId id="2147484390" r:id="rId10"/>
    <p:sldLayoutId id="2147484391"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751618"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751619"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751620"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64517" name="日期占位符 6"/>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7DB135B-43D6-2849-9B64-FCB8F5B3C37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4518" name="页脚占位符 7"/>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4519" name="灯片编号占位符 8"/>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4DE48FD-D119-D846-8275-930E706AD31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393" r:id="rId1"/>
    <p:sldLayoutId id="2147484394" r:id="rId2"/>
    <p:sldLayoutId id="2147484395" r:id="rId3"/>
    <p:sldLayoutId id="2147484396" r:id="rId4"/>
    <p:sldLayoutId id="2147484397" r:id="rId5"/>
    <p:sldLayoutId id="2147484398" r:id="rId6"/>
    <p:sldLayoutId id="2147484399" r:id="rId7"/>
    <p:sldLayoutId id="2147484400" r:id="rId8"/>
    <p:sldLayoutId id="2147484401" r:id="rId9"/>
    <p:sldLayoutId id="2147484402" r:id="rId10"/>
    <p:sldLayoutId id="2147484403"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763906"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763907"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763908"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65541" name="日期占位符 2"/>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73F279B-15F3-664A-AFF7-F8DEE7A463C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5542" name="页脚占位符 3"/>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5543" name="灯片编号占位符 4"/>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DD81CB-96FA-6C40-9818-1FAAF603A5A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405" r:id="rId1"/>
    <p:sldLayoutId id="2147484406" r:id="rId2"/>
    <p:sldLayoutId id="2147484407" r:id="rId3"/>
    <p:sldLayoutId id="2147484408" r:id="rId4"/>
    <p:sldLayoutId id="2147484409" r:id="rId5"/>
    <p:sldLayoutId id="2147484410" r:id="rId6"/>
    <p:sldLayoutId id="2147484411" r:id="rId7"/>
    <p:sldLayoutId id="2147484412" r:id="rId8"/>
    <p:sldLayoutId id="2147484413" r:id="rId9"/>
    <p:sldLayoutId id="2147484414" r:id="rId10"/>
    <p:sldLayoutId id="2147484415"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776194"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776195"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776196"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66565" name="日期占位符 1"/>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6AC2CFF-3A84-F74D-83D9-007D002FE58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6566" name="页脚占位符 2"/>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6567" name="灯片编号占位符 3"/>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CD4EB4C-EAAA-0B4E-AF01-0634DF8A834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417" r:id="rId1"/>
    <p:sldLayoutId id="2147484418" r:id="rId2"/>
    <p:sldLayoutId id="2147484419" r:id="rId3"/>
    <p:sldLayoutId id="2147484420" r:id="rId4"/>
    <p:sldLayoutId id="2147484421" r:id="rId5"/>
    <p:sldLayoutId id="2147484422" r:id="rId6"/>
    <p:sldLayoutId id="2147484423" r:id="rId7"/>
    <p:sldLayoutId id="2147484424" r:id="rId8"/>
    <p:sldLayoutId id="2147484425" r:id="rId9"/>
    <p:sldLayoutId id="2147484426" r:id="rId10"/>
    <p:sldLayoutId id="2147484427"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788482"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788483"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788484"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67589"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72A0D5C-1E11-9441-9DC3-57F0216C1B6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7590"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7591"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675B92D-CEEF-0840-BE8E-6A40C4E66FC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429" r:id="rId1"/>
    <p:sldLayoutId id="2147484430" r:id="rId2"/>
    <p:sldLayoutId id="2147484431" r:id="rId3"/>
    <p:sldLayoutId id="2147484432" r:id="rId4"/>
    <p:sldLayoutId id="2147484433" r:id="rId5"/>
    <p:sldLayoutId id="2147484434" r:id="rId6"/>
    <p:sldLayoutId id="2147484435" r:id="rId7"/>
    <p:sldLayoutId id="2147484436" r:id="rId8"/>
    <p:sldLayoutId id="2147484437" r:id="rId9"/>
    <p:sldLayoutId id="2147484438" r:id="rId10"/>
    <p:sldLayoutId id="2147484439"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800770"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800771"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800772"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68613"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9F32419-D1B3-004C-B5DD-00764BD5B2F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8614"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8615"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E11A8A3-5927-8A4C-8361-10260BA43FE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441" r:id="rId1"/>
    <p:sldLayoutId id="2147484442" r:id="rId2"/>
    <p:sldLayoutId id="2147484443" r:id="rId3"/>
    <p:sldLayoutId id="2147484444" r:id="rId4"/>
    <p:sldLayoutId id="2147484445" r:id="rId5"/>
    <p:sldLayoutId id="2147484446" r:id="rId6"/>
    <p:sldLayoutId id="2147484447" r:id="rId7"/>
    <p:sldLayoutId id="2147484448" r:id="rId8"/>
    <p:sldLayoutId id="2147484449" r:id="rId9"/>
    <p:sldLayoutId id="2147484450" r:id="rId10"/>
    <p:sldLayoutId id="2147484451"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813058"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813059"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813060"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69637"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B2AD8BC-59C0-744E-88B6-CB945F81FCB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69638"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69639"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CA3134C-3A0A-C341-9936-71DABF0F563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453" r:id="rId1"/>
    <p:sldLayoutId id="2147484454" r:id="rId2"/>
    <p:sldLayoutId id="2147484455" r:id="rId3"/>
    <p:sldLayoutId id="2147484456" r:id="rId4"/>
    <p:sldLayoutId id="2147484457" r:id="rId5"/>
    <p:sldLayoutId id="2147484458" r:id="rId6"/>
    <p:sldLayoutId id="2147484459" r:id="rId7"/>
    <p:sldLayoutId id="2147484460" r:id="rId8"/>
    <p:sldLayoutId id="2147484461" r:id="rId9"/>
    <p:sldLayoutId id="2147484462" r:id="rId10"/>
    <p:sldLayoutId id="2147484463"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825346"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825347"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825348"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70661"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6B1A586-AA0F-FC43-9DE9-1B1E23C08899}"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70662"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0663"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6BB669D-2784-1B46-ADB0-5DD17ECD1AA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465" r:id="rId1"/>
    <p:sldLayoutId id="2147484466" r:id="rId2"/>
    <p:sldLayoutId id="2147484467" r:id="rId3"/>
    <p:sldLayoutId id="2147484468" r:id="rId4"/>
    <p:sldLayoutId id="2147484469" r:id="rId5"/>
    <p:sldLayoutId id="2147484470" r:id="rId6"/>
    <p:sldLayoutId id="2147484471" r:id="rId7"/>
    <p:sldLayoutId id="2147484472" r:id="rId8"/>
    <p:sldLayoutId id="2147484473" r:id="rId9"/>
    <p:sldLayoutId id="2147484474" r:id="rId10"/>
    <p:sldLayoutId id="2147484475"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63490"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63491"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63492"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7173"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7A2168D-4CC3-8C48-B6DD-CF8A534D289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7174"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175"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7BBE71C-1F6B-C54A-B130-FFB352DF224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3721" r:id="rId1"/>
    <p:sldLayoutId id="2147483722" r:id="rId2"/>
    <p:sldLayoutId id="2147483723" r:id="rId3"/>
    <p:sldLayoutId id="2147483724" r:id="rId4"/>
    <p:sldLayoutId id="2147483725" r:id="rId5"/>
    <p:sldLayoutId id="2147483726" r:id="rId6"/>
    <p:sldLayoutId id="2147483727" r:id="rId7"/>
    <p:sldLayoutId id="2147483728" r:id="rId8"/>
    <p:sldLayoutId id="2147483729" r:id="rId9"/>
    <p:sldLayoutId id="2147483730" r:id="rId10"/>
    <p:sldLayoutId id="2147483731"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837634"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837635"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837636"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71685"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3973464-9677-E946-AEEB-9D0D504D9094}"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71686"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1687"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C34443F-B31C-2943-8CB3-76D5D4239D2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477" r:id="rId1"/>
    <p:sldLayoutId id="2147484478" r:id="rId2"/>
    <p:sldLayoutId id="2147484479" r:id="rId3"/>
    <p:sldLayoutId id="2147484480" r:id="rId4"/>
    <p:sldLayoutId id="2147484481" r:id="rId5"/>
    <p:sldLayoutId id="2147484482" r:id="rId6"/>
    <p:sldLayoutId id="2147484483" r:id="rId7"/>
    <p:sldLayoutId id="2147484484" r:id="rId8"/>
    <p:sldLayoutId id="2147484485" r:id="rId9"/>
    <p:sldLayoutId id="2147484486" r:id="rId10"/>
    <p:sldLayoutId id="2147484487"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849922"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849923"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849924"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72709"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2158E99-813B-0A4D-AF98-CA3D7B7EC93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72710"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2711"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884655F-A750-2845-AC15-6D9DF97AEE5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489" r:id="rId1"/>
    <p:sldLayoutId id="2147484490" r:id="rId2"/>
    <p:sldLayoutId id="2147484491" r:id="rId3"/>
    <p:sldLayoutId id="2147484492" r:id="rId4"/>
    <p:sldLayoutId id="2147484493" r:id="rId5"/>
    <p:sldLayoutId id="2147484494" r:id="rId6"/>
    <p:sldLayoutId id="2147484495" r:id="rId7"/>
    <p:sldLayoutId id="2147484496" r:id="rId8"/>
    <p:sldLayoutId id="2147484497" r:id="rId9"/>
    <p:sldLayoutId id="2147484498" r:id="rId10"/>
    <p:sldLayoutId id="2147484499"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862210"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862211"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862212"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73733"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A0F27E1-9585-D14E-A163-707B277C667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73734"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3735"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1798579-B666-C04E-B238-6632C054D5A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501" r:id="rId1"/>
    <p:sldLayoutId id="2147484502" r:id="rId2"/>
    <p:sldLayoutId id="2147484503" r:id="rId3"/>
    <p:sldLayoutId id="2147484504" r:id="rId4"/>
    <p:sldLayoutId id="2147484505" r:id="rId5"/>
    <p:sldLayoutId id="2147484506" r:id="rId6"/>
    <p:sldLayoutId id="2147484507" r:id="rId7"/>
    <p:sldLayoutId id="2147484508" r:id="rId8"/>
    <p:sldLayoutId id="2147484509" r:id="rId9"/>
    <p:sldLayoutId id="2147484510" r:id="rId10"/>
    <p:sldLayoutId id="2147484511"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874498"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874499"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874500"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74757"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D13E912-197B-B44A-9C61-59FB3363699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74758"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4759"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E850BAB-6700-6C4A-8D0E-9388F6027EE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513" r:id="rId1"/>
    <p:sldLayoutId id="2147484514" r:id="rId2"/>
    <p:sldLayoutId id="2147484515" r:id="rId3"/>
    <p:sldLayoutId id="2147484516" r:id="rId4"/>
    <p:sldLayoutId id="2147484517" r:id="rId5"/>
    <p:sldLayoutId id="2147484518" r:id="rId6"/>
    <p:sldLayoutId id="2147484519" r:id="rId7"/>
    <p:sldLayoutId id="2147484520" r:id="rId8"/>
    <p:sldLayoutId id="2147484521" r:id="rId9"/>
    <p:sldLayoutId id="2147484522" r:id="rId10"/>
    <p:sldLayoutId id="2147484523"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886786"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886787"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886788"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75781" name="日期占位符 6"/>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B5C8431-6DC5-1D40-A9F7-6F9C44A222F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75782" name="页脚占位符 7"/>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5783" name="灯片编号占位符 8"/>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50C0D07-1576-5F42-8824-AF4A918703D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525" r:id="rId1"/>
    <p:sldLayoutId id="2147484526" r:id="rId2"/>
    <p:sldLayoutId id="2147484527" r:id="rId3"/>
    <p:sldLayoutId id="2147484528" r:id="rId4"/>
    <p:sldLayoutId id="2147484529" r:id="rId5"/>
    <p:sldLayoutId id="2147484530" r:id="rId6"/>
    <p:sldLayoutId id="2147484531" r:id="rId7"/>
    <p:sldLayoutId id="2147484532" r:id="rId8"/>
    <p:sldLayoutId id="2147484533" r:id="rId9"/>
    <p:sldLayoutId id="2147484534" r:id="rId10"/>
    <p:sldLayoutId id="2147484535"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899074"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899075"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899076"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76805" name="日期占位符 2"/>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E3C89E3-7D11-9942-93C3-108FD5951EC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76806" name="页脚占位符 3"/>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6807" name="灯片编号占位符 4"/>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5777E72-4745-6048-9B10-F79B3E9CC0C1}"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537" r:id="rId1"/>
    <p:sldLayoutId id="2147484538" r:id="rId2"/>
    <p:sldLayoutId id="2147484539" r:id="rId3"/>
    <p:sldLayoutId id="2147484540" r:id="rId4"/>
    <p:sldLayoutId id="2147484541" r:id="rId5"/>
    <p:sldLayoutId id="2147484542" r:id="rId6"/>
    <p:sldLayoutId id="2147484543" r:id="rId7"/>
    <p:sldLayoutId id="2147484544" r:id="rId8"/>
    <p:sldLayoutId id="2147484545" r:id="rId9"/>
    <p:sldLayoutId id="2147484546" r:id="rId10"/>
    <p:sldLayoutId id="2147484547"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911362"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911363"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911364"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77829" name="日期占位符 1"/>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5503B8C-56AB-564A-AFA5-BE447A9EE53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77830" name="页脚占位符 2"/>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7831" name="灯片编号占位符 3"/>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5E5BC6E-3037-7E4E-BDE4-276C00CD6CD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549" r:id="rId1"/>
    <p:sldLayoutId id="2147484550" r:id="rId2"/>
    <p:sldLayoutId id="2147484551" r:id="rId3"/>
    <p:sldLayoutId id="2147484552" r:id="rId4"/>
    <p:sldLayoutId id="2147484553" r:id="rId5"/>
    <p:sldLayoutId id="2147484554" r:id="rId6"/>
    <p:sldLayoutId id="2147484555" r:id="rId7"/>
    <p:sldLayoutId id="2147484556" r:id="rId8"/>
    <p:sldLayoutId id="2147484557" r:id="rId9"/>
    <p:sldLayoutId id="2147484558" r:id="rId10"/>
    <p:sldLayoutId id="2147484559"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923650"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923651"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923652"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78853"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E904D2C-2FB3-7040-AEBF-5162F7A596C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78854"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8855"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A487FDD-F789-C440-B8E8-388B2033E1E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561" r:id="rId1"/>
    <p:sldLayoutId id="2147484562" r:id="rId2"/>
    <p:sldLayoutId id="2147484563" r:id="rId3"/>
    <p:sldLayoutId id="2147484564" r:id="rId4"/>
    <p:sldLayoutId id="2147484565" r:id="rId5"/>
    <p:sldLayoutId id="2147484566" r:id="rId6"/>
    <p:sldLayoutId id="2147484567" r:id="rId7"/>
    <p:sldLayoutId id="2147484568" r:id="rId8"/>
    <p:sldLayoutId id="2147484569" r:id="rId9"/>
    <p:sldLayoutId id="2147484570" r:id="rId10"/>
    <p:sldLayoutId id="2147484571"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935938"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935939"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935940"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79877"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36EEBC1-2DBC-174A-98F3-FAFAAD99C86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79878"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79879"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086A998-9E30-BF48-A80B-26DB50B1D5E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573" r:id="rId1"/>
    <p:sldLayoutId id="2147484574" r:id="rId2"/>
    <p:sldLayoutId id="2147484575" r:id="rId3"/>
    <p:sldLayoutId id="2147484576" r:id="rId4"/>
    <p:sldLayoutId id="2147484577" r:id="rId5"/>
    <p:sldLayoutId id="2147484578" r:id="rId6"/>
    <p:sldLayoutId id="2147484579" r:id="rId7"/>
    <p:sldLayoutId id="2147484580" r:id="rId8"/>
    <p:sldLayoutId id="2147484581" r:id="rId9"/>
    <p:sldLayoutId id="2147484582" r:id="rId10"/>
    <p:sldLayoutId id="2147484583"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948226"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948227"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948228"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80901"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34AACCF-0E0F-CD4A-8607-A3336B28B30E}"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0902"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80903"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F647FC1-9C3C-5640-ADAE-8872EBE334EB}"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585" r:id="rId1"/>
    <p:sldLayoutId id="2147484586" r:id="rId2"/>
    <p:sldLayoutId id="2147484587" r:id="rId3"/>
    <p:sldLayoutId id="2147484588" r:id="rId4"/>
    <p:sldLayoutId id="2147484589" r:id="rId5"/>
    <p:sldLayoutId id="2147484590" r:id="rId6"/>
    <p:sldLayoutId id="2147484591" r:id="rId7"/>
    <p:sldLayoutId id="2147484592" r:id="rId8"/>
    <p:sldLayoutId id="2147484593" r:id="rId9"/>
    <p:sldLayoutId id="2147484594" r:id="rId10"/>
    <p:sldLayoutId id="2147484595"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75778"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75779"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75780"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8197" name="日期占位符 6"/>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95D283A-66AE-2E46-B64D-784D23E9B24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198" name="页脚占位符 7"/>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8199" name="灯片编号占位符 8"/>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93CB5EE-A664-0A4D-ABB5-88999569D5F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3733" r:id="rId1"/>
    <p:sldLayoutId id="2147483734" r:id="rId2"/>
    <p:sldLayoutId id="2147483735" r:id="rId3"/>
    <p:sldLayoutId id="2147483736" r:id="rId4"/>
    <p:sldLayoutId id="2147483737" r:id="rId5"/>
    <p:sldLayoutId id="2147483738" r:id="rId6"/>
    <p:sldLayoutId id="2147483739" r:id="rId7"/>
    <p:sldLayoutId id="2147483740" r:id="rId8"/>
    <p:sldLayoutId id="2147483741" r:id="rId9"/>
    <p:sldLayoutId id="2147483742" r:id="rId10"/>
    <p:sldLayoutId id="2147483743"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960514"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960515"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960516"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81925"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0441407C-58AB-F049-8455-A9A6A93EBCE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1926"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81927"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6906E1D-A64B-A843-882B-4D858E5DB77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597" r:id="rId1"/>
    <p:sldLayoutId id="2147484598" r:id="rId2"/>
    <p:sldLayoutId id="2147484599" r:id="rId3"/>
    <p:sldLayoutId id="2147484600" r:id="rId4"/>
    <p:sldLayoutId id="2147484601" r:id="rId5"/>
    <p:sldLayoutId id="2147484602" r:id="rId6"/>
    <p:sldLayoutId id="2147484603" r:id="rId7"/>
    <p:sldLayoutId id="2147484604" r:id="rId8"/>
    <p:sldLayoutId id="2147484605" r:id="rId9"/>
    <p:sldLayoutId id="2147484606" r:id="rId10"/>
    <p:sldLayoutId id="2147484607"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972802"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972803"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972804"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82949"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E9F18D3-C6B7-EA4A-A7E0-7174761E040A}"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2950"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82951"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B600172-E290-1541-BF24-FC457873A52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609" r:id="rId1"/>
    <p:sldLayoutId id="2147484610" r:id="rId2"/>
    <p:sldLayoutId id="2147484611" r:id="rId3"/>
    <p:sldLayoutId id="2147484612" r:id="rId4"/>
    <p:sldLayoutId id="2147484613" r:id="rId5"/>
    <p:sldLayoutId id="2147484614" r:id="rId6"/>
    <p:sldLayoutId id="2147484615" r:id="rId7"/>
    <p:sldLayoutId id="2147484616" r:id="rId8"/>
    <p:sldLayoutId id="2147484617" r:id="rId9"/>
    <p:sldLayoutId id="2147484618" r:id="rId10"/>
    <p:sldLayoutId id="2147484619"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985090"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985091"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985092"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83973"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14B8EE2-1399-764B-9F0E-D2A48772B2EB}"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3974"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83975"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4D16A94-2F0C-654A-9210-1297E75D791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621" r:id="rId1"/>
    <p:sldLayoutId id="2147484622" r:id="rId2"/>
    <p:sldLayoutId id="2147484623" r:id="rId3"/>
    <p:sldLayoutId id="2147484624" r:id="rId4"/>
    <p:sldLayoutId id="2147484625" r:id="rId5"/>
    <p:sldLayoutId id="2147484626" r:id="rId6"/>
    <p:sldLayoutId id="2147484627" r:id="rId7"/>
    <p:sldLayoutId id="2147484628" r:id="rId8"/>
    <p:sldLayoutId id="2147484629" r:id="rId9"/>
    <p:sldLayoutId id="2147484630" r:id="rId10"/>
    <p:sldLayoutId id="2147484631"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997378"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997379"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997380"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84997"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D393B5C-3F81-E340-97D1-3B84172073A8}"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4998"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84999"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3D484EC-DFE1-9748-B1F2-A01B0A5EFAE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633" r:id="rId1"/>
    <p:sldLayoutId id="2147484634" r:id="rId2"/>
    <p:sldLayoutId id="2147484635" r:id="rId3"/>
    <p:sldLayoutId id="2147484636" r:id="rId4"/>
    <p:sldLayoutId id="2147484637" r:id="rId5"/>
    <p:sldLayoutId id="2147484638" r:id="rId6"/>
    <p:sldLayoutId id="2147484639" r:id="rId7"/>
    <p:sldLayoutId id="2147484640" r:id="rId8"/>
    <p:sldLayoutId id="2147484641" r:id="rId9"/>
    <p:sldLayoutId id="2147484642" r:id="rId10"/>
    <p:sldLayoutId id="2147484643"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009666"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009667"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009668"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86021"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30BEB89-2A0E-3E4A-8E64-DD5B2544923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6022"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86023"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FA28179-2737-BF42-AEC3-050408DDBAF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645" r:id="rId1"/>
    <p:sldLayoutId id="2147484646" r:id="rId2"/>
    <p:sldLayoutId id="2147484647" r:id="rId3"/>
    <p:sldLayoutId id="2147484648" r:id="rId4"/>
    <p:sldLayoutId id="2147484649" r:id="rId5"/>
    <p:sldLayoutId id="2147484650" r:id="rId6"/>
    <p:sldLayoutId id="2147484651" r:id="rId7"/>
    <p:sldLayoutId id="2147484652" r:id="rId8"/>
    <p:sldLayoutId id="2147484653" r:id="rId9"/>
    <p:sldLayoutId id="2147484654" r:id="rId10"/>
    <p:sldLayoutId id="2147484655"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021954"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021955"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021956"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87045" name="日期占位符 6"/>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984ADE3-2EAE-7D4A-93FB-ECBE28937ED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7046" name="页脚占位符 7"/>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87047" name="灯片编号占位符 8"/>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3EE16D3-21C4-5F46-96D7-61D0A5E8796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657" r:id="rId1"/>
    <p:sldLayoutId id="2147484658" r:id="rId2"/>
    <p:sldLayoutId id="2147484659" r:id="rId3"/>
    <p:sldLayoutId id="2147484660" r:id="rId4"/>
    <p:sldLayoutId id="2147484661" r:id="rId5"/>
    <p:sldLayoutId id="2147484662" r:id="rId6"/>
    <p:sldLayoutId id="2147484663" r:id="rId7"/>
    <p:sldLayoutId id="2147484664" r:id="rId8"/>
    <p:sldLayoutId id="2147484665" r:id="rId9"/>
    <p:sldLayoutId id="2147484666" r:id="rId10"/>
    <p:sldLayoutId id="2147484667"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034242"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034243"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034244"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88069" name="日期占位符 2"/>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E294D98-8DA9-3942-BA54-D790E4FE72E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8070" name="页脚占位符 3"/>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88071" name="灯片编号占位符 4"/>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7001105-FA30-CA4A-A277-FEA9E0115BB5}"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669" r:id="rId1"/>
    <p:sldLayoutId id="2147484670" r:id="rId2"/>
    <p:sldLayoutId id="2147484671" r:id="rId3"/>
    <p:sldLayoutId id="2147484672" r:id="rId4"/>
    <p:sldLayoutId id="2147484673" r:id="rId5"/>
    <p:sldLayoutId id="2147484674" r:id="rId6"/>
    <p:sldLayoutId id="2147484675" r:id="rId7"/>
    <p:sldLayoutId id="2147484676" r:id="rId8"/>
    <p:sldLayoutId id="2147484677" r:id="rId9"/>
    <p:sldLayoutId id="2147484678" r:id="rId10"/>
    <p:sldLayoutId id="2147484679"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046530"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046531"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046532"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89093" name="日期占位符 1"/>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2E662A0-7462-1D4E-82CB-726ADF4793F6}"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89094" name="页脚占位符 2"/>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89095" name="灯片编号占位符 3"/>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AFE8356-54EF-1A43-8AD3-1B87B85FF9F7}"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681" r:id="rId1"/>
    <p:sldLayoutId id="2147484682" r:id="rId2"/>
    <p:sldLayoutId id="2147484683" r:id="rId3"/>
    <p:sldLayoutId id="2147484684" r:id="rId4"/>
    <p:sldLayoutId id="2147484685" r:id="rId5"/>
    <p:sldLayoutId id="2147484686" r:id="rId6"/>
    <p:sldLayoutId id="2147484687" r:id="rId7"/>
    <p:sldLayoutId id="2147484688" r:id="rId8"/>
    <p:sldLayoutId id="2147484689" r:id="rId9"/>
    <p:sldLayoutId id="2147484690" r:id="rId10"/>
    <p:sldLayoutId id="2147484691"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058818"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058819"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058820"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90117"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4D05CF8-B0EC-504D-B892-57888A12F91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90118"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0119"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3BAEBE4-91AE-9C4F-A537-627F331987C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693" r:id="rId1"/>
    <p:sldLayoutId id="2147484694" r:id="rId2"/>
    <p:sldLayoutId id="2147484695" r:id="rId3"/>
    <p:sldLayoutId id="2147484696" r:id="rId4"/>
    <p:sldLayoutId id="2147484697" r:id="rId5"/>
    <p:sldLayoutId id="2147484698" r:id="rId6"/>
    <p:sldLayoutId id="2147484699" r:id="rId7"/>
    <p:sldLayoutId id="2147484700" r:id="rId8"/>
    <p:sldLayoutId id="2147484701" r:id="rId9"/>
    <p:sldLayoutId id="2147484702" r:id="rId10"/>
    <p:sldLayoutId id="2147484703"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071106"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071107"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071108"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91141"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93134FE-CA8B-284B-9B20-C84CB1DF255F}"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91142"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1143"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D9422549-B797-AA45-85F0-EB83CB069B4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705" r:id="rId1"/>
    <p:sldLayoutId id="2147484706" r:id="rId2"/>
    <p:sldLayoutId id="2147484707" r:id="rId3"/>
    <p:sldLayoutId id="2147484708" r:id="rId4"/>
    <p:sldLayoutId id="2147484709" r:id="rId5"/>
    <p:sldLayoutId id="2147484710" r:id="rId6"/>
    <p:sldLayoutId id="2147484711" r:id="rId7"/>
    <p:sldLayoutId id="2147484712" r:id="rId8"/>
    <p:sldLayoutId id="2147484713" r:id="rId9"/>
    <p:sldLayoutId id="2147484714" r:id="rId10"/>
    <p:sldLayoutId id="2147484715"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88066"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88067"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88068"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9221" name="日期占位符 2"/>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CC68A2B-3FE0-9D40-A8D2-FCB9026A220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9222" name="页脚占位符 3"/>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223" name="灯片编号占位符 4"/>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FF119ECA-4509-E345-ADF2-AA243918A759}"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3745" r:id="rId1"/>
    <p:sldLayoutId id="2147483746" r:id="rId2"/>
    <p:sldLayoutId id="2147483747" r:id="rId3"/>
    <p:sldLayoutId id="2147483748" r:id="rId4"/>
    <p:sldLayoutId id="2147483749" r:id="rId5"/>
    <p:sldLayoutId id="2147483750" r:id="rId6"/>
    <p:sldLayoutId id="2147483751" r:id="rId7"/>
    <p:sldLayoutId id="2147483752" r:id="rId8"/>
    <p:sldLayoutId id="2147483753" r:id="rId9"/>
    <p:sldLayoutId id="2147483754" r:id="rId10"/>
    <p:sldLayoutId id="2147483755"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083394"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083395"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083396"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92165"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2AC09B2-AD12-E545-ACA5-2854177218CC}"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92166"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2167"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AE3B510B-673F-D14F-9D16-11FE3B293C8D}"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717" r:id="rId1"/>
    <p:sldLayoutId id="2147484718" r:id="rId2"/>
    <p:sldLayoutId id="2147484719" r:id="rId3"/>
    <p:sldLayoutId id="2147484720" r:id="rId4"/>
    <p:sldLayoutId id="2147484721" r:id="rId5"/>
    <p:sldLayoutId id="2147484722" r:id="rId6"/>
    <p:sldLayoutId id="2147484723" r:id="rId7"/>
    <p:sldLayoutId id="2147484724" r:id="rId8"/>
    <p:sldLayoutId id="2147484725" r:id="rId9"/>
    <p:sldLayoutId id="2147484726" r:id="rId10"/>
    <p:sldLayoutId id="2147484727"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095682"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095683"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095684"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93189"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6C8D4002-D772-814B-A9EB-D668CB8804CD}"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93190"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3191"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8ED8A2FE-86C6-E143-84E2-F89DD3E54CDE}"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729" r:id="rId1"/>
    <p:sldLayoutId id="2147484730" r:id="rId2"/>
    <p:sldLayoutId id="2147484731" r:id="rId3"/>
    <p:sldLayoutId id="2147484732" r:id="rId4"/>
    <p:sldLayoutId id="2147484733" r:id="rId5"/>
    <p:sldLayoutId id="2147484734" r:id="rId6"/>
    <p:sldLayoutId id="2147484735" r:id="rId7"/>
    <p:sldLayoutId id="2147484736" r:id="rId8"/>
    <p:sldLayoutId id="2147484737" r:id="rId9"/>
    <p:sldLayoutId id="2147484738" r:id="rId10"/>
    <p:sldLayoutId id="2147484739"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107970"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107971"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107972"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94213"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3E6D0909-2D57-A745-BF85-E3FEAFB13BE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94214"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4215"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2B0396E-22EC-DE49-B9D6-CEAA7342BAC3}"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741" r:id="rId1"/>
    <p:sldLayoutId id="2147484742" r:id="rId2"/>
    <p:sldLayoutId id="2147484743" r:id="rId3"/>
    <p:sldLayoutId id="2147484744" r:id="rId4"/>
    <p:sldLayoutId id="2147484745" r:id="rId5"/>
    <p:sldLayoutId id="2147484746" r:id="rId6"/>
    <p:sldLayoutId id="2147484747" r:id="rId7"/>
    <p:sldLayoutId id="2147484748" r:id="rId8"/>
    <p:sldLayoutId id="2147484749" r:id="rId9"/>
    <p:sldLayoutId id="2147484750" r:id="rId10"/>
    <p:sldLayoutId id="2147484751"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120258"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120259"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120260"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95237"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BEE2B07F-5370-0F43-AA7A-DBEAC5496FF1}"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95238"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5239"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EBE90847-48ED-5E46-9BCF-B31359B6A4BA}"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753" r:id="rId1"/>
    <p:sldLayoutId id="2147484754" r:id="rId2"/>
    <p:sldLayoutId id="2147484755" r:id="rId3"/>
    <p:sldLayoutId id="2147484756" r:id="rId4"/>
    <p:sldLayoutId id="2147484757" r:id="rId5"/>
    <p:sldLayoutId id="2147484758" r:id="rId6"/>
    <p:sldLayoutId id="2147484759" r:id="rId7"/>
    <p:sldLayoutId id="2147484760" r:id="rId8"/>
    <p:sldLayoutId id="2147484761" r:id="rId9"/>
    <p:sldLayoutId id="2147484762" r:id="rId10"/>
    <p:sldLayoutId id="2147484763"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132546"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132547"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132548"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96261" name="日期占位符 3"/>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1AA52F0-F34E-8349-8EA7-D7712F66E157}"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96262" name="页脚占位符 4"/>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6263" name="灯片编号占位符 5"/>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468CDDC3-212C-9049-AAA3-2338047E1F1F}"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765" r:id="rId1"/>
    <p:sldLayoutId id="2147484766" r:id="rId2"/>
    <p:sldLayoutId id="2147484767" r:id="rId3"/>
    <p:sldLayoutId id="2147484768" r:id="rId4"/>
    <p:sldLayoutId id="2147484769" r:id="rId5"/>
    <p:sldLayoutId id="2147484770" r:id="rId6"/>
    <p:sldLayoutId id="2147484771" r:id="rId7"/>
    <p:sldLayoutId id="2147484772" r:id="rId8"/>
    <p:sldLayoutId id="2147484773" r:id="rId9"/>
    <p:sldLayoutId id="2147484774" r:id="rId10"/>
    <p:sldLayoutId id="2147484775"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144834"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144835"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144836"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97285"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8EE4F44-A391-1D45-A114-314F49C95FC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97286"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7287"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D59A8BB-6802-D84E-B9A0-420A0E6BC304}"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777" r:id="rId1"/>
    <p:sldLayoutId id="2147484778" r:id="rId2"/>
    <p:sldLayoutId id="2147484779" r:id="rId3"/>
    <p:sldLayoutId id="2147484780" r:id="rId4"/>
    <p:sldLayoutId id="2147484781" r:id="rId5"/>
    <p:sldLayoutId id="2147484782" r:id="rId6"/>
    <p:sldLayoutId id="2147484783" r:id="rId7"/>
    <p:sldLayoutId id="2147484784" r:id="rId8"/>
    <p:sldLayoutId id="2147484785" r:id="rId9"/>
    <p:sldLayoutId id="2147484786" r:id="rId10"/>
    <p:sldLayoutId id="2147484787"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157122"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157123"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157124"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98309" name="日期占位符 6"/>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7BB8AA2B-587C-564F-A563-0C41733DE082}"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98310" name="页脚占位符 7"/>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8311" name="灯片编号占位符 8"/>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CF027553-9C27-0743-861F-D5EAC1A8ACF8}"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789" r:id="rId1"/>
    <p:sldLayoutId id="2147484790" r:id="rId2"/>
    <p:sldLayoutId id="2147484791" r:id="rId3"/>
    <p:sldLayoutId id="2147484792" r:id="rId4"/>
    <p:sldLayoutId id="2147484793" r:id="rId5"/>
    <p:sldLayoutId id="2147484794" r:id="rId6"/>
    <p:sldLayoutId id="2147484795" r:id="rId7"/>
    <p:sldLayoutId id="2147484796" r:id="rId8"/>
    <p:sldLayoutId id="2147484797" r:id="rId9"/>
    <p:sldLayoutId id="2147484798" r:id="rId10"/>
    <p:sldLayoutId id="2147484799"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169410"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169411"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169412"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99333" name="日期占位符 2"/>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21C3C84C-4157-A046-AB76-7993CB50C125}"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99334" name="页脚占位符 3"/>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99335" name="灯片编号占位符 4"/>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1243A346-3FDE-8847-8E52-79817033FA16}"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801" r:id="rId1"/>
    <p:sldLayoutId id="2147484802" r:id="rId2"/>
    <p:sldLayoutId id="2147484803" r:id="rId3"/>
    <p:sldLayoutId id="2147484804" r:id="rId4"/>
    <p:sldLayoutId id="2147484805" r:id="rId5"/>
    <p:sldLayoutId id="2147484806" r:id="rId6"/>
    <p:sldLayoutId id="2147484807" r:id="rId7"/>
    <p:sldLayoutId id="2147484808" r:id="rId8"/>
    <p:sldLayoutId id="2147484809" r:id="rId9"/>
    <p:sldLayoutId id="2147484810" r:id="rId10"/>
    <p:sldLayoutId id="2147484811"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181698"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181699"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181700"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00357" name="日期占位符 1"/>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7B61A58-D92D-024D-8874-E5C675A5E6C3}"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00358" name="页脚占位符 2"/>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00359" name="灯片编号占位符 3"/>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59372356-7C34-994E-BEA9-213057489382}"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813" r:id="rId1"/>
    <p:sldLayoutId id="2147484814" r:id="rId2"/>
    <p:sldLayoutId id="2147484815" r:id="rId3"/>
    <p:sldLayoutId id="2147484816" r:id="rId4"/>
    <p:sldLayoutId id="2147484817" r:id="rId5"/>
    <p:sldLayoutId id="2147484818" r:id="rId6"/>
    <p:sldLayoutId id="2147484819" r:id="rId7"/>
    <p:sldLayoutId id="2147484820" r:id="rId8"/>
    <p:sldLayoutId id="2147484821" r:id="rId9"/>
    <p:sldLayoutId id="2147484822" r:id="rId10"/>
    <p:sldLayoutId id="2147484823"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1"/>
          <a:tileRect/>
        </a:gradFill>
        <a:effectLst/>
      </p:bgPr>
    </p:bg>
    <p:spTree>
      <p:nvGrpSpPr>
        <p:cNvPr id="1" name=""/>
        <p:cNvGrpSpPr/>
        <p:nvPr/>
      </p:nvGrpSpPr>
      <p:grpSpPr>
        <a:xfrm>
          <a:off x="0" y="0"/>
          <a:ext cx="0" cy="0"/>
          <a:chOff x="0" y="0"/>
          <a:chExt cx="0" cy="0"/>
        </a:xfrm>
      </p:grpSpPr>
      <p:sp>
        <p:nvSpPr>
          <p:cNvPr id="1193986" name="KSO_TEMPLATE" hidden="1"/>
          <p:cNvSpPr/>
          <p:nvPr/>
        </p:nvSpPr>
        <p:spPr>
          <a:xfrm>
            <a:off x="0" y="0"/>
            <a:ext cx="0" cy="0"/>
          </a:xfrm>
          <a:prstGeom prst="rect">
            <a:avLst/>
          </a:prstGeom>
          <a:solidFill>
            <a:schemeClr val="accent1"/>
          </a:solidFill>
          <a:ln w="12700" cap="flat" cmpd="sng">
            <a:solidFill>
              <a:srgbClr val="42719B"/>
            </a:solidFill>
            <a:prstDash val="solid"/>
            <a:miter/>
            <a:headEnd type="none" w="med" len="med"/>
            <a:tailEnd type="none" w="med" len="med"/>
          </a:ln>
        </p:spPr>
        <p:txBody>
          <a:bodyPr anchor="ctr"/>
          <a:lstStyle/>
          <a:p>
            <a:pPr lvl="0" algn="ctr" eaLnBrk="1" hangingPunct="1">
              <a:buNone/>
            </a:pPr>
            <a:endParaRPr lang="zh-CN" altLang="zh-CN" sz="100">
              <a:solidFill>
                <a:srgbClr val="FFFFFF"/>
              </a:solidFill>
              <a:latin typeface="Calibri" panose="020F0502020204030204" pitchFamily="2" charset="-122"/>
              <a:sym typeface="Calibri" panose="020F0502020204030204" pitchFamily="2" charset="-122"/>
            </a:endParaRPr>
          </a:p>
        </p:txBody>
      </p:sp>
      <p:sp>
        <p:nvSpPr>
          <p:cNvPr id="1193987" name="标题占位符 1"/>
          <p:cNvSpPr>
            <a:spLocks noGrp="1"/>
          </p:cNvSpPr>
          <p:nvPr>
            <p:ph type="title"/>
          </p:nvPr>
        </p:nvSpPr>
        <p:spPr>
          <a:xfrm>
            <a:off x="771525" y="476250"/>
            <a:ext cx="12498388" cy="714375"/>
          </a:xfrm>
          <a:prstGeom prst="rect">
            <a:avLst/>
          </a:prstGeom>
          <a:noFill/>
          <a:ln w="9525">
            <a:noFill/>
          </a:ln>
        </p:spPr>
        <p:txBody>
          <a:bodyPr lIns="101600" tIns="38100" rIns="76200" bIns="38100" anchor="ctr"/>
          <a:lstStyle/>
          <a:p>
            <a:pPr lvl="0"/>
            <a:r>
              <a:rPr lang="zh-CN" altLang="zh-CN"/>
              <a:t>单击此处编辑母版标题样式</a:t>
            </a:r>
            <a:endParaRPr lang="zh-CN" altLang="zh-CN"/>
          </a:p>
        </p:txBody>
      </p:sp>
      <p:sp>
        <p:nvSpPr>
          <p:cNvPr id="1193988" name="文本占位符 2"/>
          <p:cNvSpPr>
            <a:spLocks noGrp="1"/>
          </p:cNvSpPr>
          <p:nvPr>
            <p:ph type="body"/>
          </p:nvPr>
        </p:nvSpPr>
        <p:spPr>
          <a:xfrm>
            <a:off x="771525" y="1428750"/>
            <a:ext cx="12498388" cy="5554663"/>
          </a:xfrm>
          <a:prstGeom prst="rect">
            <a:avLst/>
          </a:prstGeom>
          <a:noFill/>
          <a:ln w="9525">
            <a:noFill/>
          </a:ln>
        </p:spPr>
        <p:txBody>
          <a:bodyPr lIns="101600" tIns="0" rIns="82550" bIns="0"/>
          <a:lstStyle/>
          <a:p>
            <a:pPr lvl="0"/>
            <a:r>
              <a:rPr lang="zh-CN" altLang="zh-CN"/>
              <a:t>单击此处编辑母版文本样式</a:t>
            </a:r>
            <a:endParaRPr lang="zh-CN" altLang="zh-CN"/>
          </a:p>
          <a:p>
            <a:pPr lvl="1"/>
            <a:r>
              <a:rPr lang="zh-CN" altLang="zh-CN"/>
              <a:t>第二级</a:t>
            </a:r>
            <a:endParaRPr lang="zh-CN" altLang="zh-CN"/>
          </a:p>
          <a:p>
            <a:pPr lvl="2"/>
            <a:r>
              <a:rPr lang="zh-CN" altLang="zh-CN"/>
              <a:t>第三级</a:t>
            </a:r>
            <a:endParaRPr lang="zh-CN" altLang="zh-CN"/>
          </a:p>
          <a:p>
            <a:pPr lvl="3"/>
            <a:r>
              <a:rPr lang="zh-CN" altLang="zh-CN"/>
              <a:t>第四级</a:t>
            </a:r>
            <a:endParaRPr lang="zh-CN" altLang="zh-CN"/>
          </a:p>
          <a:p>
            <a:pPr lvl="4"/>
            <a:r>
              <a:rPr lang="zh-CN" altLang="zh-CN"/>
              <a:t>第五级</a:t>
            </a:r>
            <a:endParaRPr lang="zh-CN" altLang="zh-CN"/>
          </a:p>
        </p:txBody>
      </p:sp>
      <p:sp>
        <p:nvSpPr>
          <p:cNvPr id="101381" name="日期占位符 4"/>
          <p:cNvSpPr>
            <a:spLocks noGrp="1" noChangeArrowheads="1"/>
          </p:cNvSpPr>
          <p:nvPr>
            <p:ph type="dt" sz="half" idx="2"/>
          </p:nvPr>
        </p:nvSpPr>
        <p:spPr bwMode="auto">
          <a:xfrm>
            <a:off x="1012825" y="6999288"/>
            <a:ext cx="3108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eaLnBrk="1" hangingPunct="1">
              <a:buSzPct val="100000"/>
              <a:buFont typeface="Arial" panose="020B0604020202020204" pitchFamily="34" charset="0"/>
              <a:buNone/>
              <a:defRPr sz="1300">
                <a:solidFill>
                  <a:srgbClr val="898989"/>
                </a:solidFill>
              </a:defRPr>
            </a:lvl1pPr>
          </a:lstStyle>
          <a:p>
            <a:pPr marL="0" marR="0" lvl="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A49246C-A60B-1843-9C4A-57A3DB6C4F50}" type="datetime1">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zh-CN"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
        <p:nvSpPr>
          <p:cNvPr id="101382" name="页脚占位符 5"/>
          <p:cNvSpPr>
            <a:spLocks noGrp="1" noChangeArrowheads="1"/>
          </p:cNvSpPr>
          <p:nvPr>
            <p:ph type="ftr" sz="quarter" idx="3"/>
          </p:nvPr>
        </p:nvSpPr>
        <p:spPr bwMode="auto">
          <a:xfrm>
            <a:off x="4740275" y="6999288"/>
            <a:ext cx="45593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ctr" eaLnBrk="1" hangingPunct="1">
              <a:buSzPct val="100000"/>
              <a:buFont typeface="Arial" panose="020B0604020202020204" pitchFamily="34" charset="0"/>
              <a:buNone/>
              <a:defRPr sz="1300">
                <a:solidFill>
                  <a:srgbClr val="898989"/>
                </a:solidFill>
              </a:defRPr>
            </a:lvl1pPr>
          </a:lstStyle>
          <a:p>
            <a:pPr marL="0" marR="0" lvl="0" indent="0" algn="ct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endParaRPr kumimoji="0" lang="zh-CN" altLang="zh-CN"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endParaRPr>
          </a:p>
        </p:txBody>
      </p:sp>
      <p:sp>
        <p:nvSpPr>
          <p:cNvPr id="101383" name="灯片编号占位符 6"/>
          <p:cNvSpPr>
            <a:spLocks noGrp="1" noChangeArrowheads="1"/>
          </p:cNvSpPr>
          <p:nvPr>
            <p:ph type="sldNum" sz="quarter" idx="4"/>
          </p:nvPr>
        </p:nvSpPr>
        <p:spPr bwMode="auto">
          <a:xfrm>
            <a:off x="9915525" y="6999288"/>
            <a:ext cx="31099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lvl1pPr algn="r" eaLnBrk="1" hangingPunct="1">
              <a:buSzPct val="100000"/>
              <a:buFont typeface="Arial" panose="020B0604020202020204" pitchFamily="34" charset="0"/>
              <a:buNone/>
              <a:defRPr sz="13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Pct val="100000"/>
              <a:buFont typeface="Arial" panose="020B0604020202020204" pitchFamily="34" charset="0"/>
              <a:buNone/>
              <a:defRPr/>
            </a:pPr>
            <a:fld id="{959742CE-E0D5-0D4A-928B-74B43A72E7CC}" type="slidenum">
              <a:rPr kumimoji="0" lang="zh-CN" altLang="en-US" sz="1300" b="0" i="0" u="none" strike="noStrike" kern="1200" cap="none" spc="0" normalizeH="0" baseline="0" noProof="0">
                <a:ln>
                  <a:noFill/>
                </a:ln>
                <a:solidFill>
                  <a:srgbClr val="898989"/>
                </a:solidFill>
                <a:effectLst/>
                <a:uLnTx/>
                <a:uFillTx/>
                <a:latin typeface="Calibri" panose="020F0502020204030204" charset="0"/>
                <a:ea typeface="宋体" panose="02010600030101010101" pitchFamily="2" charset="-122"/>
                <a:cs typeface="+mn-cs"/>
              </a:rPr>
            </a:fld>
            <a:endParaRPr kumimoji="0" lang="zh-CN" altLang="en-US" sz="1800" b="0" i="0" u="none" strike="noStrike" kern="1200" cap="none" spc="0" normalizeH="0" baseline="0" noProof="0">
              <a:ln>
                <a:noFill/>
              </a:ln>
              <a:solidFill>
                <a:schemeClr val="tx1"/>
              </a:solidFill>
              <a:effectLst/>
              <a:uLnTx/>
              <a:uFillTx/>
              <a:latin typeface="Calibri" panose="020F0502020204030204" charset="0"/>
              <a:ea typeface="宋体" panose="02010600030101010101" pitchFamily="2" charset="-122"/>
              <a:cs typeface="+mn-cs"/>
              <a:sym typeface="Calibri" panose="020F0502020204030204" charset="0"/>
            </a:endParaRPr>
          </a:p>
        </p:txBody>
      </p:sp>
    </p:spTree>
  </p:cSld>
  <p:clrMap bg1="lt1" tx1="dk1" bg2="lt2" tx2="dk2" accent1="accent1" accent2="accent2" accent3="accent3" accent4="accent4" accent5="accent5" accent6="accent6" hlink="hlink" folHlink="folHlink"/>
  <p:sldLayoutIdLst>
    <p:sldLayoutId id="2147484825" r:id="rId1"/>
    <p:sldLayoutId id="2147484826" r:id="rId2"/>
    <p:sldLayoutId id="2147484827" r:id="rId3"/>
    <p:sldLayoutId id="2147484828" r:id="rId4"/>
    <p:sldLayoutId id="2147484829" r:id="rId5"/>
    <p:sldLayoutId id="2147484830" r:id="rId6"/>
    <p:sldLayoutId id="2147484831" r:id="rId7"/>
    <p:sldLayoutId id="2147484832" r:id="rId8"/>
    <p:sldLayoutId id="2147484833" r:id="rId9"/>
    <p:sldLayoutId id="2147484834" r:id="rId10"/>
    <p:sldLayoutId id="2147484835" r:id="rId11"/>
  </p:sldLayoutIdLst>
  <p:hf sldNum="0" hdr="0" ftr="0"/>
  <p:txStyles>
    <p:titleStyle>
      <a:lvl1pPr marL="1008380" indent="-1008380" algn="l" rtl="0" eaLnBrk="0" fontAlgn="base" hangingPunct="0">
        <a:spcBef>
          <a:spcPct val="0"/>
        </a:spcBef>
        <a:spcAft>
          <a:spcPct val="0"/>
        </a:spcAft>
        <a:defRPr sz="3000" b="1" kern="1200">
          <a:solidFill>
            <a:schemeClr val="tx1"/>
          </a:solidFill>
          <a:latin typeface="+mj-lt"/>
          <a:ea typeface="+mj-ea"/>
          <a:cs typeface="+mj-cs"/>
          <a:sym typeface="Arial" panose="020B0604020202020204" pitchFamily="34" charset="0"/>
        </a:defRPr>
      </a:lvl1pPr>
      <a:lvl2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2pPr>
      <a:lvl3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3pPr>
      <a:lvl4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4pPr>
      <a:lvl5pPr marL="10083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5pPr>
      <a:lvl6pPr marL="14655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6pPr>
      <a:lvl7pPr marL="19227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7pPr>
      <a:lvl8pPr marL="23799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8pPr>
      <a:lvl9pPr marL="2837180" indent="-1008380" algn="l" rtl="0" eaLnBrk="0" fontAlgn="base" hangingPunct="0">
        <a:spcBef>
          <a:spcPct val="0"/>
        </a:spcBef>
        <a:spcAft>
          <a:spcPct val="0"/>
        </a:spcAft>
        <a:defRPr sz="3000" b="1">
          <a:solidFill>
            <a:schemeClr val="tx1"/>
          </a:solidFill>
          <a:latin typeface="Arial" panose="020B0604020202020204" pitchFamily="34" charset="0"/>
          <a:ea typeface="微软雅黑" panose="020B0503020204020204" charset="-122"/>
          <a:sym typeface="Arial" panose="020B0604020202020204" pitchFamily="34" charset="0"/>
        </a:defRPr>
      </a:lvl9pPr>
    </p:titleStyle>
    <p:bodyStyle>
      <a:lvl1pPr marL="252730"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1pPr>
      <a:lvl2pPr marL="75565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2pPr>
      <a:lvl3pPr marL="1260475"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3pPr>
      <a:lvl4pPr marL="1765300" indent="-250825"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4pPr>
      <a:lvl5pPr marL="2268855" indent="-252730" algn="l" defTabSz="1007745" rtl="0" eaLnBrk="0" fontAlgn="base" hangingPunct="0">
        <a:lnSpc>
          <a:spcPct val="130000"/>
        </a:lnSpc>
        <a:spcBef>
          <a:spcPct val="0"/>
        </a:spcBef>
        <a:spcAft>
          <a:spcPts val="1000"/>
        </a:spcAft>
        <a:buFont typeface="Arial" panose="020B0604020202020204" pitchFamily="34" charset="0"/>
        <a:buChar char="•"/>
        <a:defRPr sz="17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jpeg"/></Relationships>
</file>

<file path=ppt/slides/_rels/slide1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6.jpeg"/></Relationships>
</file>

<file path=ppt/slides/_rels/slide1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7.jpeg"/></Relationships>
</file>

<file path=ppt/slides/_rels/slide1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8.jpeg"/></Relationships>
</file>

<file path=ppt/slides/_rels/slide1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9.jpe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png"/></Relationships>
</file>

<file path=ppt/slides/_rels/slide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jpeg"/></Relationships>
</file>

<file path=ppt/slides/_rels/slide6.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openxmlformats.org/officeDocument/2006/relationships/image" Target="../media/image9.png"/><Relationship Id="rId5" Type="http://schemas.openxmlformats.org/officeDocument/2006/relationships/image" Target="../media/image8.png"/><Relationship Id="rId4" Type="http://schemas.openxmlformats.org/officeDocument/2006/relationships/image" Target="../media/image7.jpeg"/><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tags" Target="../tags/tag1.xml"/></Relationships>
</file>

<file path=ppt/slides/_rels/slide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0.jpeg"/></Relationships>
</file>

<file path=ppt/slides/_rels/slide8.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14.png"/><Relationship Id="rId3" Type="http://schemas.openxmlformats.org/officeDocument/2006/relationships/image" Target="../media/image13.jpeg"/><Relationship Id="rId2" Type="http://schemas.openxmlformats.org/officeDocument/2006/relationships/image" Target="../media/image12.png"/><Relationship Id="rId1" Type="http://schemas.openxmlformats.org/officeDocument/2006/relationships/image" Target="../media/image11.png"/></Relationships>
</file>

<file path=ppt/slides/_rels/slide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5.jpeg"/></Relationships>
</file>

<file path=ppt/slides/slide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p:pic>
        <p:nvPicPr>
          <p:cNvPr id="4" name="图片 3" descr="英文版"/>
          <p:cNvPicPr>
            <a:picLocks noChangeAspect="1"/>
          </p:cNvPicPr>
          <p:nvPr/>
        </p:nvPicPr>
        <p:blipFill>
          <a:blip r:embed="rId1"/>
          <a:stretch>
            <a:fillRect/>
          </a:stretch>
        </p:blipFill>
        <p:spPr>
          <a:xfrm>
            <a:off x="0" y="0"/>
            <a:ext cx="14039850" cy="7564755"/>
          </a:xfrm>
          <a:prstGeom prst="rect">
            <a:avLst/>
          </a:prstGeom>
        </p:spPr>
      </p:pic>
    </p:spTree>
  </p:cSld>
  <p:clrMapOvr>
    <a:masterClrMapping/>
  </p:clrMapOvr>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pic>
        <p:nvPicPr>
          <p:cNvPr id="2" name="图片 1" descr="5"/>
          <p:cNvPicPr>
            <a:picLocks noChangeAspect="1"/>
          </p:cNvPicPr>
          <p:nvPr/>
        </p:nvPicPr>
        <p:blipFill>
          <a:blip r:embed="rId1"/>
          <a:srcRect l="5102" t="16365" b="17482"/>
          <a:stretch>
            <a:fillRect/>
          </a:stretch>
        </p:blipFill>
        <p:spPr>
          <a:xfrm>
            <a:off x="6602095" y="1691640"/>
            <a:ext cx="6512560" cy="4540250"/>
          </a:xfrm>
          <a:prstGeom prst="rect">
            <a:avLst/>
          </a:prstGeom>
        </p:spPr>
      </p:pic>
      <p:sp>
        <p:nvSpPr>
          <p:cNvPr id="6" name="矩形 5"/>
          <p:cNvSpPr/>
          <p:nvPr/>
        </p:nvSpPr>
        <p:spPr>
          <a:xfrm>
            <a:off x="1057275" y="1795780"/>
            <a:ext cx="4954905" cy="770255"/>
          </a:xfrm>
          <a:prstGeom prst="rect">
            <a:avLst/>
          </a:prstGeom>
          <a:solidFill>
            <a:srgbClr val="2AD2C9"/>
          </a:solidFill>
          <a:ln w="9525" cap="flat" cmpd="sng" algn="ctr">
            <a:noFill/>
            <a:prstDash val="solid"/>
            <a:round/>
            <a:headEnd type="none" w="med" len="med"/>
            <a:tailEnd type="none" w="med" len="med"/>
          </a:ln>
        </p:spPr>
        <p:txBody>
          <a:bodyPr vert="horz" wrap="square" lIns="91440" tIns="45720" rIns="91440" bIns="45720" numCol="1" anchor="t" anchorCtr="0" compatLnSpc="1"/>
          <a:p>
            <a: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pPr>
            <a:endPara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endParaRPr>
          </a:p>
        </p:txBody>
      </p:sp>
      <p:sp>
        <p:nvSpPr>
          <p:cNvPr id="11" name="文本框 10"/>
          <p:cNvSpPr txBox="1"/>
          <p:nvPr/>
        </p:nvSpPr>
        <p:spPr>
          <a:xfrm>
            <a:off x="1142365" y="1866265"/>
            <a:ext cx="4869815" cy="629920"/>
          </a:xfrm>
          <a:prstGeom prst="rect">
            <a:avLst/>
          </a:prstGeom>
          <a:noFill/>
        </p:spPr>
        <p:txBody>
          <a:bodyPr wrap="square" rtlCol="0">
            <a:spAutoFit/>
          </a:bodyPr>
          <a:p>
            <a:pPr algn="l">
              <a:buClrTx/>
              <a:buSzTx/>
              <a:buFontTx/>
            </a:pPr>
            <a:r>
              <a:rPr lang="zh-CN" altLang="en-US" sz="3500" b="1">
                <a:solidFill>
                  <a:schemeClr val="bg1"/>
                </a:solidFill>
                <a:latin typeface="微软雅黑" panose="020B0503020204020204" charset="-122"/>
                <a:ea typeface="微软雅黑" panose="020B0503020204020204" charset="-122"/>
              </a:rPr>
              <a:t>L-clean Advantage </a:t>
            </a:r>
            <a:r>
              <a:rPr lang="en-US" altLang="zh-CN" sz="3500" b="1">
                <a:solidFill>
                  <a:schemeClr val="bg1"/>
                </a:solidFill>
                <a:latin typeface="微软雅黑" panose="020B0503020204020204" charset="-122"/>
                <a:ea typeface="微软雅黑" panose="020B0503020204020204" charset="-122"/>
              </a:rPr>
              <a:t>3</a:t>
            </a:r>
            <a:endParaRPr lang="en-US" altLang="zh-CN" sz="2400" b="1">
              <a:solidFill>
                <a:schemeClr val="bg1"/>
              </a:solidFill>
              <a:latin typeface="微软雅黑" panose="020B0503020204020204" charset="-122"/>
              <a:ea typeface="微软雅黑" panose="020B0503020204020204" charset="-122"/>
            </a:endParaRPr>
          </a:p>
        </p:txBody>
      </p:sp>
      <p:sp>
        <p:nvSpPr>
          <p:cNvPr id="12" name="文本框 11"/>
          <p:cNvSpPr txBox="1"/>
          <p:nvPr/>
        </p:nvSpPr>
        <p:spPr>
          <a:xfrm>
            <a:off x="998855" y="2881630"/>
            <a:ext cx="3942715" cy="783590"/>
          </a:xfrm>
          <a:prstGeom prst="rect">
            <a:avLst/>
          </a:prstGeom>
          <a:noFill/>
        </p:spPr>
        <p:txBody>
          <a:bodyPr wrap="square" rtlCol="0">
            <a:spAutoFit/>
          </a:bodyPr>
          <a:p>
            <a:pPr algn="l">
              <a:lnSpc>
                <a:spcPct val="150000"/>
              </a:lnSpc>
              <a:buClrTx/>
              <a:buSzTx/>
              <a:buFontTx/>
            </a:pPr>
            <a:r>
              <a:rPr lang="en-US" altLang="zh-CN" sz="3000" b="1" dirty="0">
                <a:solidFill>
                  <a:srgbClr val="000000"/>
                </a:solidFill>
                <a:latin typeface="微软雅黑" panose="020B0503020204020204" charset="-122"/>
                <a:ea typeface="微软雅黑" panose="020B0503020204020204" charset="-122"/>
              </a:rPr>
              <a:t>One button control</a:t>
            </a:r>
            <a:r>
              <a:rPr lang="en-US" altLang="zh-CN" sz="2800" b="1" dirty="0">
                <a:solidFill>
                  <a:srgbClr val="000000"/>
                </a:solidFill>
                <a:latin typeface="微软雅黑" panose="020B0503020204020204" charset="-122"/>
                <a:ea typeface="微软雅黑" panose="020B0503020204020204" charset="-122"/>
              </a:rPr>
              <a:t> </a:t>
            </a:r>
            <a:endParaRPr lang="en-US" altLang="zh-CN" sz="2800" b="1" dirty="0">
              <a:solidFill>
                <a:srgbClr val="000000"/>
              </a:solidFill>
              <a:latin typeface="微软雅黑" panose="020B0503020204020204" charset="-122"/>
              <a:ea typeface="微软雅黑" panose="020B0503020204020204" charset="-122"/>
            </a:endParaRPr>
          </a:p>
        </p:txBody>
      </p:sp>
      <p:sp>
        <p:nvSpPr>
          <p:cNvPr id="16" name="文本框 15"/>
          <p:cNvSpPr txBox="1"/>
          <p:nvPr/>
        </p:nvSpPr>
        <p:spPr>
          <a:xfrm>
            <a:off x="998855" y="3884295"/>
            <a:ext cx="5457190" cy="1283970"/>
          </a:xfrm>
          <a:prstGeom prst="rect">
            <a:avLst/>
          </a:prstGeom>
          <a:noFill/>
        </p:spPr>
        <p:txBody>
          <a:bodyPr wrap="square" rtlCol="0">
            <a:spAutoFit/>
          </a:bodyPr>
          <a:p>
            <a:pPr algn="l">
              <a:lnSpc>
                <a:spcPts val="3100"/>
              </a:lnSpc>
            </a:pPr>
            <a:r>
              <a:rPr lang="en-US" altLang="zh-CN">
                <a:latin typeface="微软雅黑" panose="020B0503020204020204" charset="-122"/>
                <a:ea typeface="微软雅黑" panose="020B0503020204020204" charset="-122"/>
              </a:rPr>
              <a:t>One button can easily control power on/off and adjust 7 modes to meet different skin cleansing needs. </a:t>
            </a:r>
            <a:endParaRPr lang="en-US" altLang="zh-CN">
              <a:latin typeface="微软雅黑" panose="020B0503020204020204" charset="-122"/>
              <a:ea typeface="微软雅黑" panose="020B0503020204020204" charset="-122"/>
            </a:endParaRPr>
          </a:p>
        </p:txBody>
      </p:sp>
    </p:spTree>
  </p:cSld>
  <p:clrMapOvr>
    <a:masterClrMapping/>
  </p:clrMapOvr>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pic>
        <p:nvPicPr>
          <p:cNvPr id="6" name="图片 5" descr="乐洁_08"/>
          <p:cNvPicPr>
            <a:picLocks noChangeAspect="1"/>
          </p:cNvPicPr>
          <p:nvPr/>
        </p:nvPicPr>
        <p:blipFill>
          <a:blip r:embed="rId1"/>
          <a:srcRect l="15862" t="10844" r="2773" b="10410"/>
          <a:stretch>
            <a:fillRect/>
          </a:stretch>
        </p:blipFill>
        <p:spPr>
          <a:xfrm>
            <a:off x="6776720" y="1416685"/>
            <a:ext cx="6110605" cy="5072380"/>
          </a:xfrm>
          <a:prstGeom prst="rect">
            <a:avLst/>
          </a:prstGeom>
        </p:spPr>
      </p:pic>
      <p:sp>
        <p:nvSpPr>
          <p:cNvPr id="9" name="文本框 5"/>
          <p:cNvSpPr txBox="1"/>
          <p:nvPr/>
        </p:nvSpPr>
        <p:spPr>
          <a:xfrm>
            <a:off x="3780155" y="1045210"/>
            <a:ext cx="4749165" cy="629920"/>
          </a:xfrm>
          <a:prstGeom prst="rect">
            <a:avLst/>
          </a:prstGeom>
          <a:noFill/>
          <a:ln w="9525">
            <a:noFill/>
          </a:ln>
        </p:spPr>
        <p:txBody>
          <a:bodyPr wrap="square" anchor="t">
            <a:spAutoFit/>
          </a:bodyPr>
          <a:p>
            <a:pPr indent="0"/>
            <a:r>
              <a:rPr lang="en-US" altLang="zh-CN" sz="3500" b="1" dirty="0">
                <a:solidFill>
                  <a:schemeClr val="bg1"/>
                </a:solidFill>
                <a:effectLst/>
                <a:latin typeface="微软雅黑" panose="020B0503020204020204" charset="-122"/>
                <a:ea typeface="微软雅黑" panose="020B0503020204020204" charset="-122"/>
                <a:cs typeface="微软雅黑" panose="020B0503020204020204" charset="-122"/>
              </a:rPr>
              <a:t> </a:t>
            </a:r>
            <a:r>
              <a:rPr lang="en-US" altLang="zh-CN" sz="2800" b="1" dirty="0">
                <a:solidFill>
                  <a:schemeClr val="bg1"/>
                </a:solidFill>
                <a:effectLst/>
                <a:latin typeface="微软雅黑" panose="020B0503020204020204" charset="-122"/>
                <a:ea typeface="微软雅黑" panose="020B0503020204020204" charset="-122"/>
                <a:cs typeface="微软雅黑" panose="020B0503020204020204" charset="-122"/>
              </a:rPr>
              <a:t>L-clean Advantage 4</a:t>
            </a:r>
            <a:endParaRPr lang="en-US" altLang="zh-CN" sz="2800" b="1" dirty="0">
              <a:solidFill>
                <a:schemeClr val="bg1"/>
              </a:solidFill>
              <a:effectLst/>
              <a:latin typeface="微软雅黑" panose="020B0503020204020204" charset="-122"/>
              <a:ea typeface="微软雅黑" panose="020B0503020204020204" charset="-122"/>
              <a:cs typeface="微软雅黑" panose="020B0503020204020204" charset="-122"/>
            </a:endParaRPr>
          </a:p>
        </p:txBody>
      </p:sp>
      <p:sp>
        <p:nvSpPr>
          <p:cNvPr id="11" name="矩形 10"/>
          <p:cNvSpPr/>
          <p:nvPr/>
        </p:nvSpPr>
        <p:spPr>
          <a:xfrm>
            <a:off x="1057275" y="1795780"/>
            <a:ext cx="4954905" cy="770255"/>
          </a:xfrm>
          <a:prstGeom prst="rect">
            <a:avLst/>
          </a:prstGeom>
          <a:solidFill>
            <a:srgbClr val="2AD2C9"/>
          </a:solidFill>
          <a:ln w="9525" cap="flat" cmpd="sng" algn="ctr">
            <a:noFill/>
            <a:prstDash val="solid"/>
            <a:round/>
            <a:headEnd type="none" w="med" len="med"/>
            <a:tailEnd type="none" w="med" len="med"/>
          </a:ln>
        </p:spPr>
        <p:txBody>
          <a:bodyPr vert="horz" wrap="square" lIns="91440" tIns="45720" rIns="91440" bIns="45720" numCol="1" anchor="t" anchorCtr="0" compatLnSpc="1"/>
          <a:p>
            <a: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pPr>
            <a:endPara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endParaRPr>
          </a:p>
        </p:txBody>
      </p:sp>
      <p:sp>
        <p:nvSpPr>
          <p:cNvPr id="12" name="文本框 11"/>
          <p:cNvSpPr txBox="1"/>
          <p:nvPr/>
        </p:nvSpPr>
        <p:spPr>
          <a:xfrm>
            <a:off x="1142365" y="1866265"/>
            <a:ext cx="4869815" cy="629920"/>
          </a:xfrm>
          <a:prstGeom prst="rect">
            <a:avLst/>
          </a:prstGeom>
          <a:noFill/>
        </p:spPr>
        <p:txBody>
          <a:bodyPr wrap="square" rtlCol="0">
            <a:spAutoFit/>
          </a:bodyPr>
          <a:p>
            <a:pPr algn="l">
              <a:buClrTx/>
              <a:buSzTx/>
              <a:buFontTx/>
            </a:pPr>
            <a:r>
              <a:rPr lang="zh-CN" altLang="en-US" sz="3500" b="1">
                <a:solidFill>
                  <a:schemeClr val="bg1"/>
                </a:solidFill>
                <a:latin typeface="微软雅黑" panose="020B0503020204020204" charset="-122"/>
                <a:ea typeface="微软雅黑" panose="020B0503020204020204" charset="-122"/>
              </a:rPr>
              <a:t>L-clean Advantage </a:t>
            </a:r>
            <a:r>
              <a:rPr lang="en-US" altLang="zh-CN" sz="3500" b="1">
                <a:solidFill>
                  <a:schemeClr val="bg1"/>
                </a:solidFill>
                <a:latin typeface="微软雅黑" panose="020B0503020204020204" charset="-122"/>
                <a:ea typeface="微软雅黑" panose="020B0503020204020204" charset="-122"/>
              </a:rPr>
              <a:t>4</a:t>
            </a:r>
            <a:endParaRPr lang="en-US" altLang="zh-CN" sz="2400" b="1">
              <a:solidFill>
                <a:schemeClr val="bg1"/>
              </a:solidFill>
              <a:latin typeface="微软雅黑" panose="020B0503020204020204" charset="-122"/>
              <a:ea typeface="微软雅黑" panose="020B0503020204020204" charset="-122"/>
            </a:endParaRPr>
          </a:p>
        </p:txBody>
      </p:sp>
      <p:sp>
        <p:nvSpPr>
          <p:cNvPr id="13" name="文本框 12"/>
          <p:cNvSpPr txBox="1"/>
          <p:nvPr/>
        </p:nvSpPr>
        <p:spPr>
          <a:xfrm>
            <a:off x="998855" y="2881630"/>
            <a:ext cx="5012690" cy="783590"/>
          </a:xfrm>
          <a:prstGeom prst="rect">
            <a:avLst/>
          </a:prstGeom>
          <a:noFill/>
        </p:spPr>
        <p:txBody>
          <a:bodyPr wrap="square" rtlCol="0">
            <a:spAutoFit/>
          </a:bodyPr>
          <a:p>
            <a:pPr algn="l">
              <a:lnSpc>
                <a:spcPct val="150000"/>
              </a:lnSpc>
              <a:buClrTx/>
              <a:buSzTx/>
              <a:buFontTx/>
            </a:pPr>
            <a:r>
              <a:rPr lang="zh-CN" sz="3000" b="1">
                <a:latin typeface="微软雅黑" panose="020B0503020204020204" charset="-122"/>
                <a:ea typeface="微软雅黑" panose="020B0503020204020204" charset="-122"/>
                <a:cs typeface="微软雅黑" panose="020B0503020204020204" charset="-122"/>
                <a:sym typeface="+mn-ea"/>
              </a:rPr>
              <a:t>Small size and portable</a:t>
            </a:r>
            <a:endParaRPr lang="en-US" altLang="zh-CN" sz="2800" b="1" dirty="0">
              <a:solidFill>
                <a:srgbClr val="000000"/>
              </a:solidFill>
              <a:latin typeface="微软雅黑" panose="020B0503020204020204" charset="-122"/>
              <a:ea typeface="微软雅黑" panose="020B0503020204020204" charset="-122"/>
            </a:endParaRPr>
          </a:p>
        </p:txBody>
      </p:sp>
      <p:sp>
        <p:nvSpPr>
          <p:cNvPr id="16" name="文本框 15"/>
          <p:cNvSpPr txBox="1"/>
          <p:nvPr/>
        </p:nvSpPr>
        <p:spPr>
          <a:xfrm>
            <a:off x="998855" y="3884295"/>
            <a:ext cx="5685155" cy="1681480"/>
          </a:xfrm>
          <a:prstGeom prst="rect">
            <a:avLst/>
          </a:prstGeom>
          <a:noFill/>
        </p:spPr>
        <p:txBody>
          <a:bodyPr wrap="square" rtlCol="0">
            <a:spAutoFit/>
          </a:bodyPr>
          <a:p>
            <a:pPr algn="l">
              <a:lnSpc>
                <a:spcPts val="3100"/>
              </a:lnSpc>
            </a:pPr>
            <a:r>
              <a:rPr lang="en-US" altLang="zh-CN">
                <a:latin typeface="微软雅黑" panose="020B0503020204020204" charset="-122"/>
                <a:ea typeface="微软雅黑" panose="020B0503020204020204" charset="-122"/>
              </a:rPr>
              <a:t>Very easy to use, small and portable. The device can be put in cosmetic bags during traveling or on business and meet your daily facial cleansing needs anytime anywhere.</a:t>
            </a:r>
            <a:endParaRPr lang="en-US" altLang="zh-CN">
              <a:latin typeface="微软雅黑" panose="020B0503020204020204" charset="-122"/>
              <a:ea typeface="微软雅黑" panose="020B0503020204020204" charset="-122"/>
            </a:endParaRPr>
          </a:p>
        </p:txBody>
      </p:sp>
    </p:spTree>
  </p:cSld>
  <p:clrMapOvr>
    <a:masterClrMapping/>
  </p:clrMapOvr>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pic>
        <p:nvPicPr>
          <p:cNvPr id="6" name="图片 5" descr="4"/>
          <p:cNvPicPr>
            <a:picLocks noChangeAspect="1"/>
          </p:cNvPicPr>
          <p:nvPr/>
        </p:nvPicPr>
        <p:blipFill>
          <a:blip r:embed="rId1"/>
          <a:srcRect t="8850" r="5544"/>
          <a:stretch>
            <a:fillRect/>
          </a:stretch>
        </p:blipFill>
        <p:spPr>
          <a:xfrm>
            <a:off x="7283450" y="1428115"/>
            <a:ext cx="5441950" cy="5232400"/>
          </a:xfrm>
          <a:prstGeom prst="rect">
            <a:avLst/>
          </a:prstGeom>
        </p:spPr>
      </p:pic>
      <p:sp>
        <p:nvSpPr>
          <p:cNvPr id="11" name="矩形 10"/>
          <p:cNvSpPr/>
          <p:nvPr/>
        </p:nvSpPr>
        <p:spPr>
          <a:xfrm>
            <a:off x="1129030" y="1724025"/>
            <a:ext cx="4954905" cy="770255"/>
          </a:xfrm>
          <a:prstGeom prst="rect">
            <a:avLst/>
          </a:prstGeom>
          <a:solidFill>
            <a:srgbClr val="2AD2C9"/>
          </a:solidFill>
          <a:ln w="9525" cap="flat" cmpd="sng" algn="ctr">
            <a:noFill/>
            <a:prstDash val="solid"/>
            <a:round/>
            <a:headEnd type="none" w="med" len="med"/>
            <a:tailEnd type="none" w="med" len="med"/>
          </a:ln>
        </p:spPr>
        <p:txBody>
          <a:bodyPr vert="horz" wrap="square" lIns="91440" tIns="45720" rIns="91440" bIns="45720" numCol="1" anchor="t" anchorCtr="0" compatLnSpc="1"/>
          <a:p>
            <a: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pPr>
            <a:endPara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endParaRPr>
          </a:p>
        </p:txBody>
      </p:sp>
      <p:sp>
        <p:nvSpPr>
          <p:cNvPr id="12" name="文本框 11"/>
          <p:cNvSpPr txBox="1"/>
          <p:nvPr/>
        </p:nvSpPr>
        <p:spPr>
          <a:xfrm>
            <a:off x="1214120" y="1794510"/>
            <a:ext cx="4869815" cy="629920"/>
          </a:xfrm>
          <a:prstGeom prst="rect">
            <a:avLst/>
          </a:prstGeom>
          <a:noFill/>
        </p:spPr>
        <p:txBody>
          <a:bodyPr wrap="square" rtlCol="0">
            <a:spAutoFit/>
          </a:bodyPr>
          <a:p>
            <a:pPr algn="l">
              <a:buClrTx/>
              <a:buSzTx/>
              <a:buFontTx/>
            </a:pPr>
            <a:r>
              <a:rPr lang="zh-CN" altLang="en-US" sz="3500" b="1">
                <a:solidFill>
                  <a:schemeClr val="bg1"/>
                </a:solidFill>
                <a:latin typeface="微软雅黑" panose="020B0503020204020204" charset="-122"/>
                <a:ea typeface="微软雅黑" panose="020B0503020204020204" charset="-122"/>
              </a:rPr>
              <a:t>L-clean Advantage </a:t>
            </a:r>
            <a:r>
              <a:rPr lang="en-US" altLang="zh-CN" sz="3500" b="1">
                <a:solidFill>
                  <a:schemeClr val="bg1"/>
                </a:solidFill>
                <a:latin typeface="微软雅黑" panose="020B0503020204020204" charset="-122"/>
                <a:ea typeface="微软雅黑" panose="020B0503020204020204" charset="-122"/>
              </a:rPr>
              <a:t>5</a:t>
            </a:r>
            <a:endParaRPr lang="en-US" altLang="zh-CN" sz="2400" b="1">
              <a:solidFill>
                <a:schemeClr val="bg1"/>
              </a:solidFill>
              <a:latin typeface="微软雅黑" panose="020B0503020204020204" charset="-122"/>
              <a:ea typeface="微软雅黑" panose="020B0503020204020204" charset="-122"/>
            </a:endParaRPr>
          </a:p>
        </p:txBody>
      </p:sp>
      <p:sp>
        <p:nvSpPr>
          <p:cNvPr id="13" name="文本框 12"/>
          <p:cNvSpPr txBox="1"/>
          <p:nvPr/>
        </p:nvSpPr>
        <p:spPr>
          <a:xfrm>
            <a:off x="1070610" y="2809875"/>
            <a:ext cx="3565525" cy="783590"/>
          </a:xfrm>
          <a:prstGeom prst="rect">
            <a:avLst/>
          </a:prstGeom>
          <a:noFill/>
        </p:spPr>
        <p:txBody>
          <a:bodyPr wrap="square" rtlCol="0">
            <a:spAutoFit/>
          </a:bodyPr>
          <a:p>
            <a:pPr algn="l">
              <a:lnSpc>
                <a:spcPct val="150000"/>
              </a:lnSpc>
              <a:buClrTx/>
              <a:buSzTx/>
              <a:buFontTx/>
            </a:pPr>
            <a:r>
              <a:rPr lang="zh-CN" sz="3000" b="1">
                <a:latin typeface="微软雅黑" panose="020B0503020204020204" charset="-122"/>
                <a:ea typeface="微软雅黑" panose="020B0503020204020204" charset="-122"/>
                <a:cs typeface="微软雅黑" panose="020B0503020204020204" charset="-122"/>
                <a:sym typeface="+mn-ea"/>
              </a:rPr>
              <a:t>IPX6 Waterproof</a:t>
            </a:r>
            <a:endParaRPr lang="zh-CN" sz="3000" b="1">
              <a:latin typeface="微软雅黑" panose="020B0503020204020204" charset="-122"/>
              <a:ea typeface="微软雅黑" panose="020B0503020204020204" charset="-122"/>
              <a:cs typeface="微软雅黑" panose="020B0503020204020204" charset="-122"/>
              <a:sym typeface="+mn-ea"/>
            </a:endParaRPr>
          </a:p>
        </p:txBody>
      </p:sp>
      <p:sp>
        <p:nvSpPr>
          <p:cNvPr id="16" name="文本框 15"/>
          <p:cNvSpPr txBox="1"/>
          <p:nvPr/>
        </p:nvSpPr>
        <p:spPr>
          <a:xfrm>
            <a:off x="1070610" y="3812540"/>
            <a:ext cx="5824855" cy="1283970"/>
          </a:xfrm>
          <a:prstGeom prst="rect">
            <a:avLst/>
          </a:prstGeom>
          <a:noFill/>
        </p:spPr>
        <p:txBody>
          <a:bodyPr wrap="square" rtlCol="0">
            <a:spAutoFit/>
          </a:bodyPr>
          <a:p>
            <a:pPr algn="l">
              <a:lnSpc>
                <a:spcPts val="3100"/>
              </a:lnSpc>
            </a:pPr>
            <a:r>
              <a:rPr lang="en-US" altLang="zh-CN">
                <a:latin typeface="微软雅黑" panose="020B0503020204020204" charset="-122"/>
                <a:ea typeface="微软雅黑" panose="020B0503020204020204" charset="-122"/>
              </a:rPr>
              <a:t>Whole body waterproof design and can be soaked in water. No need to worry about water damage at facial cleansing.</a:t>
            </a:r>
            <a:endParaRPr lang="en-US" altLang="zh-CN">
              <a:latin typeface="微软雅黑" panose="020B0503020204020204" charset="-122"/>
              <a:ea typeface="微软雅黑" panose="020B0503020204020204" charset="-122"/>
            </a:endParaRPr>
          </a:p>
        </p:txBody>
      </p:sp>
    </p:spTree>
  </p:cSld>
  <p:clrMapOvr>
    <a:masterClrMapping/>
  </p:clrMapOvr>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pic>
        <p:nvPicPr>
          <p:cNvPr id="2" name="图片 1" descr="乐洁_04"/>
          <p:cNvPicPr>
            <a:picLocks noChangeAspect="1"/>
          </p:cNvPicPr>
          <p:nvPr/>
        </p:nvPicPr>
        <p:blipFill>
          <a:blip r:embed="rId1"/>
          <a:stretch>
            <a:fillRect/>
          </a:stretch>
        </p:blipFill>
        <p:spPr>
          <a:xfrm>
            <a:off x="7053580" y="1395730"/>
            <a:ext cx="5594985" cy="5207635"/>
          </a:xfrm>
          <a:prstGeom prst="rect">
            <a:avLst/>
          </a:prstGeom>
        </p:spPr>
      </p:pic>
      <p:sp>
        <p:nvSpPr>
          <p:cNvPr id="4" name="文本框 3"/>
          <p:cNvSpPr txBox="1"/>
          <p:nvPr/>
        </p:nvSpPr>
        <p:spPr>
          <a:xfrm>
            <a:off x="1470025" y="2842895"/>
            <a:ext cx="3819525" cy="2999740"/>
          </a:xfrm>
          <a:prstGeom prst="rect">
            <a:avLst/>
          </a:prstGeom>
          <a:noFill/>
          <a:ln w="9525">
            <a:noFill/>
          </a:ln>
        </p:spPr>
        <p:txBody>
          <a:bodyPr wrap="square">
            <a:spAutoFit/>
          </a:bodyPr>
          <a:p>
            <a:pPr>
              <a:lnSpc>
                <a:spcPct val="150000"/>
              </a:lnSpc>
            </a:pPr>
            <a:r>
              <a:rPr sz="1800" dirty="0">
                <a:latin typeface="微软雅黑" panose="020B0503020204020204" charset="-122"/>
                <a:ea typeface="微软雅黑" panose="020B0503020204020204" charset="-122"/>
                <a:sym typeface="+mn-ea"/>
              </a:rPr>
              <a:t>◎ 7 different vibration modes to  </a:t>
            </a:r>
            <a:endParaRPr sz="1800" dirty="0">
              <a:latin typeface="微软雅黑" panose="020B0503020204020204" charset="-122"/>
              <a:ea typeface="微软雅黑" panose="020B0503020204020204" charset="-122"/>
              <a:sym typeface="+mn-ea"/>
            </a:endParaRPr>
          </a:p>
          <a:p>
            <a:pPr>
              <a:lnSpc>
                <a:spcPct val="150000"/>
              </a:lnSpc>
            </a:pPr>
            <a:r>
              <a:rPr sz="1800" dirty="0">
                <a:latin typeface="微软雅黑" panose="020B0503020204020204" charset="-122"/>
                <a:ea typeface="微软雅黑" panose="020B0503020204020204" charset="-122"/>
                <a:sym typeface="+mn-ea"/>
              </a:rPr>
              <a:t>   meet different needs</a:t>
            </a:r>
            <a:endParaRPr sz="1800" dirty="0">
              <a:latin typeface="微软雅黑" panose="020B0503020204020204" charset="-122"/>
              <a:ea typeface="微软雅黑" panose="020B0503020204020204" charset="-122"/>
              <a:sym typeface="+mn-ea"/>
            </a:endParaRPr>
          </a:p>
          <a:p>
            <a:pPr>
              <a:lnSpc>
                <a:spcPct val="150000"/>
              </a:lnSpc>
            </a:pPr>
            <a:r>
              <a:rPr sz="1800" dirty="0">
                <a:latin typeface="微软雅黑" panose="020B0503020204020204" charset="-122"/>
                <a:ea typeface="微软雅黑" panose="020B0503020204020204" charset="-122"/>
                <a:sym typeface="+mn-ea"/>
              </a:rPr>
              <a:t>◎ Food-grade silicone skin-</a:t>
            </a:r>
            <a:endParaRPr sz="1800" dirty="0">
              <a:latin typeface="微软雅黑" panose="020B0503020204020204" charset="-122"/>
              <a:ea typeface="微软雅黑" panose="020B0503020204020204" charset="-122"/>
              <a:sym typeface="+mn-ea"/>
            </a:endParaRPr>
          </a:p>
          <a:p>
            <a:pPr>
              <a:lnSpc>
                <a:spcPct val="150000"/>
              </a:lnSpc>
            </a:pPr>
            <a:r>
              <a:rPr sz="1800" dirty="0">
                <a:latin typeface="微软雅黑" panose="020B0503020204020204" charset="-122"/>
                <a:ea typeface="微软雅黑" panose="020B0503020204020204" charset="-122"/>
                <a:sym typeface="+mn-ea"/>
              </a:rPr>
              <a:t>   friendly brush head design</a:t>
            </a:r>
            <a:endParaRPr sz="1800" dirty="0">
              <a:latin typeface="微软雅黑" panose="020B0503020204020204" charset="-122"/>
              <a:ea typeface="微软雅黑" panose="020B0503020204020204" charset="-122"/>
              <a:sym typeface="+mn-ea"/>
            </a:endParaRPr>
          </a:p>
          <a:p>
            <a:pPr>
              <a:lnSpc>
                <a:spcPct val="150000"/>
              </a:lnSpc>
            </a:pPr>
            <a:r>
              <a:rPr sz="1800" dirty="0">
                <a:latin typeface="微软雅黑" panose="020B0503020204020204" charset="-122"/>
                <a:ea typeface="微软雅黑" panose="020B0503020204020204" charset="-122"/>
                <a:sym typeface="+mn-ea"/>
              </a:rPr>
              <a:t>◎ One button operation</a:t>
            </a:r>
            <a:endParaRPr sz="1800" dirty="0">
              <a:latin typeface="微软雅黑" panose="020B0503020204020204" charset="-122"/>
              <a:ea typeface="微软雅黑" panose="020B0503020204020204" charset="-122"/>
              <a:sym typeface="+mn-ea"/>
            </a:endParaRPr>
          </a:p>
          <a:p>
            <a:pPr>
              <a:lnSpc>
                <a:spcPct val="150000"/>
              </a:lnSpc>
            </a:pPr>
            <a:r>
              <a:rPr sz="1800" dirty="0">
                <a:latin typeface="微软雅黑" panose="020B0503020204020204" charset="-122"/>
                <a:ea typeface="微软雅黑" panose="020B0503020204020204" charset="-122"/>
                <a:sym typeface="+mn-ea"/>
              </a:rPr>
              <a:t>◎ Small and portable</a:t>
            </a:r>
            <a:endParaRPr sz="1800" dirty="0">
              <a:latin typeface="微软雅黑" panose="020B0503020204020204" charset="-122"/>
              <a:ea typeface="微软雅黑" panose="020B0503020204020204" charset="-122"/>
              <a:sym typeface="+mn-ea"/>
            </a:endParaRPr>
          </a:p>
          <a:p>
            <a:pPr>
              <a:lnSpc>
                <a:spcPct val="150000"/>
              </a:lnSpc>
            </a:pPr>
            <a:r>
              <a:rPr sz="1800" dirty="0">
                <a:latin typeface="微软雅黑" panose="020B0503020204020204" charset="-122"/>
                <a:ea typeface="微软雅黑" panose="020B0503020204020204" charset="-122"/>
                <a:sym typeface="+mn-ea"/>
              </a:rPr>
              <a:t>◎ Waterproof design for use</a:t>
            </a:r>
            <a:endParaRPr sz="1800" dirty="0">
              <a:latin typeface="微软雅黑" panose="020B0503020204020204" charset="-122"/>
              <a:ea typeface="微软雅黑" panose="020B0503020204020204" charset="-122"/>
              <a:sym typeface="+mn-ea"/>
            </a:endParaRPr>
          </a:p>
        </p:txBody>
      </p:sp>
      <p:sp>
        <p:nvSpPr>
          <p:cNvPr id="5" name="文本框 4"/>
          <p:cNvSpPr txBox="1"/>
          <p:nvPr/>
        </p:nvSpPr>
        <p:spPr>
          <a:xfrm>
            <a:off x="1514475" y="1417955"/>
            <a:ext cx="5010150" cy="1116965"/>
          </a:xfrm>
          <a:prstGeom prst="rect">
            <a:avLst/>
          </a:prstGeom>
          <a:noFill/>
        </p:spPr>
        <p:txBody>
          <a:bodyPr wrap="square" rtlCol="0" anchor="t">
            <a:spAutoFit/>
          </a:bodyPr>
          <a:p>
            <a:pPr indent="0" algn="l">
              <a:lnSpc>
                <a:spcPts val="4000"/>
              </a:lnSpc>
            </a:pPr>
            <a:r>
              <a:rPr lang="en-US" altLang="zh-CN" sz="3400" b="1">
                <a:solidFill>
                  <a:srgbClr val="2AD2C9"/>
                </a:solidFill>
                <a:latin typeface="微软雅黑" panose="020B0503020204020204" charset="-122"/>
                <a:ea typeface="微软雅黑" panose="020B0503020204020204" charset="-122"/>
              </a:rPr>
              <a:t>Collection of product </a:t>
            </a:r>
            <a:endParaRPr lang="en-US" altLang="zh-CN" sz="3400" b="1">
              <a:solidFill>
                <a:srgbClr val="2AD2C9"/>
              </a:solidFill>
              <a:latin typeface="微软雅黑" panose="020B0503020204020204" charset="-122"/>
              <a:ea typeface="微软雅黑" panose="020B0503020204020204" charset="-122"/>
            </a:endParaRPr>
          </a:p>
          <a:p>
            <a:pPr indent="0" algn="l">
              <a:lnSpc>
                <a:spcPts val="4000"/>
              </a:lnSpc>
            </a:pPr>
            <a:r>
              <a:rPr lang="en-US" altLang="zh-CN" sz="3400" b="1">
                <a:solidFill>
                  <a:srgbClr val="2AD2C9"/>
                </a:solidFill>
                <a:latin typeface="微软雅黑" panose="020B0503020204020204" charset="-122"/>
                <a:ea typeface="微软雅黑" panose="020B0503020204020204" charset="-122"/>
              </a:rPr>
              <a:t>advantages</a:t>
            </a:r>
            <a:endParaRPr lang="en-US" altLang="zh-CN" sz="3400" b="1">
              <a:solidFill>
                <a:srgbClr val="2AD2C9"/>
              </a:solidFill>
              <a:latin typeface="微软雅黑" panose="020B0503020204020204" charset="-122"/>
              <a:ea typeface="微软雅黑" panose="020B0503020204020204" charset="-122"/>
            </a:endParaRPr>
          </a:p>
        </p:txBody>
      </p:sp>
    </p:spTree>
  </p:cSld>
  <p:clrMapOvr>
    <a:masterClrMapping/>
  </p:clrMapOvr>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4098" name="文本框 19"/>
          <p:cNvSpPr/>
          <p:nvPr/>
        </p:nvSpPr>
        <p:spPr>
          <a:xfrm>
            <a:off x="5219700" y="1703705"/>
            <a:ext cx="3268345" cy="829945"/>
          </a:xfrm>
          <a:prstGeom prst="rect">
            <a:avLst/>
          </a:prstGeom>
          <a:noFill/>
          <a:ln w="9525">
            <a:noFill/>
          </a:ln>
        </p:spPr>
        <p:txBody>
          <a:bodyPr wrap="square" anchor="t">
            <a:spAutoFit/>
          </a:bodyPr>
          <a:p>
            <a:pPr algn="ctr"/>
            <a:r>
              <a:rPr lang="en-US" altLang="zh-CN" sz="4800" b="1" dirty="0">
                <a:solidFill>
                  <a:srgbClr val="333737"/>
                </a:solidFill>
                <a:latin typeface="微软雅黑" panose="020B0503020204020204" charset="-122"/>
                <a:ea typeface="微软雅黑" panose="020B0503020204020204" charset="-122"/>
                <a:sym typeface="微软雅黑" panose="020B0503020204020204" charset="-122"/>
              </a:rPr>
              <a:t> </a:t>
            </a:r>
            <a:r>
              <a:rPr lang="en-US" altLang="zh-CN" sz="4800" b="1" dirty="0">
                <a:solidFill>
                  <a:srgbClr val="2AD2C9"/>
                </a:solidFill>
                <a:latin typeface="微软雅黑" panose="020B0503020204020204" charset="-122"/>
                <a:ea typeface="微软雅黑" panose="020B0503020204020204" charset="-122"/>
                <a:sym typeface="微软雅黑" panose="020B0503020204020204" charset="-122"/>
              </a:rPr>
              <a:t>Contents</a:t>
            </a:r>
            <a:endParaRPr lang="en-US" altLang="zh-CN" sz="4800" b="1" dirty="0">
              <a:solidFill>
                <a:srgbClr val="2AD2C9"/>
              </a:solidFill>
              <a:latin typeface="微软雅黑" panose="020B0503020204020204" charset="-122"/>
              <a:ea typeface="微软雅黑" panose="020B0503020204020204" charset="-122"/>
              <a:sym typeface="微软雅黑" panose="020B0503020204020204" charset="-122"/>
            </a:endParaRPr>
          </a:p>
        </p:txBody>
      </p:sp>
      <p:sp>
        <p:nvSpPr>
          <p:cNvPr id="4099" name="直接连接符 20"/>
          <p:cNvSpPr/>
          <p:nvPr/>
        </p:nvSpPr>
        <p:spPr>
          <a:xfrm>
            <a:off x="4665795" y="2954671"/>
            <a:ext cx="4663200" cy="700"/>
          </a:xfrm>
          <a:prstGeom prst="line">
            <a:avLst/>
          </a:prstGeom>
          <a:ln w="38100" cap="flat" cmpd="sng">
            <a:solidFill>
              <a:srgbClr val="2AD2C9"/>
            </a:solidFill>
            <a:prstDash val="solid"/>
            <a:round/>
            <a:headEnd type="none" w="med" len="med"/>
            <a:tailEnd type="none" w="med" len="med"/>
          </a:ln>
        </p:spPr>
      </p:sp>
      <p:sp>
        <p:nvSpPr>
          <p:cNvPr id="7" name="文本框 24"/>
          <p:cNvSpPr/>
          <p:nvPr/>
        </p:nvSpPr>
        <p:spPr>
          <a:xfrm>
            <a:off x="5082540" y="3378835"/>
            <a:ext cx="4163060" cy="429895"/>
          </a:xfrm>
          <a:prstGeom prst="rect">
            <a:avLst/>
          </a:prstGeom>
          <a:noFill/>
          <a:ln w="9525">
            <a:noFill/>
          </a:ln>
        </p:spPr>
        <p:txBody>
          <a:bodyPr wrap="square" anchor="ctr" anchorCtr="0">
            <a:spAutoFit/>
          </a:bodyPr>
          <a:p>
            <a:pPr algn="l"/>
            <a:r>
              <a:rPr lang="en-US" altLang="zh-CN" sz="2200" dirty="0" smtClean="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PART</a:t>
            </a:r>
            <a:r>
              <a:rPr lang="en-US" altLang="zh-CN" sz="2200" dirty="0" smtClean="0">
                <a:solidFill>
                  <a:schemeClr val="tx1">
                    <a:lumMod val="85000"/>
                    <a:lumOff val="15000"/>
                  </a:schemeClr>
                </a:solidFill>
                <a:latin typeface="微软雅黑" panose="020B0503020204020204" charset="-122"/>
                <a:ea typeface="微软雅黑" panose="020B0503020204020204" charset="-122"/>
                <a:cs typeface="Times New Roman" panose="02020603050405020304" pitchFamily="2" charset="0"/>
                <a:sym typeface="+mn-ea"/>
              </a:rPr>
              <a:t> </a:t>
            </a:r>
            <a:r>
              <a:rPr lang="en-US" altLang="zh-CN" sz="2200" dirty="0" smtClean="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1</a:t>
            </a:r>
            <a:r>
              <a:rPr lang="en-US" altLang="zh-CN" sz="2200" dirty="0" smtClean="0">
                <a:solidFill>
                  <a:schemeClr val="tx1">
                    <a:lumMod val="85000"/>
                    <a:lumOff val="15000"/>
                  </a:schemeClr>
                </a:solidFill>
                <a:latin typeface="微软雅黑" panose="020B0503020204020204" charset="-122"/>
                <a:ea typeface="微软雅黑" panose="020B0503020204020204" charset="-122"/>
                <a:cs typeface="Times New Roman" panose="02020603050405020304" pitchFamily="2" charset="0"/>
                <a:sym typeface="+mn-ea"/>
              </a:rPr>
              <a:t>    </a:t>
            </a:r>
            <a:r>
              <a:rPr lang="en-US" sz="2200" dirty="0" smtClean="0">
                <a:solidFill>
                  <a:schemeClr val="tx1">
                    <a:lumMod val="85000"/>
                    <a:lumOff val="15000"/>
                  </a:schemeClr>
                </a:solidFill>
                <a:latin typeface="微软雅黑" panose="020B0503020204020204" charset="-122"/>
                <a:ea typeface="微软雅黑" panose="020B0503020204020204" charset="-122"/>
                <a:cs typeface="Times New Roman" panose="02020603050405020304" pitchFamily="2" charset="0"/>
                <a:sym typeface="+mn-ea"/>
              </a:rPr>
              <a:t>P</a:t>
            </a:r>
            <a:r>
              <a:rPr lang="zh-CN" altLang="en-US" sz="2200" dirty="0" smtClean="0">
                <a:solidFill>
                  <a:schemeClr val="tx1">
                    <a:lumMod val="85000"/>
                    <a:lumOff val="15000"/>
                  </a:schemeClr>
                </a:solidFill>
                <a:latin typeface="微软雅黑" panose="020B0503020204020204" charset="-122"/>
                <a:ea typeface="微软雅黑" panose="020B0503020204020204" charset="-122"/>
                <a:cs typeface="Times New Roman" panose="02020603050405020304" pitchFamily="2" charset="0"/>
                <a:sym typeface="+mn-ea"/>
              </a:rPr>
              <a:t>roduct advantages</a:t>
            </a:r>
            <a:endParaRPr lang="zh-CN" altLang="en-US" sz="2200" dirty="0" smtClean="0">
              <a:solidFill>
                <a:schemeClr val="tx1">
                  <a:lumMod val="85000"/>
                  <a:lumOff val="15000"/>
                </a:schemeClr>
              </a:solidFill>
              <a:latin typeface="微软雅黑" panose="020B0503020204020204" charset="-122"/>
              <a:ea typeface="微软雅黑" panose="020B0503020204020204" charset="-122"/>
              <a:cs typeface="Times New Roman" panose="02020603050405020304" pitchFamily="2" charset="0"/>
              <a:sym typeface="+mn-ea"/>
            </a:endParaRPr>
          </a:p>
        </p:txBody>
      </p:sp>
      <p:sp>
        <p:nvSpPr>
          <p:cNvPr id="2" name="文本框 24"/>
          <p:cNvSpPr/>
          <p:nvPr/>
        </p:nvSpPr>
        <p:spPr>
          <a:xfrm>
            <a:off x="5082540" y="4143375"/>
            <a:ext cx="4577715" cy="429895"/>
          </a:xfrm>
          <a:prstGeom prst="rect">
            <a:avLst/>
          </a:prstGeom>
          <a:noFill/>
          <a:ln w="9525">
            <a:noFill/>
          </a:ln>
        </p:spPr>
        <p:txBody>
          <a:bodyPr wrap="square" anchor="ctr" anchorCtr="0">
            <a:spAutoFit/>
          </a:bodyPr>
          <a:p>
            <a:pPr algn="l"/>
            <a:r>
              <a:rPr lang="en-US" altLang="zh-CN" sz="2200" dirty="0" smtClean="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PART</a:t>
            </a:r>
            <a:r>
              <a:rPr lang="en-US" altLang="zh-CN" sz="2200" dirty="0" smtClean="0">
                <a:solidFill>
                  <a:schemeClr val="tx1">
                    <a:lumMod val="85000"/>
                    <a:lumOff val="15000"/>
                  </a:schemeClr>
                </a:solidFill>
                <a:latin typeface="微软雅黑" panose="020B0503020204020204" charset="-122"/>
                <a:ea typeface="微软雅黑" panose="020B0503020204020204" charset="-122"/>
                <a:cs typeface="Times New Roman" panose="02020603050405020304" pitchFamily="2" charset="0"/>
                <a:sym typeface="+mn-ea"/>
              </a:rPr>
              <a:t> </a:t>
            </a:r>
            <a:r>
              <a:rPr lang="en-US" altLang="zh-CN" sz="2200" dirty="0" smtClean="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2</a:t>
            </a:r>
            <a:r>
              <a:rPr lang="en-US" altLang="zh-CN" sz="2200" dirty="0" smtClean="0">
                <a:solidFill>
                  <a:schemeClr val="tx1">
                    <a:lumMod val="85000"/>
                    <a:lumOff val="15000"/>
                  </a:schemeClr>
                </a:solidFill>
                <a:latin typeface="微软雅黑" panose="020B0503020204020204" charset="-122"/>
                <a:ea typeface="微软雅黑" panose="020B0503020204020204" charset="-122"/>
                <a:cs typeface="Times New Roman" panose="02020603050405020304" pitchFamily="2" charset="0"/>
                <a:sym typeface="+mn-ea"/>
              </a:rPr>
              <a:t>    </a:t>
            </a:r>
            <a:r>
              <a:rPr lang="en-US" sz="2200" dirty="0" smtClean="0">
                <a:solidFill>
                  <a:schemeClr val="tx1">
                    <a:lumMod val="85000"/>
                    <a:lumOff val="15000"/>
                  </a:schemeClr>
                </a:solidFill>
                <a:latin typeface="微软雅黑" panose="020B0503020204020204" charset="-122"/>
                <a:ea typeface="微软雅黑" panose="020B0503020204020204" charset="-122"/>
                <a:sym typeface="+mn-ea"/>
              </a:rPr>
              <a:t>A</a:t>
            </a:r>
            <a:r>
              <a:rPr sz="2200" dirty="0" smtClean="0">
                <a:solidFill>
                  <a:schemeClr val="tx1">
                    <a:lumMod val="85000"/>
                    <a:lumOff val="15000"/>
                  </a:schemeClr>
                </a:solidFill>
                <a:latin typeface="微软雅黑" panose="020B0503020204020204" charset="-122"/>
                <a:ea typeface="微软雅黑" panose="020B0503020204020204" charset="-122"/>
                <a:sym typeface="+mn-ea"/>
              </a:rPr>
              <a:t>pplication scenarios</a:t>
            </a:r>
            <a:endParaRPr sz="2200" dirty="0" smtClean="0">
              <a:solidFill>
                <a:schemeClr val="tx1">
                  <a:lumMod val="85000"/>
                  <a:lumOff val="15000"/>
                </a:schemeClr>
              </a:solidFill>
              <a:latin typeface="微软雅黑" panose="020B0503020204020204" charset="-122"/>
              <a:ea typeface="微软雅黑" panose="020B0503020204020204" charset="-122"/>
              <a:sym typeface="+mn-ea"/>
            </a:endParaRPr>
          </a:p>
        </p:txBody>
      </p:sp>
      <p:sp>
        <p:nvSpPr>
          <p:cNvPr id="4" name="文本框 24"/>
          <p:cNvSpPr/>
          <p:nvPr/>
        </p:nvSpPr>
        <p:spPr>
          <a:xfrm>
            <a:off x="5082540" y="4907915"/>
            <a:ext cx="4358005" cy="429895"/>
          </a:xfrm>
          <a:prstGeom prst="rect">
            <a:avLst/>
          </a:prstGeom>
          <a:noFill/>
          <a:ln w="9525">
            <a:noFill/>
          </a:ln>
        </p:spPr>
        <p:txBody>
          <a:bodyPr wrap="square" anchor="ctr" anchorCtr="0">
            <a:spAutoFit/>
          </a:bodyPr>
          <a:p>
            <a:pPr algn="l"/>
            <a:r>
              <a:rPr lang="en-US" altLang="zh-CN" sz="2200" dirty="0" smtClean="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PART</a:t>
            </a:r>
            <a:r>
              <a:rPr lang="en-US" altLang="zh-CN" sz="2200" dirty="0" smtClean="0">
                <a:solidFill>
                  <a:schemeClr val="tx1">
                    <a:lumMod val="85000"/>
                    <a:lumOff val="15000"/>
                  </a:schemeClr>
                </a:solidFill>
                <a:latin typeface="微软雅黑" panose="020B0503020204020204" charset="-122"/>
                <a:ea typeface="微软雅黑" panose="020B0503020204020204" charset="-122"/>
                <a:cs typeface="Times New Roman" panose="02020603050405020304" pitchFamily="2" charset="0"/>
                <a:sym typeface="+mn-ea"/>
              </a:rPr>
              <a:t> </a:t>
            </a:r>
            <a:r>
              <a:rPr lang="en-US" altLang="zh-CN" sz="2200" dirty="0" smtClean="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3</a:t>
            </a:r>
            <a:r>
              <a:rPr lang="en-US" altLang="zh-CN" sz="2200" dirty="0" smtClean="0">
                <a:solidFill>
                  <a:schemeClr val="tx1">
                    <a:lumMod val="85000"/>
                    <a:lumOff val="15000"/>
                  </a:schemeClr>
                </a:solidFill>
                <a:latin typeface="微软雅黑" panose="020B0503020204020204" charset="-122"/>
                <a:ea typeface="微软雅黑" panose="020B0503020204020204" charset="-122"/>
                <a:cs typeface="Times New Roman" panose="02020603050405020304" pitchFamily="2" charset="0"/>
                <a:sym typeface="+mn-ea"/>
              </a:rPr>
              <a:t>    </a:t>
            </a:r>
            <a:r>
              <a:rPr lang="en-US" sz="2200" dirty="0" smtClean="0">
                <a:solidFill>
                  <a:schemeClr val="tx1">
                    <a:lumMod val="85000"/>
                    <a:lumOff val="15000"/>
                  </a:schemeClr>
                </a:solidFill>
                <a:latin typeface="微软雅黑" panose="020B0503020204020204" charset="-122"/>
                <a:ea typeface="微软雅黑" panose="020B0503020204020204" charset="-122"/>
                <a:cs typeface="Times New Roman" panose="02020603050405020304" pitchFamily="2" charset="0"/>
                <a:sym typeface="+mn-ea"/>
              </a:rPr>
              <a:t>P</a:t>
            </a:r>
            <a:r>
              <a:rPr sz="2200" dirty="0" smtClean="0">
                <a:solidFill>
                  <a:schemeClr val="tx1">
                    <a:lumMod val="85000"/>
                    <a:lumOff val="15000"/>
                  </a:schemeClr>
                </a:solidFill>
                <a:latin typeface="微软雅黑" panose="020B0503020204020204" charset="-122"/>
                <a:ea typeface="微软雅黑" panose="020B0503020204020204" charset="-122"/>
                <a:cs typeface="Times New Roman" panose="02020603050405020304" pitchFamily="2" charset="0"/>
                <a:sym typeface="+mn-ea"/>
              </a:rPr>
              <a:t>roduct parameters</a:t>
            </a:r>
            <a:endParaRPr sz="2200" dirty="0" smtClean="0">
              <a:solidFill>
                <a:schemeClr val="tx1">
                  <a:lumMod val="85000"/>
                  <a:lumOff val="15000"/>
                </a:schemeClr>
              </a:solidFill>
              <a:latin typeface="微软雅黑" panose="020B0503020204020204" charset="-122"/>
              <a:ea typeface="微软雅黑" panose="020B0503020204020204" charset="-122"/>
              <a:cs typeface="Times New Roman" panose="02020603050405020304" pitchFamily="2" charset="0"/>
              <a:sym typeface="+mn-ea"/>
            </a:endParaRPr>
          </a:p>
        </p:txBody>
      </p:sp>
      <p:sp>
        <p:nvSpPr>
          <p:cNvPr id="4100" name="椭圆 21"/>
          <p:cNvSpPr/>
          <p:nvPr/>
        </p:nvSpPr>
        <p:spPr>
          <a:xfrm>
            <a:off x="4768215" y="3484245"/>
            <a:ext cx="156845" cy="156845"/>
          </a:xfrm>
          <a:prstGeom prst="ellipse">
            <a:avLst/>
          </a:prstGeom>
          <a:solidFill>
            <a:srgbClr val="2AD2C9"/>
          </a:solidFill>
          <a:ln w="9525">
            <a:noFill/>
          </a:ln>
        </p:spPr>
        <p:txBody>
          <a:bodyPr anchor="ctr" anchorCtr="0"/>
          <a:p>
            <a:pPr algn="ctr"/>
            <a:endParaRPr lang="zh-CN" altLang="zh-CN" sz="1765">
              <a:solidFill>
                <a:srgbClr val="FFFFFF"/>
              </a:solidFill>
              <a:latin typeface="宋体" panose="02010600030101010101" pitchFamily="2" charset="-122"/>
              <a:ea typeface="宋体" panose="02010600030101010101" pitchFamily="2" charset="-122"/>
              <a:sym typeface="宋体" panose="02010600030101010101" pitchFamily="2" charset="-122"/>
            </a:endParaRPr>
          </a:p>
        </p:txBody>
      </p:sp>
      <p:sp>
        <p:nvSpPr>
          <p:cNvPr id="3" name="文本框 24"/>
          <p:cNvSpPr/>
          <p:nvPr/>
        </p:nvSpPr>
        <p:spPr>
          <a:xfrm>
            <a:off x="5082540" y="5653405"/>
            <a:ext cx="3787775" cy="429895"/>
          </a:xfrm>
          <a:prstGeom prst="rect">
            <a:avLst/>
          </a:prstGeom>
          <a:noFill/>
          <a:ln w="9525">
            <a:noFill/>
          </a:ln>
        </p:spPr>
        <p:txBody>
          <a:bodyPr wrap="square" anchor="ctr" anchorCtr="0">
            <a:spAutoFit/>
          </a:bodyPr>
          <a:p>
            <a:pPr algn="l"/>
            <a:r>
              <a:rPr lang="en-US" altLang="zh-CN" sz="2200" dirty="0" smtClean="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PART</a:t>
            </a:r>
            <a:r>
              <a:rPr lang="en-US" altLang="zh-CN" sz="2200" dirty="0" smtClean="0">
                <a:solidFill>
                  <a:schemeClr val="tx1">
                    <a:lumMod val="85000"/>
                    <a:lumOff val="15000"/>
                  </a:schemeClr>
                </a:solidFill>
                <a:latin typeface="微软雅黑" panose="020B0503020204020204" charset="-122"/>
                <a:ea typeface="微软雅黑" panose="020B0503020204020204" charset="-122"/>
                <a:cs typeface="Times New Roman" panose="02020603050405020304" pitchFamily="2" charset="0"/>
                <a:sym typeface="+mn-ea"/>
              </a:rPr>
              <a:t> 4    </a:t>
            </a:r>
            <a:r>
              <a:rPr lang="zh-CN" altLang="en-US" sz="2200" dirty="0" smtClean="0">
                <a:solidFill>
                  <a:schemeClr val="tx1">
                    <a:lumMod val="85000"/>
                    <a:lumOff val="15000"/>
                  </a:schemeClr>
                </a:solidFill>
                <a:latin typeface="微软雅黑" panose="020B0503020204020204" charset="-122"/>
                <a:ea typeface="微软雅黑" panose="020B0503020204020204" charset="-122"/>
                <a:cs typeface="Times New Roman" panose="02020603050405020304" pitchFamily="2" charset="0"/>
                <a:sym typeface="+mn-ea"/>
              </a:rPr>
              <a:t>Product pictures</a:t>
            </a:r>
            <a:endParaRPr lang="zh-CN" altLang="en-US" sz="2200" dirty="0" smtClean="0">
              <a:solidFill>
                <a:schemeClr val="tx1">
                  <a:lumMod val="85000"/>
                  <a:lumOff val="15000"/>
                </a:schemeClr>
              </a:solidFill>
              <a:latin typeface="微软雅黑" panose="020B0503020204020204" charset="-122"/>
              <a:ea typeface="微软雅黑" panose="020B0503020204020204" charset="-122"/>
              <a:cs typeface="Times New Roman" panose="02020603050405020304" pitchFamily="2" charset="0"/>
              <a:sym typeface="+mn-ea"/>
            </a:endParaRPr>
          </a:p>
        </p:txBody>
      </p:sp>
      <p:sp>
        <p:nvSpPr>
          <p:cNvPr id="8" name="椭圆 21"/>
          <p:cNvSpPr/>
          <p:nvPr/>
        </p:nvSpPr>
        <p:spPr>
          <a:xfrm>
            <a:off x="4786630" y="4284345"/>
            <a:ext cx="156845" cy="156845"/>
          </a:xfrm>
          <a:prstGeom prst="ellipse">
            <a:avLst/>
          </a:prstGeom>
          <a:solidFill>
            <a:srgbClr val="2AD2C9"/>
          </a:solidFill>
          <a:ln w="9525">
            <a:noFill/>
          </a:ln>
        </p:spPr>
        <p:txBody>
          <a:bodyPr anchor="ctr" anchorCtr="0"/>
          <a:p>
            <a:pPr algn="ctr"/>
            <a:endParaRPr lang="zh-CN" altLang="zh-CN" sz="1765">
              <a:solidFill>
                <a:srgbClr val="FFFFFF"/>
              </a:solidFill>
              <a:latin typeface="宋体" panose="02010600030101010101" pitchFamily="2" charset="-122"/>
              <a:ea typeface="宋体" panose="02010600030101010101" pitchFamily="2" charset="-122"/>
              <a:sym typeface="宋体" panose="02010600030101010101" pitchFamily="2" charset="-122"/>
            </a:endParaRPr>
          </a:p>
        </p:txBody>
      </p:sp>
      <p:sp>
        <p:nvSpPr>
          <p:cNvPr id="9" name="椭圆 21"/>
          <p:cNvSpPr/>
          <p:nvPr/>
        </p:nvSpPr>
        <p:spPr>
          <a:xfrm>
            <a:off x="4786630" y="5004435"/>
            <a:ext cx="156845" cy="156845"/>
          </a:xfrm>
          <a:prstGeom prst="ellipse">
            <a:avLst/>
          </a:prstGeom>
          <a:solidFill>
            <a:srgbClr val="2AD2C9"/>
          </a:solidFill>
          <a:ln w="9525">
            <a:noFill/>
          </a:ln>
        </p:spPr>
        <p:txBody>
          <a:bodyPr anchor="ctr" anchorCtr="0"/>
          <a:p>
            <a:pPr algn="ctr"/>
            <a:endParaRPr lang="zh-CN" altLang="zh-CN" sz="1765">
              <a:solidFill>
                <a:srgbClr val="FFFFFF"/>
              </a:solidFill>
              <a:latin typeface="宋体" panose="02010600030101010101" pitchFamily="2" charset="-122"/>
              <a:ea typeface="宋体" panose="02010600030101010101" pitchFamily="2" charset="-122"/>
              <a:sym typeface="宋体" panose="02010600030101010101" pitchFamily="2" charset="-122"/>
            </a:endParaRPr>
          </a:p>
        </p:txBody>
      </p:sp>
      <p:sp>
        <p:nvSpPr>
          <p:cNvPr id="10" name="椭圆 21"/>
          <p:cNvSpPr/>
          <p:nvPr/>
        </p:nvSpPr>
        <p:spPr>
          <a:xfrm>
            <a:off x="4786630" y="5796280"/>
            <a:ext cx="156845" cy="156845"/>
          </a:xfrm>
          <a:prstGeom prst="ellipse">
            <a:avLst/>
          </a:prstGeom>
          <a:solidFill>
            <a:srgbClr val="2AD2C9"/>
          </a:solidFill>
          <a:ln w="9525">
            <a:noFill/>
          </a:ln>
        </p:spPr>
        <p:txBody>
          <a:bodyPr anchor="ctr" anchorCtr="0"/>
          <a:p>
            <a:pPr algn="ctr"/>
            <a:endParaRPr lang="zh-CN" altLang="zh-CN" sz="1765">
              <a:solidFill>
                <a:srgbClr val="FFFFFF"/>
              </a:solidFill>
              <a:latin typeface="宋体" panose="02010600030101010101" pitchFamily="2" charset="-122"/>
              <a:ea typeface="宋体" panose="02010600030101010101" pitchFamily="2" charset="-122"/>
              <a:sym typeface="宋体" panose="02010600030101010101" pitchFamily="2" charset="-122"/>
            </a:endParaRPr>
          </a:p>
        </p:txBody>
      </p:sp>
    </p:spTree>
  </p:cSld>
  <p:clrMapOvr>
    <a:masterClrMapping/>
  </p:clrMapOvr>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圆角矩形 1"/>
          <p:cNvSpPr/>
          <p:nvPr/>
        </p:nvSpPr>
        <p:spPr>
          <a:xfrm>
            <a:off x="2340610" y="2700655"/>
            <a:ext cx="9511665" cy="2228850"/>
          </a:xfrm>
          <a:prstGeom prst="roundRect">
            <a:avLst/>
          </a:prstGeom>
          <a:no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p>
            <a:pPr algn="ctr">
              <a:lnSpc>
                <a:spcPct val="130000"/>
              </a:lnSpc>
            </a:pPr>
            <a:r>
              <a:rPr lang="en-US" altLang="zh-CN" sz="4600" b="1" dirty="0">
                <a:solidFill>
                  <a:srgbClr val="2AD2C9"/>
                </a:solidFill>
                <a:effectLst/>
                <a:latin typeface="微软雅黑" panose="020B0503020204020204" charset="-122"/>
                <a:ea typeface="微软雅黑" panose="020B0503020204020204" charset="-122"/>
                <a:cs typeface="微软雅黑" panose="020B0503020204020204" charset="-122"/>
                <a:sym typeface="+mn-ea"/>
              </a:rPr>
              <a:t>PART 1. L-Clean</a:t>
            </a:r>
            <a:endParaRPr lang="en-US" altLang="zh-CN" sz="4600" b="1" dirty="0">
              <a:solidFill>
                <a:srgbClr val="2AD2C9"/>
              </a:solidFill>
              <a:effectLst/>
              <a:latin typeface="微软雅黑" panose="020B0503020204020204" charset="-122"/>
              <a:ea typeface="微软雅黑" panose="020B0503020204020204" charset="-122"/>
              <a:cs typeface="微软雅黑" panose="020B0503020204020204" charset="-122"/>
              <a:sym typeface="+mn-ea"/>
            </a:endParaRPr>
          </a:p>
          <a:p>
            <a:pPr algn="ctr">
              <a:lnSpc>
                <a:spcPct val="130000"/>
              </a:lnSpc>
            </a:pPr>
            <a:r>
              <a:rPr lang="en-US" sz="4600" b="1" dirty="0" smtClean="0">
                <a:solidFill>
                  <a:srgbClr val="2AD2C9"/>
                </a:solidFill>
                <a:latin typeface="微软雅黑" panose="020B0503020204020204" charset="-122"/>
                <a:ea typeface="微软雅黑" panose="020B0503020204020204" charset="-122"/>
                <a:cs typeface="Times New Roman" panose="02020603050405020304" pitchFamily="2" charset="0"/>
                <a:sym typeface="+mn-ea"/>
              </a:rPr>
              <a:t>P</a:t>
            </a:r>
            <a:r>
              <a:rPr lang="zh-CN" altLang="en-US" sz="4600" b="1" dirty="0" smtClean="0">
                <a:solidFill>
                  <a:srgbClr val="2AD2C9"/>
                </a:solidFill>
                <a:latin typeface="微软雅黑" panose="020B0503020204020204" charset="-122"/>
                <a:ea typeface="微软雅黑" panose="020B0503020204020204" charset="-122"/>
                <a:cs typeface="Times New Roman" panose="02020603050405020304" pitchFamily="2" charset="0"/>
                <a:sym typeface="+mn-ea"/>
              </a:rPr>
              <a:t>roduct advantages</a:t>
            </a:r>
            <a:endParaRPr lang="zh-CN" altLang="en-US" sz="4600" b="1" dirty="0" smtClean="0">
              <a:solidFill>
                <a:srgbClr val="2AD2C9"/>
              </a:solidFill>
              <a:effectLst/>
              <a:latin typeface="微软雅黑" panose="020B0503020204020204" charset="-122"/>
              <a:ea typeface="微软雅黑" panose="020B0503020204020204" charset="-122"/>
              <a:cs typeface="Times New Roman" panose="02020603050405020304" pitchFamily="2" charset="0"/>
              <a:sym typeface="+mn-ea"/>
            </a:endParaRPr>
          </a:p>
        </p:txBody>
      </p:sp>
    </p:spTree>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316417" name="文本框 279557"/>
          <p:cNvSpPr txBox="1"/>
          <p:nvPr/>
        </p:nvSpPr>
        <p:spPr>
          <a:xfrm>
            <a:off x="7747635" y="2036445"/>
            <a:ext cx="5748655" cy="782320"/>
          </a:xfrm>
          <a:prstGeom prst="rect">
            <a:avLst/>
          </a:prstGeom>
          <a:noFill/>
          <a:ln w="9525">
            <a:noFill/>
          </a:ln>
        </p:spPr>
        <p:txBody>
          <a:bodyPr wrap="square" lIns="91425" tIns="45713" rIns="91425" bIns="45713" anchor="t">
            <a:spAutoFit/>
          </a:bodyPr>
          <a:p>
            <a:pPr indent="0">
              <a:lnSpc>
                <a:spcPct val="150000"/>
              </a:lnSpc>
            </a:pPr>
            <a:r>
              <a:rPr lang="zh-CN" altLang="en-US" sz="3000" b="1">
                <a:solidFill>
                  <a:srgbClr val="2AD2C9"/>
                </a:solidFill>
                <a:latin typeface="微软雅黑" panose="020B0503020204020204" charset="-122"/>
                <a:ea typeface="微软雅黑" panose="020B0503020204020204" charset="-122"/>
                <a:cs typeface="微软雅黑" panose="020B0503020204020204" charset="-122"/>
              </a:rPr>
              <a:t>Exclusive product advantage</a:t>
            </a:r>
            <a:endParaRPr lang="zh-CN" altLang="en-US" sz="3000" b="1">
              <a:solidFill>
                <a:srgbClr val="2AD2C9"/>
              </a:solidFill>
              <a:latin typeface="微软雅黑" panose="020B0503020204020204" charset="-122"/>
              <a:ea typeface="微软雅黑" panose="020B0503020204020204" charset="-122"/>
              <a:cs typeface="微软雅黑" panose="020B0503020204020204" charset="-122"/>
            </a:endParaRPr>
          </a:p>
        </p:txBody>
      </p:sp>
      <p:pic>
        <p:nvPicPr>
          <p:cNvPr id="384003" name="图片 2"/>
          <p:cNvPicPr>
            <a:picLocks noChangeAspect="1"/>
          </p:cNvPicPr>
          <p:nvPr/>
        </p:nvPicPr>
        <p:blipFill>
          <a:blip r:embed="rId1"/>
          <a:stretch>
            <a:fillRect/>
          </a:stretch>
        </p:blipFill>
        <p:spPr>
          <a:xfrm>
            <a:off x="0" y="0"/>
            <a:ext cx="7157085" cy="7578725"/>
          </a:xfrm>
          <a:prstGeom prst="rect">
            <a:avLst/>
          </a:prstGeom>
          <a:noFill/>
          <a:ln w="9525">
            <a:noFill/>
          </a:ln>
        </p:spPr>
      </p:pic>
      <p:sp>
        <p:nvSpPr>
          <p:cNvPr id="316419" name="文本框 1"/>
          <p:cNvSpPr txBox="1"/>
          <p:nvPr/>
        </p:nvSpPr>
        <p:spPr>
          <a:xfrm>
            <a:off x="7731125" y="3105785"/>
            <a:ext cx="5461000" cy="2091690"/>
          </a:xfrm>
          <a:prstGeom prst="rect">
            <a:avLst/>
          </a:prstGeom>
          <a:noFill/>
          <a:ln w="9525">
            <a:noFill/>
          </a:ln>
        </p:spPr>
        <p:txBody>
          <a:bodyPr wrap="square" anchor="t">
            <a:spAutoFit/>
          </a:bodyPr>
          <a:p>
            <a:pPr indent="0" algn="just">
              <a:lnSpc>
                <a:spcPts val="2600"/>
              </a:lnSpc>
              <a:spcBef>
                <a:spcPts val="0"/>
              </a:spcBef>
              <a:spcAft>
                <a:spcPts val="0"/>
              </a:spcAft>
            </a:pPr>
            <a:r>
              <a:rPr lang="zh-CN" altLang="en-US" sz="1600" dirty="0">
                <a:latin typeface="微软雅黑" panose="020B0503020204020204" charset="-122"/>
                <a:ea typeface="微软雅黑" panose="020B0503020204020204" charset="-122"/>
                <a:sym typeface="+mn-ea"/>
              </a:rPr>
              <a:t>◎ </a:t>
            </a:r>
            <a:r>
              <a:rPr sz="1600" dirty="0">
                <a:latin typeface="微软雅黑" panose="020B0503020204020204" charset="-122"/>
                <a:ea typeface="微软雅黑" panose="020B0503020204020204" charset="-122"/>
                <a:sym typeface="+mn-ea"/>
              </a:rPr>
              <a:t>7 different vibration modes, let you feel different </a:t>
            </a:r>
            <a:endParaRPr sz="1600" dirty="0">
              <a:latin typeface="微软雅黑" panose="020B0503020204020204" charset="-122"/>
              <a:ea typeface="微软雅黑" panose="020B0503020204020204" charset="-122"/>
              <a:sym typeface="+mn-ea"/>
            </a:endParaRPr>
          </a:p>
          <a:p>
            <a:pPr indent="0" algn="just">
              <a:lnSpc>
                <a:spcPts val="2600"/>
              </a:lnSpc>
              <a:spcBef>
                <a:spcPts val="0"/>
              </a:spcBef>
              <a:spcAft>
                <a:spcPts val="0"/>
              </a:spcAft>
            </a:pPr>
            <a:r>
              <a:rPr sz="1600" dirty="0">
                <a:latin typeface="微软雅黑" panose="020B0503020204020204" charset="-122"/>
                <a:ea typeface="微软雅黑" panose="020B0503020204020204" charset="-122"/>
                <a:sym typeface="+mn-ea"/>
              </a:rPr>
              <a:t>cleansing experience, make your face cleaner</a:t>
            </a:r>
            <a:endParaRPr sz="1600" dirty="0">
              <a:latin typeface="微软雅黑" panose="020B0503020204020204" charset="-122"/>
              <a:ea typeface="微软雅黑" panose="020B0503020204020204" charset="-122"/>
              <a:sym typeface="+mn-ea"/>
            </a:endParaRPr>
          </a:p>
          <a:p>
            <a:pPr indent="0" algn="just">
              <a:lnSpc>
                <a:spcPts val="2600"/>
              </a:lnSpc>
              <a:spcBef>
                <a:spcPts val="0"/>
              </a:spcBef>
              <a:spcAft>
                <a:spcPts val="0"/>
              </a:spcAft>
            </a:pPr>
            <a:endParaRPr sz="1600" dirty="0">
              <a:latin typeface="微软雅黑" panose="020B0503020204020204" charset="-122"/>
              <a:ea typeface="微软雅黑" panose="020B0503020204020204" charset="-122"/>
              <a:sym typeface="+mn-ea"/>
            </a:endParaRPr>
          </a:p>
          <a:p>
            <a:pPr indent="0" algn="just">
              <a:lnSpc>
                <a:spcPts val="2600"/>
              </a:lnSpc>
              <a:spcBef>
                <a:spcPts val="0"/>
              </a:spcBef>
              <a:spcAft>
                <a:spcPts val="0"/>
              </a:spcAft>
            </a:pPr>
            <a:r>
              <a:rPr lang="zh-CN" altLang="en-US" sz="1600" dirty="0">
                <a:solidFill>
                  <a:schemeClr val="tx1"/>
                </a:solidFill>
                <a:latin typeface="微软雅黑" panose="020B0503020204020204" charset="-122"/>
                <a:ea typeface="微软雅黑" panose="020B0503020204020204" charset="-122"/>
                <a:sym typeface="+mn-ea"/>
              </a:rPr>
              <a:t>◎ </a:t>
            </a:r>
            <a:r>
              <a:rPr lang="en-US" altLang="zh-CN" sz="1600" dirty="0">
                <a:solidFill>
                  <a:schemeClr val="tx1"/>
                </a:solidFill>
                <a:latin typeface="微软雅黑" panose="020B0503020204020204" charset="-122"/>
                <a:ea typeface="微软雅黑" panose="020B0503020204020204" charset="-122"/>
              </a:rPr>
              <a:t>6500 times/min of micro-vibration, high-frequency </a:t>
            </a:r>
            <a:endParaRPr lang="en-US" altLang="zh-CN" sz="1600" dirty="0">
              <a:solidFill>
                <a:schemeClr val="tx1"/>
              </a:solidFill>
              <a:latin typeface="微软雅黑" panose="020B0503020204020204" charset="-122"/>
              <a:ea typeface="微软雅黑" panose="020B0503020204020204" charset="-122"/>
            </a:endParaRPr>
          </a:p>
          <a:p>
            <a:pPr indent="0" algn="just">
              <a:lnSpc>
                <a:spcPts val="2600"/>
              </a:lnSpc>
              <a:spcBef>
                <a:spcPts val="0"/>
              </a:spcBef>
              <a:spcAft>
                <a:spcPts val="0"/>
              </a:spcAft>
            </a:pPr>
            <a:r>
              <a:rPr lang="en-US" altLang="zh-CN" sz="1600" dirty="0">
                <a:solidFill>
                  <a:schemeClr val="tx1"/>
                </a:solidFill>
                <a:latin typeface="微软雅黑" panose="020B0503020204020204" charset="-122"/>
                <a:ea typeface="微软雅黑" panose="020B0503020204020204" charset="-122"/>
              </a:rPr>
              <a:t>micro-vibration helps deep cleaning of T-zone and </a:t>
            </a:r>
            <a:endParaRPr lang="en-US" altLang="zh-CN" sz="1600" dirty="0">
              <a:solidFill>
                <a:schemeClr val="tx1"/>
              </a:solidFill>
              <a:latin typeface="微软雅黑" panose="020B0503020204020204" charset="-122"/>
              <a:ea typeface="微软雅黑" panose="020B0503020204020204" charset="-122"/>
            </a:endParaRPr>
          </a:p>
          <a:p>
            <a:pPr indent="0" algn="just">
              <a:lnSpc>
                <a:spcPts val="2600"/>
              </a:lnSpc>
              <a:spcBef>
                <a:spcPts val="0"/>
              </a:spcBef>
              <a:spcAft>
                <a:spcPts val="0"/>
              </a:spcAft>
            </a:pPr>
            <a:r>
              <a:rPr lang="en-US" altLang="zh-CN" sz="1600" dirty="0">
                <a:solidFill>
                  <a:schemeClr val="tx1"/>
                </a:solidFill>
                <a:latin typeface="微软雅黑" panose="020B0503020204020204" charset="-122"/>
                <a:ea typeface="微软雅黑" panose="020B0503020204020204" charset="-122"/>
              </a:rPr>
              <a:t>oily skin</a:t>
            </a:r>
            <a:endParaRPr lang="en-US" altLang="zh-CN" sz="1600" dirty="0">
              <a:solidFill>
                <a:schemeClr val="tx1"/>
              </a:solidFill>
              <a:latin typeface="微软雅黑" panose="020B0503020204020204" charset="-122"/>
              <a:ea typeface="微软雅黑" panose="020B0503020204020204" charset="-122"/>
            </a:endParaRPr>
          </a:p>
        </p:txBody>
      </p:sp>
    </p:spTree>
  </p:cSld>
  <p:clrMapOvr>
    <a:masterClrMapping/>
  </p:clrMapOvr>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pic>
        <p:nvPicPr>
          <p:cNvPr id="3" name="图片 2" descr="04"/>
          <p:cNvPicPr>
            <a:picLocks noChangeAspect="1"/>
          </p:cNvPicPr>
          <p:nvPr/>
        </p:nvPicPr>
        <p:blipFill>
          <a:blip r:embed="rId1"/>
          <a:stretch>
            <a:fillRect/>
          </a:stretch>
        </p:blipFill>
        <p:spPr>
          <a:xfrm>
            <a:off x="6499225" y="0"/>
            <a:ext cx="7559675" cy="7559675"/>
          </a:xfrm>
          <a:prstGeom prst="rect">
            <a:avLst/>
          </a:prstGeom>
        </p:spPr>
      </p:pic>
      <p:sp>
        <p:nvSpPr>
          <p:cNvPr id="316417" name="文本框 279557"/>
          <p:cNvSpPr txBox="1"/>
          <p:nvPr/>
        </p:nvSpPr>
        <p:spPr>
          <a:xfrm>
            <a:off x="1108710" y="2351405"/>
            <a:ext cx="4605655" cy="782320"/>
          </a:xfrm>
          <a:prstGeom prst="rect">
            <a:avLst/>
          </a:prstGeom>
          <a:noFill/>
          <a:ln w="9525">
            <a:noFill/>
          </a:ln>
        </p:spPr>
        <p:txBody>
          <a:bodyPr wrap="square" lIns="91425" tIns="45713" rIns="91425" bIns="45713" anchor="t">
            <a:spAutoFit/>
          </a:bodyPr>
          <a:p>
            <a:pPr indent="0">
              <a:lnSpc>
                <a:spcPct val="150000"/>
              </a:lnSpc>
            </a:pPr>
            <a:r>
              <a:rPr lang="zh-CN" altLang="en-US" sz="3000" b="1">
                <a:solidFill>
                  <a:srgbClr val="2AD2C9"/>
                </a:solidFill>
                <a:latin typeface="微软雅黑" panose="020B0503020204020204" charset="-122"/>
                <a:ea typeface="微软雅黑" panose="020B0503020204020204" charset="-122"/>
                <a:cs typeface="微软雅黑" panose="020B0503020204020204" charset="-122"/>
              </a:rPr>
              <a:t>Product core functions</a:t>
            </a:r>
            <a:endParaRPr lang="zh-CN" altLang="en-US" sz="3000" b="1">
              <a:solidFill>
                <a:srgbClr val="2AD2C9"/>
              </a:solidFill>
              <a:latin typeface="微软雅黑" panose="020B0503020204020204" charset="-122"/>
              <a:ea typeface="微软雅黑" panose="020B0503020204020204" charset="-122"/>
              <a:cs typeface="微软雅黑" panose="020B0503020204020204" charset="-122"/>
            </a:endParaRPr>
          </a:p>
        </p:txBody>
      </p:sp>
      <p:sp>
        <p:nvSpPr>
          <p:cNvPr id="316419" name="文本框 1"/>
          <p:cNvSpPr txBox="1"/>
          <p:nvPr/>
        </p:nvSpPr>
        <p:spPr>
          <a:xfrm>
            <a:off x="1108710" y="3369310"/>
            <a:ext cx="4784725" cy="1758315"/>
          </a:xfrm>
          <a:prstGeom prst="rect">
            <a:avLst/>
          </a:prstGeom>
          <a:noFill/>
          <a:ln w="9525">
            <a:noFill/>
          </a:ln>
        </p:spPr>
        <p:txBody>
          <a:bodyPr wrap="square" anchor="t">
            <a:spAutoFit/>
          </a:bodyPr>
          <a:p>
            <a:pPr indent="0" algn="just">
              <a:lnSpc>
                <a:spcPts val="2600"/>
              </a:lnSpc>
              <a:spcBef>
                <a:spcPts val="0"/>
              </a:spcBef>
              <a:spcAft>
                <a:spcPts val="0"/>
              </a:spcAft>
            </a:pPr>
            <a:r>
              <a:rPr lang="zh-CN" altLang="en-US" sz="1600" dirty="0">
                <a:latin typeface="微软雅黑" panose="020B0503020204020204" charset="-122"/>
                <a:ea typeface="微软雅黑" panose="020B0503020204020204" charset="-122"/>
                <a:sym typeface="+mn-ea"/>
              </a:rPr>
              <a:t>◎</a:t>
            </a:r>
            <a:r>
              <a:rPr sz="1600" dirty="0">
                <a:latin typeface="微软雅黑" panose="020B0503020204020204" charset="-122"/>
                <a:ea typeface="微软雅黑" panose="020B0503020204020204" charset="-122"/>
                <a:sym typeface="+mn-ea"/>
              </a:rPr>
              <a:t> Deep cleaning Regular makeup and </a:t>
            </a:r>
            <a:endParaRPr sz="1600" dirty="0">
              <a:latin typeface="微软雅黑" panose="020B0503020204020204" charset="-122"/>
              <a:ea typeface="微软雅黑" panose="020B0503020204020204" charset="-122"/>
              <a:sym typeface="+mn-ea"/>
            </a:endParaRPr>
          </a:p>
          <a:p>
            <a:pPr indent="0" algn="just">
              <a:lnSpc>
                <a:spcPts val="2600"/>
              </a:lnSpc>
              <a:spcBef>
                <a:spcPts val="0"/>
              </a:spcBef>
              <a:spcAft>
                <a:spcPts val="0"/>
              </a:spcAft>
            </a:pPr>
            <a:r>
              <a:rPr sz="1600" dirty="0">
                <a:latin typeface="微软雅黑" panose="020B0503020204020204" charset="-122"/>
                <a:ea typeface="微软雅黑" panose="020B0503020204020204" charset="-122"/>
                <a:sym typeface="+mn-ea"/>
              </a:rPr>
              <a:t>makeup dirt residue</a:t>
            </a:r>
            <a:endParaRPr sz="1600" dirty="0">
              <a:latin typeface="微软雅黑" panose="020B0503020204020204" charset="-122"/>
              <a:ea typeface="微软雅黑" panose="020B0503020204020204" charset="-122"/>
              <a:sym typeface="+mn-ea"/>
            </a:endParaRPr>
          </a:p>
          <a:p>
            <a:pPr indent="0" algn="just">
              <a:lnSpc>
                <a:spcPts val="2600"/>
              </a:lnSpc>
              <a:spcBef>
                <a:spcPts val="0"/>
              </a:spcBef>
              <a:spcAft>
                <a:spcPts val="0"/>
              </a:spcAft>
            </a:pPr>
            <a:endParaRPr sz="1600" dirty="0">
              <a:latin typeface="微软雅黑" panose="020B0503020204020204" charset="-122"/>
              <a:ea typeface="微软雅黑" panose="020B0503020204020204" charset="-122"/>
              <a:sym typeface="+mn-ea"/>
            </a:endParaRPr>
          </a:p>
          <a:p>
            <a:pPr indent="0" algn="just">
              <a:lnSpc>
                <a:spcPts val="2600"/>
              </a:lnSpc>
              <a:spcBef>
                <a:spcPts val="0"/>
              </a:spcBef>
              <a:spcAft>
                <a:spcPts val="0"/>
              </a:spcAft>
            </a:pPr>
            <a:r>
              <a:rPr lang="zh-CN" altLang="en-US" sz="1600" dirty="0">
                <a:solidFill>
                  <a:schemeClr val="tx1"/>
                </a:solidFill>
                <a:latin typeface="微软雅黑" panose="020B0503020204020204" charset="-122"/>
                <a:ea typeface="微软雅黑" panose="020B0503020204020204" charset="-122"/>
                <a:sym typeface="+mn-ea"/>
              </a:rPr>
              <a:t>◎ </a:t>
            </a:r>
            <a:r>
              <a:rPr lang="en-US" altLang="zh-CN" sz="1600" dirty="0">
                <a:solidFill>
                  <a:schemeClr val="tx1"/>
                </a:solidFill>
                <a:latin typeface="微软雅黑" panose="020B0503020204020204" charset="-122"/>
                <a:ea typeface="微软雅黑" panose="020B0503020204020204" charset="-122"/>
              </a:rPr>
              <a:t>Helps clean the face t-zone, oily skin, skin </a:t>
            </a:r>
            <a:endParaRPr lang="en-US" altLang="zh-CN" sz="1600" dirty="0">
              <a:solidFill>
                <a:schemeClr val="tx1"/>
              </a:solidFill>
              <a:latin typeface="微软雅黑" panose="020B0503020204020204" charset="-122"/>
              <a:ea typeface="微软雅黑" panose="020B0503020204020204" charset="-122"/>
            </a:endParaRPr>
          </a:p>
          <a:p>
            <a:pPr indent="0" algn="just">
              <a:lnSpc>
                <a:spcPts val="2600"/>
              </a:lnSpc>
              <a:spcBef>
                <a:spcPts val="0"/>
              </a:spcBef>
              <a:spcAft>
                <a:spcPts val="0"/>
              </a:spcAft>
            </a:pPr>
            <a:r>
              <a:rPr lang="en-US" altLang="zh-CN" sz="1600" dirty="0">
                <a:solidFill>
                  <a:schemeClr val="tx1"/>
                </a:solidFill>
                <a:latin typeface="微软雅黑" panose="020B0503020204020204" charset="-122"/>
                <a:ea typeface="微软雅黑" panose="020B0503020204020204" charset="-122"/>
              </a:rPr>
              <a:t>stratum corneum, and deeply cleanse the skin</a:t>
            </a:r>
            <a:endParaRPr lang="en-US" altLang="zh-CN" sz="1600" dirty="0">
              <a:solidFill>
                <a:schemeClr val="tx1"/>
              </a:solidFill>
              <a:latin typeface="微软雅黑" panose="020B0503020204020204" charset="-122"/>
              <a:ea typeface="微软雅黑" panose="020B0503020204020204" charset="-122"/>
            </a:endParaRPr>
          </a:p>
        </p:txBody>
      </p:sp>
    </p:spTree>
  </p:cSld>
  <p:clrMapOvr>
    <a:masterClrMapping/>
  </p:clrMapOvr>
  <p:transition/>
</p:sld>
</file>

<file path=ppt/slides/slide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p:graphicFrame>
        <p:nvGraphicFramePr>
          <p:cNvPr id="3" name="表格 2"/>
          <p:cNvGraphicFramePr/>
          <p:nvPr>
            <p:custDataLst>
              <p:tags r:id="rId1"/>
            </p:custDataLst>
          </p:nvPr>
        </p:nvGraphicFramePr>
        <p:xfrm>
          <a:off x="611505" y="55245"/>
          <a:ext cx="10274935" cy="7511415"/>
        </p:xfrm>
        <a:graphic>
          <a:graphicData uri="http://schemas.openxmlformats.org/drawingml/2006/table">
            <a:tbl>
              <a:tblPr firstRow="1" bandRow="1">
                <a:tableStyleId>{5C22544A-7EE6-4342-B048-85BDC9FD1C3A}</a:tableStyleId>
              </a:tblPr>
              <a:tblGrid>
                <a:gridCol w="1864360"/>
                <a:gridCol w="2449195"/>
                <a:gridCol w="2320925"/>
                <a:gridCol w="3640455"/>
              </a:tblGrid>
              <a:tr h="307340">
                <a:tc>
                  <a:txBody>
                    <a:bodyPr/>
                    <a:p>
                      <a:pPr indent="0" algn="ctr">
                        <a:buNone/>
                      </a:pPr>
                      <a:r>
                        <a:rPr lang="en-US" sz="1200" b="1">
                          <a:solidFill>
                            <a:srgbClr val="000000"/>
                          </a:solidFill>
                          <a:latin typeface="Times New Roman" panose="02020603050405020304" charset="-122"/>
                        </a:rPr>
                        <a:t>Brand</a:t>
                      </a:r>
                      <a:endParaRPr lang="en-US" altLang="en-US" sz="1200" b="1">
                        <a:solidFill>
                          <a:srgbClr val="000000"/>
                        </a:solidFill>
                        <a:latin typeface="宋体" panose="02010600030101010101" pitchFamily="2" charset="-122"/>
                      </a:endParaRPr>
                    </a:p>
                  </a:txBody>
                  <a:tcPr marL="12700" marR="12700" marT="12700" vert="horz"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p>
                      <a:pPr indent="0" algn="ctr">
                        <a:buNone/>
                      </a:pPr>
                      <a:r>
                        <a:rPr lang="en-US" sz="1200" b="1">
                          <a:solidFill>
                            <a:srgbClr val="000000"/>
                          </a:solidFill>
                          <a:latin typeface="Times New Roman" panose="02020603050405020304" charset="-122"/>
                        </a:rPr>
                        <a:t>Fittop</a:t>
                      </a:r>
                      <a:endParaRPr lang="en-US" altLang="en-US" sz="1200" b="1">
                        <a:solidFill>
                          <a:srgbClr val="000000"/>
                        </a:solidFill>
                        <a:latin typeface="Times New Roman" panose="02020603050405020304" charset="-122"/>
                      </a:endParaRPr>
                    </a:p>
                  </a:txBody>
                  <a:tcPr marL="12700" marR="12700" marT="12700" vert="horz"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p>
                      <a:pPr indent="0" algn="ctr">
                        <a:buNone/>
                      </a:pPr>
                      <a:r>
                        <a:rPr lang="en-US" sz="1200" b="1">
                          <a:solidFill>
                            <a:srgbClr val="000000"/>
                          </a:solidFill>
                          <a:latin typeface="Times New Roman" panose="02020603050405020304" charset="-122"/>
                        </a:rPr>
                        <a:t>Foreo</a:t>
                      </a:r>
                      <a:endParaRPr lang="en-US" sz="1200" b="1">
                        <a:solidFill>
                          <a:srgbClr val="000000"/>
                        </a:solidFill>
                        <a:latin typeface="Times New Roman" panose="02020603050405020304" charset="-122"/>
                      </a:endParaRPr>
                    </a:p>
                  </a:txBody>
                  <a:tcPr marL="12700" marR="12700" marT="12700" vert="horz"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p>
                      <a:pPr indent="0" algn="ctr">
                        <a:buNone/>
                      </a:pPr>
                      <a:r>
                        <a:rPr lang="en-US" sz="1200" b="1">
                          <a:solidFill>
                            <a:srgbClr val="000000"/>
                          </a:solidFill>
                          <a:latin typeface="Times New Roman" panose="02020603050405020304" charset="-122"/>
                        </a:rPr>
                        <a:t>Analyze </a:t>
                      </a:r>
                      <a:endParaRPr lang="en-US" sz="1200" b="1">
                        <a:solidFill>
                          <a:srgbClr val="000000"/>
                        </a:solidFill>
                        <a:latin typeface="Times New Roman" panose="02020603050405020304" charset="-122"/>
                      </a:endParaRPr>
                    </a:p>
                  </a:txBody>
                  <a:tcPr marL="12700" marR="12700" marT="12700" vert="horz"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r>
              <a:tr h="1031240">
                <a:tc>
                  <a:txBody>
                    <a:bodyPr/>
                    <a:p>
                      <a:pPr indent="0" algn="ctr">
                        <a:buNone/>
                      </a:pPr>
                      <a:r>
                        <a:rPr lang="en-US" altLang="en-US" sz="1200" b="0">
                          <a:solidFill>
                            <a:srgbClr val="000000"/>
                          </a:solidFill>
                          <a:latin typeface="Times New Roman" panose="02020603050405020304" charset="-122"/>
                        </a:rPr>
                        <a:t>Product picture </a:t>
                      </a:r>
                      <a:endParaRPr lang="en-US" altLang="en-US" sz="1200" b="0">
                        <a:solidFill>
                          <a:srgbClr val="000000"/>
                        </a:solidFill>
                        <a:latin typeface="Times New Roman" panose="02020603050405020304" charset="-122"/>
                      </a:endParaRPr>
                    </a:p>
                  </a:txBody>
                  <a:tcPr marL="12700" marR="12700" marT="12700" vert="horz"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p>
                      <a:pPr indent="0" algn="ctr">
                        <a:buNone/>
                      </a:pPr>
                      <a:endParaRPr lang="en-US" altLang="en-US" sz="1200" b="0">
                        <a:solidFill>
                          <a:srgbClr val="000000"/>
                        </a:solidFill>
                        <a:latin typeface="Times New Roman" panose="02020603050405020304" charset="-122"/>
                      </a:endParaRPr>
                    </a:p>
                  </a:txBody>
                  <a:tcPr marL="12700" marR="12700" marT="12700" vert="horz"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p>
                      <a:pPr indent="0" algn="ctr">
                        <a:buNone/>
                      </a:pPr>
                      <a:endParaRPr lang="en-US" altLang="en-US" sz="1200" b="0">
                        <a:solidFill>
                          <a:srgbClr val="000000"/>
                        </a:solidFill>
                        <a:latin typeface="Times New Roman" panose="02020603050405020304" charset="-122"/>
                      </a:endParaRPr>
                    </a:p>
                  </a:txBody>
                  <a:tcPr marL="12700" marR="12700" marT="12700" vert="horz"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p>
                      <a:pPr indent="0" algn="ctr">
                        <a:buNone/>
                      </a:pPr>
                      <a:endParaRPr lang="en-US" altLang="en-US" sz="1200" b="0">
                        <a:solidFill>
                          <a:srgbClr val="000000"/>
                        </a:solidFill>
                        <a:latin typeface="Times New Roman" panose="02020603050405020304" charset="-122"/>
                      </a:endParaRPr>
                    </a:p>
                  </a:txBody>
                  <a:tcPr marL="12700" marR="12700" marT="12700" vert="horz"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r>
              <a:tr h="399415">
                <a:tc>
                  <a:txBody>
                    <a:bodyPr/>
                    <a:p>
                      <a:pPr indent="0" algn="ctr">
                        <a:buNone/>
                      </a:pPr>
                      <a:r>
                        <a:rPr lang="en-US" sz="1000" b="1">
                          <a:solidFill>
                            <a:srgbClr val="000000"/>
                          </a:solidFill>
                          <a:latin typeface="微软雅黑" panose="020B0503020204020204" charset="-122"/>
                          <a:ea typeface="微软雅黑" panose="020B0503020204020204" charset="-122"/>
                        </a:rPr>
                        <a:t>Function </a:t>
                      </a:r>
                      <a:endParaRPr lang="en-US" sz="1000" b="1">
                        <a:solidFill>
                          <a:srgbClr val="000000"/>
                        </a:solidFill>
                        <a:latin typeface="微软雅黑" panose="020B0503020204020204" charset="-122"/>
                        <a:ea typeface="微软雅黑" panose="020B0503020204020204" charset="-122"/>
                      </a:endParaRPr>
                    </a:p>
                  </a:txBody>
                  <a:tcPr marL="12700" marR="12700" marT="12700" vert="horz"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p>
                      <a:pPr indent="0" algn="ctr">
                        <a:buNone/>
                      </a:pPr>
                      <a:r>
                        <a:rPr lang="en-US" sz="1000" b="0">
                          <a:solidFill>
                            <a:srgbClr val="000000"/>
                          </a:solidFill>
                          <a:latin typeface="微软雅黑" panose="020B0503020204020204" charset="-122"/>
                          <a:ea typeface="微软雅黑" panose="020B0503020204020204" charset="-122"/>
                        </a:rPr>
                        <a:t>Vibration and cleaning</a:t>
                      </a:r>
                      <a:endParaRPr lang="en-US" sz="1000" b="0">
                        <a:solidFill>
                          <a:srgbClr val="000000"/>
                        </a:solidFill>
                        <a:latin typeface="微软雅黑" panose="020B0503020204020204" charset="-122"/>
                        <a:ea typeface="微软雅黑" panose="020B0503020204020204" charset="-122"/>
                      </a:endParaRPr>
                    </a:p>
                  </a:txBody>
                  <a:tcPr marL="12700" marR="12700" marT="12700" vert="horz"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p>
                      <a:pPr indent="0" algn="ctr">
                        <a:buNone/>
                      </a:pPr>
                      <a:r>
                        <a:rPr lang="en-US" sz="1000" b="0">
                          <a:solidFill>
                            <a:srgbClr val="000000"/>
                          </a:solidFill>
                          <a:latin typeface="微软雅黑" panose="020B0503020204020204" charset="-122"/>
                          <a:ea typeface="微软雅黑" panose="020B0503020204020204" charset="-122"/>
                        </a:rPr>
                        <a:t>Vibration and cleaning</a:t>
                      </a:r>
                      <a:endParaRPr lang="en-US" sz="1000" b="0">
                        <a:solidFill>
                          <a:srgbClr val="000000"/>
                        </a:solidFill>
                        <a:latin typeface="微软雅黑" panose="020B0503020204020204" charset="-122"/>
                        <a:ea typeface="微软雅黑" panose="020B0503020204020204" charset="-122"/>
                      </a:endParaRPr>
                    </a:p>
                  </a:txBody>
                  <a:tcPr marL="12700" marR="12700" marT="12700" vert="horz"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p>
                      <a:pPr indent="0" algn="ctr">
                        <a:buNone/>
                      </a:pPr>
                      <a:r>
                        <a:rPr lang="en-US" sz="1000" b="0">
                          <a:solidFill>
                            <a:srgbClr val="000000"/>
                          </a:solidFill>
                          <a:latin typeface="微软雅黑" panose="020B0503020204020204" charset="-122"/>
                          <a:ea typeface="微软雅黑" panose="020B0503020204020204" charset="-122"/>
                        </a:rPr>
                        <a:t>same functions </a:t>
                      </a:r>
                      <a:endParaRPr lang="en-US" sz="1000" b="0">
                        <a:solidFill>
                          <a:srgbClr val="000000"/>
                        </a:solidFill>
                        <a:latin typeface="微软雅黑" panose="020B0503020204020204" charset="-122"/>
                        <a:ea typeface="微软雅黑" panose="020B0503020204020204" charset="-122"/>
                      </a:endParaRPr>
                    </a:p>
                  </a:txBody>
                  <a:tcPr marL="12700" marR="12700" marT="12700" vert="horz"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r>
              <a:tr h="391795">
                <a:tc>
                  <a:txBody>
                    <a:bodyPr/>
                    <a:p>
                      <a:pPr indent="0" algn="ctr">
                        <a:buNone/>
                      </a:pPr>
                      <a:r>
                        <a:rPr lang="zh-CN" sz="1000" b="1">
                          <a:solidFill>
                            <a:srgbClr val="000000"/>
                          </a:solidFill>
                          <a:latin typeface="Arial" panose="020B0604020202020204" pitchFamily="34" charset="0"/>
                          <a:ea typeface="宋体" panose="02010600030101010101" pitchFamily="2" charset="-122"/>
                        </a:rPr>
                        <a:t>Unit price </a:t>
                      </a:r>
                      <a:endParaRPr lang="zh-CN" sz="1000" b="1">
                        <a:solidFill>
                          <a:srgbClr val="000000"/>
                        </a:solidFill>
                        <a:latin typeface="Arial" panose="020B0604020202020204" pitchFamily="34" charset="0"/>
                        <a:ea typeface="宋体" panose="02010600030101010101" pitchFamily="2" charset="-122"/>
                      </a:endParaRPr>
                    </a:p>
                  </a:txBody>
                  <a:tcPr marL="12700" marR="12700" marT="12700" vert="horz"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p>
                      <a:pPr indent="0" algn="ctr">
                        <a:buNone/>
                      </a:pPr>
                      <a:r>
                        <a:rPr lang="en-US" sz="1000" b="0">
                          <a:solidFill>
                            <a:srgbClr val="000000"/>
                          </a:solidFill>
                          <a:latin typeface="微软雅黑" panose="020B0503020204020204" charset="-122"/>
                          <a:ea typeface="微软雅黑" panose="020B0503020204020204" charset="-122"/>
                        </a:rPr>
                        <a:t>RMB249</a:t>
                      </a:r>
                      <a:endParaRPr lang="en-US" sz="1000" b="0">
                        <a:solidFill>
                          <a:srgbClr val="000000"/>
                        </a:solidFill>
                        <a:latin typeface="微软雅黑" panose="020B0503020204020204" charset="-122"/>
                        <a:ea typeface="微软雅黑" panose="020B0503020204020204" charset="-122"/>
                      </a:endParaRPr>
                    </a:p>
                  </a:txBody>
                  <a:tcPr marL="12700" marR="12700" marT="12700" vert="horz"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p>
                      <a:pPr indent="0" algn="ctr">
                        <a:buNone/>
                      </a:pPr>
                      <a:r>
                        <a:rPr lang="en-US" sz="1000" b="0">
                          <a:solidFill>
                            <a:srgbClr val="000000"/>
                          </a:solidFill>
                          <a:latin typeface="微软雅黑" panose="020B0503020204020204" charset="-122"/>
                          <a:ea typeface="微软雅黑" panose="020B0503020204020204" charset="-122"/>
                        </a:rPr>
                        <a:t>RMB899</a:t>
                      </a:r>
                      <a:endParaRPr lang="en-US" sz="1000" b="0">
                        <a:solidFill>
                          <a:srgbClr val="000000"/>
                        </a:solidFill>
                        <a:latin typeface="微软雅黑" panose="020B0503020204020204" charset="-122"/>
                        <a:ea typeface="微软雅黑" panose="020B0503020204020204" charset="-122"/>
                      </a:endParaRPr>
                    </a:p>
                  </a:txBody>
                  <a:tcPr marL="12700" marR="12700" marT="12700" vert="horz"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p>
                      <a:pPr indent="0" algn="ctr">
                        <a:buNone/>
                      </a:pPr>
                      <a:r>
                        <a:rPr lang="en-US" sz="1000" b="0">
                          <a:solidFill>
                            <a:srgbClr val="000000"/>
                          </a:solidFill>
                          <a:latin typeface="Times New Roman" panose="02020603050405020304" charset="-122"/>
                        </a:rPr>
                        <a:t>Fittop's price is more affordable</a:t>
                      </a:r>
                      <a:endParaRPr lang="en-US" sz="1000" b="0">
                        <a:solidFill>
                          <a:srgbClr val="000000"/>
                        </a:solidFill>
                        <a:latin typeface="Times New Roman" panose="02020603050405020304" charset="-122"/>
                      </a:endParaRPr>
                    </a:p>
                  </a:txBody>
                  <a:tcPr marL="12700" marR="12700" marT="12700" vert="horz"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r>
              <a:tr h="986155">
                <a:tc>
                  <a:txBody>
                    <a:bodyPr/>
                    <a:p>
                      <a:pPr indent="0" algn="ctr">
                        <a:buNone/>
                      </a:pPr>
                      <a:r>
                        <a:rPr lang="zh-CN" sz="1000" b="1">
                          <a:solidFill>
                            <a:srgbClr val="000000"/>
                          </a:solidFill>
                          <a:latin typeface="Arial" panose="020B0604020202020204" pitchFamily="34" charset="0"/>
                          <a:ea typeface="宋体" panose="02010600030101010101" pitchFamily="2" charset="-122"/>
                        </a:rPr>
                        <a:t>Cleansing area</a:t>
                      </a:r>
                      <a:endParaRPr lang="zh-CN" sz="1000" b="1">
                        <a:solidFill>
                          <a:srgbClr val="000000"/>
                        </a:solidFill>
                        <a:latin typeface="Arial" panose="020B0604020202020204" pitchFamily="34" charset="0"/>
                        <a:ea typeface="宋体" panose="02010600030101010101" pitchFamily="2" charset="-122"/>
                      </a:endParaRPr>
                    </a:p>
                  </a:txBody>
                  <a:tcPr marL="12700" marR="12700" marT="12700" vert="horz"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p>
                      <a:pPr indent="0" algn="ctr">
                        <a:buNone/>
                      </a:pPr>
                      <a:endParaRPr sz="1000" b="0">
                        <a:solidFill>
                          <a:srgbClr val="000000"/>
                        </a:solidFill>
                        <a:latin typeface="微软雅黑" panose="020B0503020204020204" charset="-122"/>
                        <a:ea typeface="微软雅黑" panose="020B0503020204020204" charset="-122"/>
                      </a:endParaRPr>
                    </a:p>
                  </a:txBody>
                  <a:tcPr marL="12700" marR="12700" marT="12700" vert="horz"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p>
                      <a:pPr indent="0" algn="ctr">
                        <a:buNone/>
                      </a:pPr>
                      <a:r>
                        <a:rPr lang="en-US" sz="1000" b="0">
                          <a:solidFill>
                            <a:srgbClr val="000000"/>
                          </a:solidFill>
                          <a:latin typeface="微软雅黑" panose="020B0503020204020204" charset="-122"/>
                          <a:ea typeface="微软雅黑" panose="020B0503020204020204" charset="-122"/>
                        </a:rPr>
                        <a:t> </a:t>
                      </a:r>
                      <a:endParaRPr lang="en-US" altLang="en-US" sz="1000" b="0">
                        <a:solidFill>
                          <a:srgbClr val="000000"/>
                        </a:solidFill>
                        <a:latin typeface="微软雅黑" panose="020B0503020204020204" charset="-122"/>
                        <a:ea typeface="微软雅黑" panose="020B0503020204020204" charset="-122"/>
                      </a:endParaRPr>
                    </a:p>
                  </a:txBody>
                  <a:tcPr marL="12700" marR="12700" marT="12700" vert="horz"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rowSpan="2">
                  <a:txBody>
                    <a:bodyPr/>
                    <a:p>
                      <a:pPr indent="0" algn="ctr">
                        <a:buNone/>
                      </a:pPr>
                      <a:r>
                        <a:rPr lang="zh-CN" sz="1000" b="0">
                          <a:solidFill>
                            <a:srgbClr val="000000"/>
                          </a:solidFill>
                          <a:latin typeface="Arial" panose="020B0604020202020204" pitchFamily="34" charset="0"/>
                          <a:ea typeface="宋体" panose="02010600030101010101" pitchFamily="2" charset="-122"/>
                        </a:rPr>
                        <a:t>Fittop's bristle design is simple and convenient, and the 30° inclined surface design makes it easier to clean the nose area, while the Foreo design is not easy to clean the nose area.</a:t>
                      </a:r>
                      <a:endParaRPr lang="zh-CN" sz="1000" b="0">
                        <a:solidFill>
                          <a:srgbClr val="000000"/>
                        </a:solidFill>
                        <a:latin typeface="Arial" panose="020B0604020202020204" pitchFamily="34" charset="0"/>
                        <a:ea typeface="宋体" panose="02010600030101010101" pitchFamily="2" charset="-122"/>
                      </a:endParaRPr>
                    </a:p>
                  </a:txBody>
                  <a:tcPr marL="12700" marR="12700" marT="12700" vert="horz"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r>
              <a:tr h="620395">
                <a:tc>
                  <a:txBody>
                    <a:bodyPr/>
                    <a:p>
                      <a:pPr indent="0" algn="ctr">
                        <a:buNone/>
                      </a:pPr>
                      <a:r>
                        <a:rPr lang="zh-CN" sz="1000" b="1">
                          <a:solidFill>
                            <a:srgbClr val="000000"/>
                          </a:solidFill>
                          <a:latin typeface="Arial" panose="020B0604020202020204" pitchFamily="34" charset="0"/>
                          <a:ea typeface="宋体" panose="02010600030101010101" pitchFamily="2" charset="-122"/>
                        </a:rPr>
                        <a:t>Consumer  feedback</a:t>
                      </a:r>
                      <a:endParaRPr lang="zh-CN" sz="1000" b="1">
                        <a:solidFill>
                          <a:srgbClr val="000000"/>
                        </a:solidFill>
                        <a:latin typeface="Arial" panose="020B0604020202020204" pitchFamily="34" charset="0"/>
                        <a:ea typeface="宋体" panose="02010600030101010101" pitchFamily="2" charset="-122"/>
                      </a:endParaRPr>
                    </a:p>
                  </a:txBody>
                  <a:tcPr marL="12700" marR="12700" marT="12700" vert="horz"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p>
                      <a:pPr indent="0" algn="ctr">
                        <a:buNone/>
                      </a:pPr>
                      <a:r>
                        <a:rPr lang="en-US" sz="1000">
                          <a:solidFill>
                            <a:srgbClr val="000000"/>
                          </a:solidFill>
                          <a:latin typeface="微软雅黑" panose="020B0503020204020204" charset="-122"/>
                          <a:ea typeface="微软雅黑" panose="020B0503020204020204" charset="-122"/>
                          <a:sym typeface="+mn-ea"/>
                        </a:rPr>
                        <a:t>Exquisite workmanship, good holding feelings, portable and comfortable, 30° slope design, easier to clean the nose area</a:t>
                      </a:r>
                      <a:endParaRPr lang="en-US" sz="1000" b="0">
                        <a:solidFill>
                          <a:srgbClr val="000000"/>
                        </a:solidFill>
                        <a:latin typeface="微软雅黑" panose="020B0503020204020204" charset="-122"/>
                        <a:ea typeface="微软雅黑" panose="020B0503020204020204" charset="-122"/>
                        <a:sym typeface="+mn-ea"/>
                      </a:endParaRPr>
                    </a:p>
                    <a:p>
                      <a:pPr indent="0" algn="ctr">
                        <a:buNone/>
                      </a:pPr>
                      <a:endParaRPr lang="en-US" sz="1000" b="0">
                        <a:solidFill>
                          <a:srgbClr val="000000"/>
                        </a:solidFill>
                        <a:latin typeface="微软雅黑" panose="020B0503020204020204" charset="-122"/>
                        <a:ea typeface="微软雅黑" panose="020B0503020204020204" charset="-122"/>
                      </a:endParaRPr>
                    </a:p>
                  </a:txBody>
                  <a:tcPr marL="12700" marR="12700" marT="12700" vert="horz"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p>
                      <a:pPr indent="0" algn="ctr">
                        <a:buNone/>
                      </a:pPr>
                      <a:r>
                        <a:rPr lang="en-US" sz="1000" b="0">
                          <a:solidFill>
                            <a:srgbClr val="000000"/>
                          </a:solidFill>
                          <a:latin typeface="Times New Roman" panose="02020603050405020304" charset="-122"/>
                        </a:rPr>
                        <a:t>Difficulty cleaning the alar area</a:t>
                      </a:r>
                      <a:endParaRPr lang="en-US" sz="1000" b="0">
                        <a:solidFill>
                          <a:srgbClr val="000000"/>
                        </a:solidFill>
                        <a:latin typeface="Times New Roman" panose="02020603050405020304" charset="-122"/>
                      </a:endParaRPr>
                    </a:p>
                  </a:txBody>
                  <a:tcPr marL="12700" marR="12700" marT="12700" vert="horz"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vMerge="1">
                  <a:tcPr marL="12700" marR="12700" marT="12700" vert="horz"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r>
              <a:tr h="524510">
                <a:tc>
                  <a:txBody>
                    <a:bodyPr/>
                    <a:p>
                      <a:pPr indent="0" algn="ctr">
                        <a:buNone/>
                      </a:pPr>
                      <a:r>
                        <a:rPr lang="zh-CN" sz="1000" b="1">
                          <a:solidFill>
                            <a:srgbClr val="000000"/>
                          </a:solidFill>
                          <a:latin typeface="Arial" panose="020B0604020202020204" pitchFamily="34" charset="0"/>
                          <a:ea typeface="宋体" panose="02010600030101010101" pitchFamily="2" charset="-122"/>
                        </a:rPr>
                        <a:t>Material </a:t>
                      </a:r>
                      <a:endParaRPr lang="zh-CN" sz="1000" b="1">
                        <a:solidFill>
                          <a:srgbClr val="000000"/>
                        </a:solidFill>
                        <a:latin typeface="Arial" panose="020B0604020202020204" pitchFamily="34" charset="0"/>
                        <a:ea typeface="宋体" panose="02010600030101010101" pitchFamily="2" charset="-122"/>
                      </a:endParaRPr>
                    </a:p>
                  </a:txBody>
                  <a:tcPr marL="12700" marR="12700" marT="12700" vert="horz"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p>
                      <a:pPr indent="0" algn="ctr">
                        <a:buNone/>
                      </a:pPr>
                      <a:r>
                        <a:rPr lang="zh-CN" sz="1000">
                          <a:solidFill>
                            <a:srgbClr val="000000"/>
                          </a:solidFill>
                          <a:latin typeface="微软雅黑" panose="020B0503020204020204" charset="-122"/>
                          <a:ea typeface="微软雅黑" panose="020B0503020204020204" charset="-122"/>
                          <a:sym typeface="+mn-ea"/>
                        </a:rPr>
                        <a:t>Skin-friendly silicone</a:t>
                      </a:r>
                      <a:endParaRPr lang="en-US" sz="1000" b="0">
                        <a:solidFill>
                          <a:srgbClr val="000000"/>
                        </a:solidFill>
                        <a:latin typeface="微软雅黑" panose="020B0503020204020204" charset="-122"/>
                        <a:ea typeface="微软雅黑" panose="020B0503020204020204" charset="-122"/>
                      </a:endParaRPr>
                    </a:p>
                  </a:txBody>
                  <a:tcPr marL="12700" marR="12700" marT="12700" vert="horz"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p>
                      <a:pPr indent="0" algn="ctr">
                        <a:buNone/>
                      </a:pPr>
                      <a:r>
                        <a:rPr lang="zh-CN" sz="1000" b="0">
                          <a:solidFill>
                            <a:srgbClr val="000000"/>
                          </a:solidFill>
                          <a:latin typeface="Arial" panose="020B0604020202020204" pitchFamily="34" charset="0"/>
                          <a:ea typeface="宋体" panose="02010600030101010101" pitchFamily="2" charset="-122"/>
                        </a:rPr>
                        <a:t>Skin-friendly silicone + crystal base pad</a:t>
                      </a:r>
                      <a:endParaRPr lang="zh-CN" sz="1000" b="0">
                        <a:solidFill>
                          <a:srgbClr val="000000"/>
                        </a:solidFill>
                        <a:latin typeface="Arial" panose="020B0604020202020204" pitchFamily="34" charset="0"/>
                        <a:ea typeface="宋体" panose="02010600030101010101" pitchFamily="2" charset="-122"/>
                      </a:endParaRPr>
                    </a:p>
                  </a:txBody>
                  <a:tcPr marL="12700" marR="12700" marT="12700" vert="horz"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p>
                      <a:pPr indent="0" algn="ctr">
                        <a:buNone/>
                      </a:pPr>
                      <a:r>
                        <a:rPr lang="zh-CN" sz="1000" b="0">
                          <a:solidFill>
                            <a:srgbClr val="000000"/>
                          </a:solidFill>
                          <a:latin typeface="Arial" panose="020B0604020202020204" pitchFamily="34" charset="0"/>
                          <a:ea typeface="宋体" panose="02010600030101010101" pitchFamily="2" charset="-122"/>
                        </a:rPr>
                        <a:t>Both with silicone material </a:t>
                      </a:r>
                      <a:endParaRPr lang="zh-CN" sz="1000" b="0">
                        <a:solidFill>
                          <a:srgbClr val="000000"/>
                        </a:solidFill>
                        <a:latin typeface="Arial" panose="020B0604020202020204" pitchFamily="34" charset="0"/>
                        <a:ea typeface="宋体" panose="02010600030101010101" pitchFamily="2" charset="-122"/>
                      </a:endParaRPr>
                    </a:p>
                  </a:txBody>
                  <a:tcPr marL="12700" marR="12700" marT="12700" vert="horz"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r>
              <a:tr h="384810">
                <a:tc>
                  <a:txBody>
                    <a:bodyPr/>
                    <a:p>
                      <a:pPr indent="0" algn="ctr">
                        <a:buNone/>
                      </a:pPr>
                      <a:r>
                        <a:rPr lang="zh-CN" sz="1000" b="1">
                          <a:solidFill>
                            <a:srgbClr val="000000"/>
                          </a:solidFill>
                          <a:latin typeface="Arial" panose="020B0604020202020204" pitchFamily="34" charset="0"/>
                          <a:ea typeface="宋体" panose="02010600030101010101" pitchFamily="2" charset="-122"/>
                        </a:rPr>
                        <a:t>Net weight</a:t>
                      </a:r>
                      <a:endParaRPr lang="zh-CN" sz="1000" b="1">
                        <a:solidFill>
                          <a:srgbClr val="000000"/>
                        </a:solidFill>
                        <a:latin typeface="Arial" panose="020B0604020202020204" pitchFamily="34" charset="0"/>
                        <a:ea typeface="宋体" panose="02010600030101010101" pitchFamily="2" charset="-122"/>
                      </a:endParaRPr>
                    </a:p>
                  </a:txBody>
                  <a:tcPr marL="12700" marR="12700" marT="12700" vert="horz"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p>
                      <a:pPr indent="0" algn="ctr">
                        <a:buNone/>
                      </a:pPr>
                      <a:r>
                        <a:rPr lang="zh-CN" sz="1000">
                          <a:solidFill>
                            <a:srgbClr val="000000"/>
                          </a:solidFill>
                          <a:latin typeface="微软雅黑" panose="020B0503020204020204" charset="-122"/>
                          <a:ea typeface="微软雅黑" panose="020B0503020204020204" charset="-122"/>
                          <a:sym typeface="+mn-ea"/>
                        </a:rPr>
                        <a:t>40g</a:t>
                      </a:r>
                      <a:endParaRPr lang="zh-CN" sz="1000" b="0">
                        <a:solidFill>
                          <a:srgbClr val="000000"/>
                        </a:solidFill>
                        <a:latin typeface="微软雅黑" panose="020B0503020204020204" charset="-122"/>
                        <a:ea typeface="微软雅黑" panose="020B0503020204020204" charset="-122"/>
                      </a:endParaRPr>
                    </a:p>
                  </a:txBody>
                  <a:tcPr marL="12700" marR="12700" marT="12700" vert="horz"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p>
                      <a:pPr indent="0" algn="ctr">
                        <a:buNone/>
                      </a:pPr>
                      <a:r>
                        <a:rPr lang="zh-CN" sz="1000" b="0">
                          <a:solidFill>
                            <a:srgbClr val="000000"/>
                          </a:solidFill>
                          <a:latin typeface="Arial" panose="020B0604020202020204" pitchFamily="34" charset="0"/>
                          <a:ea typeface="宋体" panose="02010600030101010101" pitchFamily="2" charset="-122"/>
                        </a:rPr>
                        <a:t>93g</a:t>
                      </a:r>
                      <a:endParaRPr lang="zh-CN" sz="1000" b="0">
                        <a:solidFill>
                          <a:srgbClr val="000000"/>
                        </a:solidFill>
                        <a:latin typeface="Arial" panose="020B0604020202020204" pitchFamily="34" charset="0"/>
                        <a:ea typeface="宋体" panose="02010600030101010101" pitchFamily="2" charset="-122"/>
                      </a:endParaRPr>
                    </a:p>
                  </a:txBody>
                  <a:tcPr marL="12700" marR="12700" marT="12700" vert="horz"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rowSpan="4">
                  <a:txBody>
                    <a:bodyPr/>
                    <a:p>
                      <a:pPr indent="0" algn="ctr">
                        <a:buNone/>
                      </a:pPr>
                      <a:r>
                        <a:rPr lang="zh-CN" sz="1000" b="0">
                          <a:solidFill>
                            <a:srgbClr val="000000"/>
                          </a:solidFill>
                          <a:latin typeface="Arial" panose="020B0604020202020204" pitchFamily="34" charset="0"/>
                          <a:ea typeface="宋体" panose="02010600030101010101" pitchFamily="2" charset="-122"/>
                        </a:rPr>
                        <a:t>Fittop's products are more compact and delicate, easy to carry</a:t>
                      </a:r>
                      <a:endParaRPr lang="zh-CN" sz="1000" b="0">
                        <a:solidFill>
                          <a:srgbClr val="000000"/>
                        </a:solidFill>
                        <a:latin typeface="Arial" panose="020B0604020202020204" pitchFamily="34" charset="0"/>
                        <a:ea typeface="宋体" panose="02010600030101010101" pitchFamily="2" charset="-122"/>
                      </a:endParaRPr>
                    </a:p>
                  </a:txBody>
                  <a:tcPr marL="12700" marR="12700" marT="12700" vert="horz"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r>
              <a:tr h="594995">
                <a:tc>
                  <a:txBody>
                    <a:bodyPr/>
                    <a:p>
                      <a:pPr indent="0" algn="ctr">
                        <a:buNone/>
                      </a:pPr>
                      <a:r>
                        <a:rPr lang="zh-CN" sz="1000" b="1">
                          <a:solidFill>
                            <a:srgbClr val="000000"/>
                          </a:solidFill>
                          <a:latin typeface="Arial" panose="020B0604020202020204" pitchFamily="34" charset="0"/>
                          <a:ea typeface="宋体" panose="02010600030101010101" pitchFamily="2" charset="-122"/>
                        </a:rPr>
                        <a:t>Product size</a:t>
                      </a:r>
                      <a:endParaRPr lang="zh-CN" sz="1000" b="1">
                        <a:solidFill>
                          <a:srgbClr val="000000"/>
                        </a:solidFill>
                        <a:latin typeface="Arial" panose="020B0604020202020204" pitchFamily="34" charset="0"/>
                        <a:ea typeface="宋体" panose="02010600030101010101" pitchFamily="2" charset="-122"/>
                      </a:endParaRPr>
                    </a:p>
                  </a:txBody>
                  <a:tcPr marL="12700" marR="12700" marT="12700" vert="horz"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p>
                      <a:pPr indent="0" algn="ctr">
                        <a:buNone/>
                      </a:pPr>
                      <a:r>
                        <a:rPr lang="zh-CN" sz="1000">
                          <a:solidFill>
                            <a:srgbClr val="000000"/>
                          </a:solidFill>
                          <a:latin typeface="微软雅黑" panose="020B0503020204020204" charset="-122"/>
                          <a:ea typeface="微软雅黑" panose="020B0503020204020204" charset="-122"/>
                          <a:sym typeface="+mn-ea"/>
                        </a:rPr>
                        <a:t>134X35X30mm</a:t>
                      </a:r>
                      <a:endParaRPr lang="zh-CN" sz="1000" b="0">
                        <a:solidFill>
                          <a:srgbClr val="000000"/>
                        </a:solidFill>
                        <a:latin typeface="微软雅黑" panose="020B0503020204020204" charset="-122"/>
                        <a:ea typeface="微软雅黑" panose="020B0503020204020204" charset="-122"/>
                      </a:endParaRPr>
                    </a:p>
                  </a:txBody>
                  <a:tcPr marL="12700" marR="12700" marT="12700" vert="horz"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p>
                      <a:pPr indent="0" algn="ctr">
                        <a:buNone/>
                      </a:pPr>
                      <a:r>
                        <a:rPr lang="zh-CN" sz="1000" b="0">
                          <a:solidFill>
                            <a:srgbClr val="000000"/>
                          </a:solidFill>
                          <a:latin typeface="Arial" panose="020B0604020202020204" pitchFamily="34" charset="0"/>
                          <a:ea typeface="宋体" panose="02010600030101010101" pitchFamily="2" charset="-122"/>
                        </a:rPr>
                        <a:t>76.2X80.5X22.2mm</a:t>
                      </a:r>
                      <a:endParaRPr lang="zh-CN" sz="1000" b="0">
                        <a:solidFill>
                          <a:srgbClr val="000000"/>
                        </a:solidFill>
                        <a:latin typeface="Arial" panose="020B0604020202020204" pitchFamily="34" charset="0"/>
                        <a:ea typeface="宋体" panose="02010600030101010101" pitchFamily="2" charset="-122"/>
                      </a:endParaRPr>
                    </a:p>
                  </a:txBody>
                  <a:tcPr marL="12700" marR="12700" marT="12700" vert="horz"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vMerge="1">
                  <a:tcPr marL="12700" marR="12700" marT="12700" vert="horz"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r>
              <a:tr h="452120">
                <a:tc rowSpan="2">
                  <a:txBody>
                    <a:bodyPr/>
                    <a:p>
                      <a:pPr indent="0" algn="ctr">
                        <a:buNone/>
                      </a:pPr>
                      <a:r>
                        <a:rPr lang="zh-CN" sz="1000" b="1">
                          <a:solidFill>
                            <a:srgbClr val="000000"/>
                          </a:solidFill>
                          <a:latin typeface="Arial" panose="020B0604020202020204" pitchFamily="34" charset="0"/>
                          <a:ea typeface="宋体" panose="02010600030101010101" pitchFamily="2" charset="-122"/>
                        </a:rPr>
                        <a:t>Operation</a:t>
                      </a:r>
                      <a:endParaRPr lang="zh-CN" sz="1000" b="1">
                        <a:solidFill>
                          <a:srgbClr val="000000"/>
                        </a:solidFill>
                        <a:latin typeface="Arial" panose="020B0604020202020204" pitchFamily="34" charset="0"/>
                        <a:ea typeface="宋体" panose="02010600030101010101" pitchFamily="2" charset="-122"/>
                      </a:endParaRPr>
                    </a:p>
                  </a:txBody>
                  <a:tcPr marL="12700" marR="12700" marT="12700" vert="horz"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p>
                      <a:pPr indent="0" algn="ctr">
                        <a:buNone/>
                      </a:pPr>
                      <a:r>
                        <a:rPr lang="zh-CN" sz="1000">
                          <a:solidFill>
                            <a:srgbClr val="000000"/>
                          </a:solidFill>
                          <a:latin typeface="Arial" panose="020B0604020202020204" pitchFamily="34" charset="0"/>
                          <a:ea typeface="宋体" panose="02010600030101010101" pitchFamily="2" charset="-122"/>
                          <a:sym typeface="+mn-ea"/>
                        </a:rPr>
                        <a:t>One-button operation at the bottom, cool LED lights</a:t>
                      </a:r>
                      <a:endParaRPr lang="zh-CN" sz="1000">
                        <a:solidFill>
                          <a:srgbClr val="000000"/>
                        </a:solidFill>
                        <a:latin typeface="Arial" panose="020B0604020202020204" pitchFamily="34" charset="0"/>
                        <a:ea typeface="宋体" panose="02010600030101010101" pitchFamily="2" charset="-122"/>
                        <a:sym typeface="+mn-ea"/>
                      </a:endParaRPr>
                    </a:p>
                  </a:txBody>
                  <a:tcPr marL="12700" marR="12700" marT="12700" vert="horz"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rowSpan="2">
                  <a:txBody>
                    <a:bodyPr/>
                    <a:p>
                      <a:pPr indent="0" algn="ctr">
                        <a:buNone/>
                      </a:pPr>
                      <a:r>
                        <a:rPr lang="zh-CN" sz="1000" b="0">
                          <a:solidFill>
                            <a:srgbClr val="000000"/>
                          </a:solidFill>
                          <a:latin typeface="Arial" panose="020B0604020202020204" pitchFamily="34" charset="0"/>
                          <a:ea typeface="宋体" panose="02010600030101010101" pitchFamily="2" charset="-122"/>
                        </a:rPr>
                        <a:t>3 buttons</a:t>
                      </a:r>
                      <a:endParaRPr lang="zh-CN" sz="1000" b="0">
                        <a:solidFill>
                          <a:srgbClr val="000000"/>
                        </a:solidFill>
                        <a:latin typeface="Arial" panose="020B0604020202020204" pitchFamily="34" charset="0"/>
                        <a:ea typeface="宋体" panose="02010600030101010101" pitchFamily="2" charset="-122"/>
                      </a:endParaRPr>
                    </a:p>
                  </a:txBody>
                  <a:tcPr marL="12700" marR="12700" marT="12700" vert="horz"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vMerge="1">
                  <a:tcPr marL="12700" marR="12700" marT="12700" vert="horz"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r>
              <a:tr h="0">
                <a:tc vMerge="1">
                  <a:tcPr marL="12700" marR="12700" marT="12700" vert="horz"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rowSpan="2">
                  <a:txBody>
                    <a:bodyPr/>
                    <a:p>
                      <a:pPr indent="0" algn="ctr">
                        <a:buNone/>
                      </a:pPr>
                      <a:r>
                        <a:rPr lang="zh-CN" altLang="en-US" sz="1000">
                          <a:solidFill>
                            <a:srgbClr val="000000"/>
                          </a:solidFill>
                          <a:latin typeface="Arial" panose="020B0604020202020204" pitchFamily="34" charset="0"/>
                          <a:ea typeface="宋体" panose="02010600030101010101" pitchFamily="2" charset="-122"/>
                          <a:sym typeface="+mn-ea"/>
                        </a:rPr>
                        <a:t>Long handle design </a:t>
                      </a:r>
                      <a:endParaRPr lang="zh-CN" altLang="en-US" sz="1000">
                        <a:solidFill>
                          <a:srgbClr val="000000"/>
                        </a:solidFill>
                        <a:latin typeface="Arial" panose="020B0604020202020204" pitchFamily="34" charset="0"/>
                        <a:ea typeface="宋体" panose="02010600030101010101" pitchFamily="2" charset="-122"/>
                        <a:sym typeface="+mn-ea"/>
                      </a:endParaRPr>
                    </a:p>
                  </a:txBody>
                  <a:tcPr marL="12700" marR="12700" marT="12700" vert="horz"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vMerge="1">
                  <a:tcPr marL="12700" marR="12700" marT="12700" vert="horz"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vMerge="1">
                  <a:tcPr marL="12700" marR="12700" marT="12700" vert="horz"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r>
              <a:tr h="444500">
                <a:tc>
                  <a:txBody>
                    <a:bodyPr/>
                    <a:p>
                      <a:pPr indent="0" algn="ctr">
                        <a:buNone/>
                      </a:pPr>
                      <a:r>
                        <a:rPr lang="en-US" sz="1000" b="1">
                          <a:solidFill>
                            <a:srgbClr val="000000"/>
                          </a:solidFill>
                          <a:latin typeface="Times New Roman" panose="02020603050405020304" charset="-122"/>
                        </a:rPr>
                        <a:t>Design</a:t>
                      </a:r>
                      <a:endParaRPr lang="en-US" sz="1000" b="1">
                        <a:solidFill>
                          <a:srgbClr val="000000"/>
                        </a:solidFill>
                        <a:latin typeface="Times New Roman" panose="02020603050405020304" charset="-122"/>
                      </a:endParaRPr>
                    </a:p>
                  </a:txBody>
                  <a:tcPr marL="12700" marR="12700" marT="12700" vert="horz"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vMerge="1">
                  <a:tcPr marL="12700" marR="12700" marT="12700" vert="horz"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p>
                      <a:pPr indent="0" algn="ctr">
                        <a:buNone/>
                      </a:pPr>
                      <a:r>
                        <a:rPr lang="zh-CN" sz="1000" b="0">
                          <a:solidFill>
                            <a:srgbClr val="000000"/>
                          </a:solidFill>
                          <a:latin typeface="Arial" panose="020B0604020202020204" pitchFamily="34" charset="0"/>
                          <a:ea typeface="宋体" panose="02010600030101010101" pitchFamily="2" charset="-122"/>
                        </a:rPr>
                        <a:t>Oval Design</a:t>
                      </a:r>
                      <a:endParaRPr lang="zh-CN" sz="1000" b="0">
                        <a:solidFill>
                          <a:srgbClr val="000000"/>
                        </a:solidFill>
                        <a:latin typeface="Arial" panose="020B0604020202020204" pitchFamily="34" charset="0"/>
                        <a:ea typeface="宋体" panose="02010600030101010101" pitchFamily="2" charset="-122"/>
                      </a:endParaRPr>
                    </a:p>
                  </a:txBody>
                  <a:tcPr marL="12700" marR="12700" marT="12700" vert="horz"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p>
                      <a:pPr indent="0" algn="ctr">
                        <a:buNone/>
                      </a:pPr>
                      <a:r>
                        <a:rPr lang="zh-CN" sz="1000">
                          <a:solidFill>
                            <a:srgbClr val="000000"/>
                          </a:solidFill>
                          <a:latin typeface="Arial" panose="020B0604020202020204" pitchFamily="34" charset="0"/>
                          <a:ea typeface="宋体" panose="02010600030101010101" pitchFamily="2" charset="-122"/>
                          <a:sym typeface="+mn-ea"/>
                        </a:rPr>
                        <a:t>Fittop's is easier to hold, preventing the cleansing foam from slipping, making the grip more comfortable</a:t>
                      </a:r>
                      <a:endParaRPr lang="zh-CN" sz="1000">
                        <a:solidFill>
                          <a:srgbClr val="000000"/>
                        </a:solidFill>
                        <a:latin typeface="Arial" panose="020B0604020202020204" pitchFamily="34" charset="0"/>
                        <a:ea typeface="宋体" panose="02010600030101010101" pitchFamily="2" charset="-122"/>
                        <a:sym typeface="+mn-ea"/>
                      </a:endParaRPr>
                    </a:p>
                  </a:txBody>
                  <a:tcPr marL="12700" marR="12700" marT="12700" vert="horz"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r>
              <a:tr h="444500">
                <a:tc>
                  <a:txBody>
                    <a:bodyPr/>
                    <a:p>
                      <a:pPr indent="0" algn="ctr">
                        <a:buNone/>
                      </a:pPr>
                      <a:r>
                        <a:rPr lang="zh-CN" sz="1000" b="1">
                          <a:solidFill>
                            <a:srgbClr val="000000"/>
                          </a:solidFill>
                          <a:latin typeface="Arial" panose="020B0604020202020204" pitchFamily="34" charset="0"/>
                          <a:ea typeface="宋体" panose="02010600030101010101" pitchFamily="2" charset="-122"/>
                        </a:rPr>
                        <a:t>Package </a:t>
                      </a:r>
                      <a:endParaRPr lang="zh-CN" sz="1000" b="1">
                        <a:solidFill>
                          <a:srgbClr val="000000"/>
                        </a:solidFill>
                        <a:latin typeface="Arial" panose="020B0604020202020204" pitchFamily="34" charset="0"/>
                        <a:ea typeface="宋体" panose="02010600030101010101" pitchFamily="2" charset="-122"/>
                      </a:endParaRPr>
                    </a:p>
                  </a:txBody>
                  <a:tcPr marL="12700" marR="12700" marT="12700" vert="horz"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p>
                      <a:pPr indent="0" algn="ctr">
                        <a:buNone/>
                      </a:pPr>
                      <a:r>
                        <a:rPr lang="zh-CN" sz="1000" b="0">
                          <a:solidFill>
                            <a:srgbClr val="000000"/>
                          </a:solidFill>
                          <a:latin typeface="Arial" panose="020B0604020202020204" pitchFamily="34" charset="0"/>
                          <a:ea typeface="宋体" panose="02010600030101010101" pitchFamily="2" charset="-122"/>
                        </a:rPr>
                        <a:t>Gift box </a:t>
                      </a:r>
                      <a:endParaRPr lang="zh-CN" sz="1000" b="0">
                        <a:solidFill>
                          <a:srgbClr val="000000"/>
                        </a:solidFill>
                        <a:latin typeface="Arial" panose="020B0604020202020204" pitchFamily="34" charset="0"/>
                        <a:ea typeface="宋体" panose="02010600030101010101" pitchFamily="2" charset="-122"/>
                      </a:endParaRPr>
                    </a:p>
                  </a:txBody>
                  <a:tcPr marL="12700" marR="12700" marT="12700" vert="horz"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p>
                      <a:pPr indent="0" algn="ctr">
                        <a:buNone/>
                      </a:pPr>
                      <a:r>
                        <a:rPr lang="zh-CN" sz="1000" b="0">
                          <a:solidFill>
                            <a:srgbClr val="000000"/>
                          </a:solidFill>
                          <a:latin typeface="Arial" panose="020B0604020202020204" pitchFamily="34" charset="0"/>
                          <a:ea typeface="宋体" panose="02010600030101010101" pitchFamily="2" charset="-122"/>
                        </a:rPr>
                        <a:t>Plastic hard box packaging   </a:t>
                      </a:r>
                      <a:endParaRPr lang="zh-CN" sz="1000" b="0">
                        <a:solidFill>
                          <a:srgbClr val="000000"/>
                        </a:solidFill>
                        <a:latin typeface="Arial" panose="020B0604020202020204" pitchFamily="34" charset="0"/>
                        <a:ea typeface="宋体" panose="02010600030101010101" pitchFamily="2" charset="-122"/>
                      </a:endParaRPr>
                    </a:p>
                  </a:txBody>
                  <a:tcPr marL="12700" marR="12700" marT="12700" vert="horz"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p>
                      <a:pPr indent="0" algn="ctr">
                        <a:buNone/>
                      </a:pPr>
                      <a:r>
                        <a:rPr lang="zh-CN" sz="1000">
                          <a:solidFill>
                            <a:srgbClr val="000000"/>
                          </a:solidFill>
                          <a:latin typeface="Arial" panose="020B0604020202020204" pitchFamily="34" charset="0"/>
                          <a:ea typeface="宋体" panose="02010600030101010101" pitchFamily="2" charset="-122"/>
                          <a:sym typeface="+mn-ea"/>
                        </a:rPr>
                        <a:t>Fittop's gift box packaging is more suitable for mid-to-high-end consumers, and it is also a high-grade gift for others.</a:t>
                      </a:r>
                      <a:endParaRPr lang="zh-CN" sz="1000">
                        <a:solidFill>
                          <a:srgbClr val="000000"/>
                        </a:solidFill>
                        <a:latin typeface="Arial" panose="020B0604020202020204" pitchFamily="34" charset="0"/>
                        <a:ea typeface="宋体" panose="02010600030101010101" pitchFamily="2" charset="-122"/>
                        <a:sym typeface="+mn-ea"/>
                      </a:endParaRPr>
                    </a:p>
                  </a:txBody>
                  <a:tcPr marL="12700" marR="12700" marT="12700" vert="horz"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r>
              <a:tr h="722630">
                <a:tc>
                  <a:txBody>
                    <a:bodyPr/>
                    <a:p>
                      <a:pPr indent="0" algn="ctr">
                        <a:buNone/>
                      </a:pPr>
                      <a:r>
                        <a:rPr lang="zh-CN" sz="1000" b="1">
                          <a:solidFill>
                            <a:srgbClr val="000000"/>
                          </a:solidFill>
                          <a:latin typeface="Arial" panose="020B0604020202020204" pitchFamily="34" charset="0"/>
                          <a:ea typeface="宋体" panose="02010600030101010101" pitchFamily="2" charset="-122"/>
                        </a:rPr>
                        <a:t>Summary </a:t>
                      </a:r>
                      <a:endParaRPr lang="zh-CN" sz="1000" b="1">
                        <a:solidFill>
                          <a:srgbClr val="000000"/>
                        </a:solidFill>
                        <a:latin typeface="Arial" panose="020B0604020202020204" pitchFamily="34" charset="0"/>
                        <a:ea typeface="宋体" panose="02010600030101010101" pitchFamily="2" charset="-122"/>
                      </a:endParaRPr>
                    </a:p>
                  </a:txBody>
                  <a:tcPr marL="12700" marR="12700" marT="12700" vert="horz"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gridSpan="3">
                  <a:txBody>
                    <a:bodyPr/>
                    <a:p>
                      <a:pPr indent="0" algn="ctr">
                        <a:buNone/>
                      </a:pPr>
                      <a:r>
                        <a:rPr sz="1000" b="0">
                          <a:solidFill>
                            <a:srgbClr val="FF0000"/>
                          </a:solidFill>
                        </a:rPr>
                        <a:t>L-Clean: Small, delicate and beautiful, smaller bristle design which can better clean the corners of the face and the position of the nose. The handle design is to prevent the foam to slip on your hands when cleansing. There are cool lighting settings at the bottom, which are more technologica</a:t>
                      </a:r>
                      <a:r>
                        <a:rPr sz="1000" b="0">
                          <a:solidFill>
                            <a:srgbClr val="000000"/>
                          </a:solidFill>
                        </a:rPr>
                        <a:t>l.</a:t>
                      </a:r>
                      <a:endParaRPr sz="1000" b="0">
                        <a:solidFill>
                          <a:srgbClr val="000000"/>
                        </a:solidFill>
                      </a:endParaRPr>
                    </a:p>
                  </a:txBody>
                  <a:tcPr marL="12700" marR="12700" marT="12700" vert="horz"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hMerge="1">
                  <a:tcPr marL="12700" marR="12700" marT="12700" vert="horz"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hMerge="1">
                  <a:tcPr marL="12700" marR="12700" marT="12700" vert="horz"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r>
            </a:tbl>
          </a:graphicData>
        </a:graphic>
      </p:graphicFrame>
      <p:pic>
        <p:nvPicPr>
          <p:cNvPr id="5" name="图片 4" descr="89b36ce40e574c3bded8cdea92dd95c"/>
          <p:cNvPicPr>
            <a:picLocks noChangeAspect="1"/>
          </p:cNvPicPr>
          <p:nvPr/>
        </p:nvPicPr>
        <p:blipFill>
          <a:blip r:embed="rId2"/>
          <a:stretch>
            <a:fillRect/>
          </a:stretch>
        </p:blipFill>
        <p:spPr>
          <a:xfrm>
            <a:off x="3361055" y="483235"/>
            <a:ext cx="760730" cy="889635"/>
          </a:xfrm>
          <a:prstGeom prst="rect">
            <a:avLst/>
          </a:prstGeom>
          <a:noFill/>
          <a:ln w="9525">
            <a:noFill/>
          </a:ln>
        </p:spPr>
      </p:pic>
      <p:pic>
        <p:nvPicPr>
          <p:cNvPr id="7" name="图片 6" descr="4797c6a9923f61fa15eeae4abf8cac6"/>
          <p:cNvPicPr>
            <a:picLocks noChangeAspect="1"/>
          </p:cNvPicPr>
          <p:nvPr/>
        </p:nvPicPr>
        <p:blipFill>
          <a:blip r:embed="rId3"/>
          <a:stretch>
            <a:fillRect/>
          </a:stretch>
        </p:blipFill>
        <p:spPr>
          <a:xfrm>
            <a:off x="5363845" y="467360"/>
            <a:ext cx="1168400" cy="822960"/>
          </a:xfrm>
          <a:prstGeom prst="rect">
            <a:avLst/>
          </a:prstGeom>
          <a:noFill/>
          <a:ln w="9525">
            <a:noFill/>
          </a:ln>
        </p:spPr>
      </p:pic>
      <p:pic>
        <p:nvPicPr>
          <p:cNvPr id="15" name="Picture 8" descr="7147136311557453269481.jpg"/>
          <p:cNvPicPr>
            <a:picLocks noChangeAspect="1"/>
          </p:cNvPicPr>
          <p:nvPr/>
        </p:nvPicPr>
        <p:blipFill>
          <a:blip r:embed="rId4"/>
          <a:srcRect l="-1995" t="33123" r="1995" b="171"/>
          <a:stretch>
            <a:fillRect/>
          </a:stretch>
        </p:blipFill>
        <p:spPr>
          <a:xfrm>
            <a:off x="2771775" y="2167255"/>
            <a:ext cx="1689735" cy="938530"/>
          </a:xfrm>
          <a:prstGeom prst="rect">
            <a:avLst/>
          </a:prstGeom>
          <a:noFill/>
          <a:ln w="9525">
            <a:noFill/>
          </a:ln>
        </p:spPr>
      </p:pic>
      <p:pic>
        <p:nvPicPr>
          <p:cNvPr id="16" name="图片 15" descr="951394b559cc6850ba3aac63758af32"/>
          <p:cNvPicPr>
            <a:picLocks noChangeAspect="1"/>
          </p:cNvPicPr>
          <p:nvPr/>
        </p:nvPicPr>
        <p:blipFill>
          <a:blip r:embed="rId5"/>
          <a:stretch>
            <a:fillRect/>
          </a:stretch>
        </p:blipFill>
        <p:spPr>
          <a:xfrm>
            <a:off x="5579745" y="2267585"/>
            <a:ext cx="861060" cy="866775"/>
          </a:xfrm>
          <a:prstGeom prst="rect">
            <a:avLst/>
          </a:prstGeom>
          <a:noFill/>
          <a:ln w="9525">
            <a:noFill/>
          </a:ln>
        </p:spPr>
      </p:pic>
      <p:pic>
        <p:nvPicPr>
          <p:cNvPr id="17" name="图片 1" descr="1558772078(1)"/>
          <p:cNvPicPr>
            <a:picLocks noChangeAspect="1"/>
          </p:cNvPicPr>
          <p:nvPr/>
        </p:nvPicPr>
        <p:blipFill>
          <a:blip r:embed="rId6"/>
          <a:stretch>
            <a:fillRect/>
          </a:stretch>
        </p:blipFill>
        <p:spPr>
          <a:xfrm>
            <a:off x="6271895" y="6463030"/>
            <a:ext cx="361315" cy="234950"/>
          </a:xfrm>
          <a:prstGeom prst="rect">
            <a:avLst/>
          </a:prstGeom>
          <a:noFill/>
          <a:ln w="9525">
            <a:noFill/>
          </a:ln>
        </p:spPr>
      </p:pic>
    </p:spTree>
  </p:cSld>
  <p:clrMapOvr>
    <a:masterClrMapping/>
  </p:clrMapOvr>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3" name="矩形 2"/>
          <p:cNvSpPr/>
          <p:nvPr/>
        </p:nvSpPr>
        <p:spPr>
          <a:xfrm>
            <a:off x="1272540" y="1795780"/>
            <a:ext cx="4917440" cy="770255"/>
          </a:xfrm>
          <a:prstGeom prst="rect">
            <a:avLst/>
          </a:prstGeom>
          <a:solidFill>
            <a:srgbClr val="2AD2C9"/>
          </a:solidFill>
          <a:ln w="9525" cap="flat" cmpd="sng" algn="ctr">
            <a:noFill/>
            <a:prstDash val="solid"/>
            <a:round/>
            <a:headEnd type="none" w="med" len="med"/>
            <a:tailEnd type="none" w="med" len="med"/>
          </a:ln>
        </p:spPr>
        <p:txBody>
          <a:bodyPr vert="horz" wrap="square" lIns="91440" tIns="45720" rIns="91440" bIns="45720" numCol="1" anchor="t" anchorCtr="0" compatLnSpc="1"/>
          <a:p>
            <a: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pPr>
            <a:endPara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endParaRPr>
          </a:p>
        </p:txBody>
      </p:sp>
      <p:pic>
        <p:nvPicPr>
          <p:cNvPr id="7" name="图片 6" descr="乐洁详情页源文件"/>
          <p:cNvPicPr>
            <a:picLocks noChangeAspect="1"/>
          </p:cNvPicPr>
          <p:nvPr/>
        </p:nvPicPr>
        <p:blipFill>
          <a:blip r:embed="rId1"/>
          <a:srcRect l="13625"/>
          <a:stretch>
            <a:fillRect/>
          </a:stretch>
        </p:blipFill>
        <p:spPr>
          <a:xfrm>
            <a:off x="7412355" y="544195"/>
            <a:ext cx="4733925" cy="6412865"/>
          </a:xfrm>
          <a:prstGeom prst="rect">
            <a:avLst/>
          </a:prstGeom>
        </p:spPr>
      </p:pic>
      <p:sp>
        <p:nvSpPr>
          <p:cNvPr id="2" name="文本框 1"/>
          <p:cNvSpPr txBox="1"/>
          <p:nvPr/>
        </p:nvSpPr>
        <p:spPr>
          <a:xfrm>
            <a:off x="1357630" y="1866265"/>
            <a:ext cx="4984750" cy="629920"/>
          </a:xfrm>
          <a:prstGeom prst="rect">
            <a:avLst/>
          </a:prstGeom>
          <a:noFill/>
        </p:spPr>
        <p:txBody>
          <a:bodyPr wrap="square" rtlCol="0">
            <a:spAutoFit/>
          </a:bodyPr>
          <a:p>
            <a:pPr algn="l">
              <a:buClrTx/>
              <a:buSzTx/>
              <a:buFontTx/>
            </a:pPr>
            <a:r>
              <a:rPr lang="zh-CN" altLang="en-US" sz="3500" b="1">
                <a:solidFill>
                  <a:schemeClr val="bg1"/>
                </a:solidFill>
                <a:latin typeface="微软雅黑" panose="020B0503020204020204" charset="-122"/>
                <a:ea typeface="微软雅黑" panose="020B0503020204020204" charset="-122"/>
              </a:rPr>
              <a:t>L-clean Advantage 1</a:t>
            </a:r>
            <a:r>
              <a:rPr lang="zh-CN" altLang="en-US" sz="2400" b="1">
                <a:solidFill>
                  <a:schemeClr val="bg1"/>
                </a:solidFill>
                <a:latin typeface="微软雅黑" panose="020B0503020204020204" charset="-122"/>
                <a:ea typeface="微软雅黑" panose="020B0503020204020204" charset="-122"/>
              </a:rPr>
              <a:t> </a:t>
            </a:r>
            <a:endParaRPr lang="zh-CN" altLang="en-US" sz="2400" b="1">
              <a:solidFill>
                <a:schemeClr val="bg1"/>
              </a:solidFill>
              <a:latin typeface="微软雅黑" panose="020B0503020204020204" charset="-122"/>
              <a:ea typeface="微软雅黑" panose="020B0503020204020204" charset="-122"/>
            </a:endParaRPr>
          </a:p>
        </p:txBody>
      </p:sp>
      <p:sp>
        <p:nvSpPr>
          <p:cNvPr id="4" name="文本框 3"/>
          <p:cNvSpPr txBox="1"/>
          <p:nvPr/>
        </p:nvSpPr>
        <p:spPr>
          <a:xfrm>
            <a:off x="1142365" y="2809875"/>
            <a:ext cx="6342380" cy="1476375"/>
          </a:xfrm>
          <a:prstGeom prst="rect">
            <a:avLst/>
          </a:prstGeom>
          <a:noFill/>
        </p:spPr>
        <p:txBody>
          <a:bodyPr wrap="square" rtlCol="0">
            <a:spAutoFit/>
          </a:bodyPr>
          <a:p>
            <a:pPr algn="l">
              <a:lnSpc>
                <a:spcPct val="150000"/>
              </a:lnSpc>
              <a:buClrTx/>
              <a:buSzTx/>
              <a:buFontTx/>
            </a:pPr>
            <a:r>
              <a:rPr lang="en-US" altLang="zh-CN" sz="3000" b="1" dirty="0">
                <a:solidFill>
                  <a:srgbClr val="000000"/>
                </a:solidFill>
                <a:latin typeface="微软雅黑" panose="020B0503020204020204" charset="-122"/>
                <a:ea typeface="微软雅黑" panose="020B0503020204020204" charset="-122"/>
              </a:rPr>
              <a:t>7 different vibration modes for different  facial cleansing needs</a:t>
            </a:r>
            <a:r>
              <a:rPr lang="en-US" altLang="zh-CN" sz="2800" b="1" dirty="0">
                <a:solidFill>
                  <a:srgbClr val="000000"/>
                </a:solidFill>
                <a:latin typeface="微软雅黑" panose="020B0503020204020204" charset="-122"/>
                <a:ea typeface="微软雅黑" panose="020B0503020204020204" charset="-122"/>
              </a:rPr>
              <a:t> </a:t>
            </a:r>
            <a:endParaRPr lang="en-US" altLang="zh-CN" sz="2800" b="1" dirty="0">
              <a:solidFill>
                <a:srgbClr val="000000"/>
              </a:solidFill>
              <a:latin typeface="微软雅黑" panose="020B0503020204020204" charset="-122"/>
              <a:ea typeface="微软雅黑" panose="020B0503020204020204" charset="-122"/>
            </a:endParaRPr>
          </a:p>
        </p:txBody>
      </p:sp>
      <p:sp>
        <p:nvSpPr>
          <p:cNvPr id="6" name="文本框 5"/>
          <p:cNvSpPr txBox="1"/>
          <p:nvPr/>
        </p:nvSpPr>
        <p:spPr>
          <a:xfrm>
            <a:off x="1142365" y="4660900"/>
            <a:ext cx="5711825" cy="1283970"/>
          </a:xfrm>
          <a:prstGeom prst="rect">
            <a:avLst/>
          </a:prstGeom>
          <a:noFill/>
        </p:spPr>
        <p:txBody>
          <a:bodyPr wrap="square" rtlCol="0">
            <a:spAutoFit/>
          </a:bodyPr>
          <a:p>
            <a:pPr algn="dist">
              <a:lnSpc>
                <a:spcPts val="3100"/>
              </a:lnSpc>
            </a:pPr>
            <a:r>
              <a:rPr lang="en-US" altLang="zh-CN">
                <a:latin typeface="微软雅黑" panose="020B0503020204020204" charset="-122"/>
                <a:ea typeface="微软雅黑" panose="020B0503020204020204" charset="-122"/>
              </a:rPr>
              <a:t>1-7 vibration modes can meet people’s different facial cleansing needs. 6500 rpm/minute high frequency vibration deeply clean skin pores.</a:t>
            </a:r>
            <a:endParaRPr lang="en-US" altLang="zh-CN">
              <a:latin typeface="微软雅黑" panose="020B0503020204020204" charset="-122"/>
              <a:ea typeface="微软雅黑" panose="020B0503020204020204" charset="-122"/>
            </a:endParaRPr>
          </a:p>
        </p:txBody>
      </p:sp>
    </p:spTree>
  </p:cSld>
  <p:clrMapOvr>
    <a:masterClrMapping/>
  </p:clrMapOvr>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pic>
        <p:nvPicPr>
          <p:cNvPr id="2" name="图片 1" descr="图片1"/>
          <p:cNvPicPr>
            <a:picLocks noChangeAspect="1"/>
          </p:cNvPicPr>
          <p:nvPr/>
        </p:nvPicPr>
        <p:blipFill>
          <a:blip r:embed="rId1"/>
          <a:stretch>
            <a:fillRect/>
          </a:stretch>
        </p:blipFill>
        <p:spPr>
          <a:xfrm>
            <a:off x="7881620" y="2195195"/>
            <a:ext cx="1571625" cy="1190625"/>
          </a:xfrm>
          <a:prstGeom prst="rect">
            <a:avLst/>
          </a:prstGeom>
        </p:spPr>
      </p:pic>
      <p:pic>
        <p:nvPicPr>
          <p:cNvPr id="7" name="图片 6"/>
          <p:cNvPicPr>
            <a:picLocks noChangeAspect="1"/>
          </p:cNvPicPr>
          <p:nvPr/>
        </p:nvPicPr>
        <p:blipFill>
          <a:blip r:embed="rId2"/>
          <a:stretch>
            <a:fillRect/>
          </a:stretch>
        </p:blipFill>
        <p:spPr>
          <a:xfrm>
            <a:off x="3407410" y="3874770"/>
            <a:ext cx="1561465" cy="2851785"/>
          </a:xfrm>
          <a:prstGeom prst="rect">
            <a:avLst/>
          </a:prstGeom>
          <a:noFill/>
          <a:ln w="9525">
            <a:noFill/>
          </a:ln>
        </p:spPr>
      </p:pic>
      <p:pic>
        <p:nvPicPr>
          <p:cNvPr id="5" name="图片 4" descr="1"/>
          <p:cNvPicPr>
            <a:picLocks noChangeAspect="1"/>
          </p:cNvPicPr>
          <p:nvPr/>
        </p:nvPicPr>
        <p:blipFill>
          <a:blip r:embed="rId3"/>
          <a:stretch>
            <a:fillRect/>
          </a:stretch>
        </p:blipFill>
        <p:spPr>
          <a:xfrm>
            <a:off x="8078470" y="3694430"/>
            <a:ext cx="3195955" cy="3195955"/>
          </a:xfrm>
          <a:prstGeom prst="rect">
            <a:avLst/>
          </a:prstGeom>
        </p:spPr>
      </p:pic>
      <p:pic>
        <p:nvPicPr>
          <p:cNvPr id="6" name="图片 5"/>
          <p:cNvPicPr>
            <a:picLocks noChangeAspect="1"/>
          </p:cNvPicPr>
          <p:nvPr/>
        </p:nvPicPr>
        <p:blipFill>
          <a:blip r:embed="rId4"/>
          <a:srcRect l="9399" r="4874"/>
          <a:stretch>
            <a:fillRect/>
          </a:stretch>
        </p:blipFill>
        <p:spPr>
          <a:xfrm>
            <a:off x="2305685" y="2237740"/>
            <a:ext cx="2345690" cy="1219200"/>
          </a:xfrm>
          <a:prstGeom prst="rect">
            <a:avLst/>
          </a:prstGeom>
        </p:spPr>
      </p:pic>
      <p:sp>
        <p:nvSpPr>
          <p:cNvPr id="9" name="矩形 8"/>
          <p:cNvSpPr/>
          <p:nvPr/>
        </p:nvSpPr>
        <p:spPr>
          <a:xfrm>
            <a:off x="5377180" y="828040"/>
            <a:ext cx="4029075" cy="759460"/>
          </a:xfrm>
          <a:prstGeom prst="rect">
            <a:avLst/>
          </a:prstGeom>
          <a:solidFill>
            <a:srgbClr val="2AD2C9"/>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p>
            <a:pPr algn="ctr"/>
            <a:r>
              <a:rPr lang="en-US" altLang="zh-CN" sz="4190" b="1" dirty="0">
                <a:solidFill>
                  <a:srgbClr val="EAFFFE"/>
                </a:solidFill>
                <a:latin typeface="微软雅黑" panose="020B0503020204020204" charset="-122"/>
                <a:ea typeface="微软雅黑" panose="020B0503020204020204" charset="-122"/>
                <a:sym typeface="+mn-ea"/>
              </a:rPr>
              <a:t>Comparison</a:t>
            </a:r>
            <a:endParaRPr lang="en-US" altLang="zh-CN" sz="4190" b="1" dirty="0">
              <a:solidFill>
                <a:srgbClr val="EAFFFE"/>
              </a:solidFill>
              <a:latin typeface="微软雅黑" panose="020B0503020204020204" charset="-122"/>
              <a:ea typeface="微软雅黑" panose="020B0503020204020204" charset="-122"/>
              <a:sym typeface="+mn-ea"/>
            </a:endParaRPr>
          </a:p>
        </p:txBody>
      </p:sp>
      <p:sp>
        <p:nvSpPr>
          <p:cNvPr id="10" name="文本框 9"/>
          <p:cNvSpPr txBox="1"/>
          <p:nvPr/>
        </p:nvSpPr>
        <p:spPr>
          <a:xfrm>
            <a:off x="4895215" y="2364105"/>
            <a:ext cx="2341880" cy="922020"/>
          </a:xfrm>
          <a:prstGeom prst="rect">
            <a:avLst/>
          </a:prstGeom>
          <a:noFill/>
        </p:spPr>
        <p:txBody>
          <a:bodyPr wrap="square" rtlCol="0">
            <a:spAutoFit/>
          </a:bodyPr>
          <a:p>
            <a:r>
              <a:rPr lang="en-US" altLang="zh-CN"/>
              <a:t>One button control for 3 different cleansing needs.</a:t>
            </a:r>
            <a:endParaRPr lang="en-US" altLang="zh-CN"/>
          </a:p>
        </p:txBody>
      </p:sp>
      <p:sp>
        <p:nvSpPr>
          <p:cNvPr id="11" name="文本框 10"/>
          <p:cNvSpPr txBox="1"/>
          <p:nvPr/>
        </p:nvSpPr>
        <p:spPr>
          <a:xfrm>
            <a:off x="9685655" y="2414270"/>
            <a:ext cx="2602230" cy="645160"/>
          </a:xfrm>
          <a:prstGeom prst="rect">
            <a:avLst/>
          </a:prstGeom>
          <a:noFill/>
        </p:spPr>
        <p:txBody>
          <a:bodyPr wrap="square" rtlCol="0">
            <a:spAutoFit/>
          </a:bodyPr>
          <a:p>
            <a:r>
              <a:rPr lang="en-US" altLang="zh-CN"/>
              <a:t>One button control for 7 different cleansing needs.</a:t>
            </a:r>
            <a:endParaRPr lang="en-US" altLang="zh-CN"/>
          </a:p>
        </p:txBody>
      </p:sp>
    </p:spTree>
  </p:cSld>
  <p:clrMapOvr>
    <a:masterClrMapping/>
  </p:clrMapOvr>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pic>
        <p:nvPicPr>
          <p:cNvPr id="4" name="图片 3" descr="乐洁详情页源文件"/>
          <p:cNvPicPr>
            <a:picLocks noChangeAspect="1"/>
          </p:cNvPicPr>
          <p:nvPr/>
        </p:nvPicPr>
        <p:blipFill>
          <a:blip r:embed="rId1"/>
          <a:stretch>
            <a:fillRect/>
          </a:stretch>
        </p:blipFill>
        <p:spPr>
          <a:xfrm>
            <a:off x="7209790" y="1259205"/>
            <a:ext cx="5947410" cy="5150485"/>
          </a:xfrm>
          <a:prstGeom prst="rect">
            <a:avLst/>
          </a:prstGeom>
        </p:spPr>
      </p:pic>
      <p:sp>
        <p:nvSpPr>
          <p:cNvPr id="7" name="矩形 6"/>
          <p:cNvSpPr/>
          <p:nvPr/>
        </p:nvSpPr>
        <p:spPr>
          <a:xfrm>
            <a:off x="985520" y="1795780"/>
            <a:ext cx="4954905" cy="770255"/>
          </a:xfrm>
          <a:prstGeom prst="rect">
            <a:avLst/>
          </a:prstGeom>
          <a:solidFill>
            <a:srgbClr val="2AD2C9"/>
          </a:solidFill>
          <a:ln w="9525" cap="flat" cmpd="sng" algn="ctr">
            <a:noFill/>
            <a:prstDash val="solid"/>
            <a:round/>
            <a:headEnd type="none" w="med" len="med"/>
            <a:tailEnd type="none" w="med" len="med"/>
          </a:ln>
        </p:spPr>
        <p:txBody>
          <a:bodyPr vert="horz" wrap="square" lIns="91440" tIns="45720" rIns="91440" bIns="45720" numCol="1" anchor="t" anchorCtr="0" compatLnSpc="1"/>
          <a:p>
            <a: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pPr>
            <a:endPara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endParaRPr>
          </a:p>
        </p:txBody>
      </p:sp>
      <p:sp>
        <p:nvSpPr>
          <p:cNvPr id="13" name="文本框 12"/>
          <p:cNvSpPr txBox="1"/>
          <p:nvPr/>
        </p:nvSpPr>
        <p:spPr>
          <a:xfrm>
            <a:off x="1070610" y="1866265"/>
            <a:ext cx="4869815" cy="629920"/>
          </a:xfrm>
          <a:prstGeom prst="rect">
            <a:avLst/>
          </a:prstGeom>
          <a:noFill/>
        </p:spPr>
        <p:txBody>
          <a:bodyPr wrap="square" rtlCol="0">
            <a:spAutoFit/>
          </a:bodyPr>
          <a:p>
            <a:pPr algn="l">
              <a:buClrTx/>
              <a:buSzTx/>
              <a:buFontTx/>
            </a:pPr>
            <a:r>
              <a:rPr lang="zh-CN" altLang="en-US" sz="3500" b="1">
                <a:solidFill>
                  <a:schemeClr val="bg1"/>
                </a:solidFill>
                <a:latin typeface="微软雅黑" panose="020B0503020204020204" charset="-122"/>
                <a:ea typeface="微软雅黑" panose="020B0503020204020204" charset="-122"/>
              </a:rPr>
              <a:t>L-clean Advantage </a:t>
            </a:r>
            <a:r>
              <a:rPr lang="en-US" altLang="zh-CN" sz="3500" b="1">
                <a:solidFill>
                  <a:schemeClr val="bg1"/>
                </a:solidFill>
                <a:latin typeface="微软雅黑" panose="020B0503020204020204" charset="-122"/>
                <a:ea typeface="微软雅黑" panose="020B0503020204020204" charset="-122"/>
              </a:rPr>
              <a:t>2</a:t>
            </a:r>
            <a:endParaRPr lang="en-US" altLang="zh-CN" sz="2400" b="1">
              <a:solidFill>
                <a:schemeClr val="bg1"/>
              </a:solidFill>
              <a:latin typeface="微软雅黑" panose="020B0503020204020204" charset="-122"/>
              <a:ea typeface="微软雅黑" panose="020B0503020204020204" charset="-122"/>
            </a:endParaRPr>
          </a:p>
        </p:txBody>
      </p:sp>
      <p:sp>
        <p:nvSpPr>
          <p:cNvPr id="14" name="文本框 13"/>
          <p:cNvSpPr txBox="1"/>
          <p:nvPr/>
        </p:nvSpPr>
        <p:spPr>
          <a:xfrm>
            <a:off x="927100" y="2809875"/>
            <a:ext cx="5326380" cy="1476375"/>
          </a:xfrm>
          <a:prstGeom prst="rect">
            <a:avLst/>
          </a:prstGeom>
          <a:noFill/>
        </p:spPr>
        <p:txBody>
          <a:bodyPr wrap="square" rtlCol="0">
            <a:spAutoFit/>
          </a:bodyPr>
          <a:p>
            <a:pPr algn="l">
              <a:lnSpc>
                <a:spcPct val="150000"/>
              </a:lnSpc>
              <a:buClrTx/>
              <a:buSzTx/>
              <a:buFontTx/>
            </a:pPr>
            <a:r>
              <a:rPr lang="en-US" altLang="zh-CN" sz="3000" b="1" dirty="0">
                <a:solidFill>
                  <a:srgbClr val="000000"/>
                </a:solidFill>
                <a:latin typeface="微软雅黑" panose="020B0503020204020204" charset="-122"/>
                <a:ea typeface="微软雅黑" panose="020B0503020204020204" charset="-122"/>
              </a:rPr>
              <a:t>Food grade silicone brush head design</a:t>
            </a:r>
            <a:r>
              <a:rPr lang="en-US" altLang="zh-CN" sz="2800" b="1" dirty="0">
                <a:solidFill>
                  <a:srgbClr val="000000"/>
                </a:solidFill>
                <a:latin typeface="微软雅黑" panose="020B0503020204020204" charset="-122"/>
                <a:ea typeface="微软雅黑" panose="020B0503020204020204" charset="-122"/>
              </a:rPr>
              <a:t> </a:t>
            </a:r>
            <a:endParaRPr lang="en-US" altLang="zh-CN" sz="2800" b="1" dirty="0">
              <a:solidFill>
                <a:srgbClr val="000000"/>
              </a:solidFill>
              <a:latin typeface="微软雅黑" panose="020B0503020204020204" charset="-122"/>
              <a:ea typeface="微软雅黑" panose="020B0503020204020204" charset="-122"/>
            </a:endParaRPr>
          </a:p>
        </p:txBody>
      </p:sp>
      <p:sp>
        <p:nvSpPr>
          <p:cNvPr id="15" name="文本框 14"/>
          <p:cNvSpPr txBox="1"/>
          <p:nvPr/>
        </p:nvSpPr>
        <p:spPr>
          <a:xfrm>
            <a:off x="927100" y="4458335"/>
            <a:ext cx="6079490" cy="1681480"/>
          </a:xfrm>
          <a:prstGeom prst="rect">
            <a:avLst/>
          </a:prstGeom>
          <a:noFill/>
        </p:spPr>
        <p:txBody>
          <a:bodyPr wrap="square" rtlCol="0">
            <a:spAutoFit/>
          </a:bodyPr>
          <a:p>
            <a:pPr algn="l">
              <a:lnSpc>
                <a:spcPts val="3100"/>
              </a:lnSpc>
            </a:pPr>
            <a:r>
              <a:rPr lang="en-US" altLang="zh-CN">
                <a:latin typeface="微软雅黑" panose="020B0503020204020204" charset="-122"/>
                <a:ea typeface="微软雅黑" panose="020B0503020204020204" charset="-122"/>
              </a:rPr>
              <a:t>Food grade silicone brush head can deeply cleansing skin pores in a mild way. The fine bristles are very friendly for T-zones, oily or sensitive skin with thin cuticle. </a:t>
            </a:r>
            <a:endParaRPr lang="en-US" altLang="zh-CN">
              <a:latin typeface="微软雅黑" panose="020B0503020204020204" charset="-122"/>
              <a:ea typeface="微软雅黑" panose="020B0503020204020204" charset="-122"/>
            </a:endParaRPr>
          </a:p>
        </p:txBody>
      </p:sp>
    </p:spTree>
  </p:cSld>
  <p:clrMapOvr>
    <a:masterClrMapping/>
  </p:clrMapOvr>
  <p:transition/>
</p:sld>
</file>

<file path=ppt/tags/tag1.xml><?xml version="1.0" encoding="utf-8"?>
<p:tagLst xmlns:p="http://schemas.openxmlformats.org/presentationml/2006/main">
  <p:tag name="KSO_WM_UNIT_TABLE_BEAUTIFY" val="smartTable{c9450a61-f53e-44e8-a2bb-2d15cfca606d}"/>
</p:tagLst>
</file>

<file path=ppt/theme/theme1.xml><?xml version="1.0" encoding="utf-8"?>
<a:theme xmlns:a="http://schemas.openxmlformats.org/drawingml/2006/main" name="Office 主题​​">
  <a:themeElements>
    <a:clrScheme name="">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Office 主题​​">
      <a:majorFont>
        <a:latin typeface="Calibri"/>
        <a:ea typeface="宋体"/>
        <a:cs typeface=""/>
      </a:majorFont>
      <a:minorFont>
        <a:latin typeface="Calibri"/>
        <a:ea typeface="宋体"/>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8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8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00.xml><?xml version="1.0" encoding="utf-8"?>
<a:theme xmlns:a="http://schemas.openxmlformats.org/drawingml/2006/main" name="98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98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01.xml><?xml version="1.0" encoding="utf-8"?>
<a:theme xmlns:a="http://schemas.openxmlformats.org/drawingml/2006/main" name="99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99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02.xml><?xml version="1.0" encoding="utf-8"?>
<a:theme xmlns:a="http://schemas.openxmlformats.org/drawingml/2006/main" name="100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00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03.xml><?xml version="1.0" encoding="utf-8"?>
<a:theme xmlns:a="http://schemas.openxmlformats.org/drawingml/2006/main" name="101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01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04.xml><?xml version="1.0" encoding="utf-8"?>
<a:theme xmlns:a="http://schemas.openxmlformats.org/drawingml/2006/main" name="102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02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05.xml><?xml version="1.0" encoding="utf-8"?>
<a:theme xmlns:a="http://schemas.openxmlformats.org/drawingml/2006/main" name="103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03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06.xml><?xml version="1.0" encoding="utf-8"?>
<a:theme xmlns:a="http://schemas.openxmlformats.org/drawingml/2006/main" name="104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04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07.xml><?xml version="1.0" encoding="utf-8"?>
<a:theme xmlns:a="http://schemas.openxmlformats.org/drawingml/2006/main" name="105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05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08.xml><?xml version="1.0" encoding="utf-8"?>
<a:theme xmlns:a="http://schemas.openxmlformats.org/drawingml/2006/main" name="106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06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09.xml><?xml version="1.0" encoding="utf-8"?>
<a:theme xmlns:a="http://schemas.openxmlformats.org/drawingml/2006/main" name="107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07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9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9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10.xml><?xml version="1.0" encoding="utf-8"?>
<a:theme xmlns:a="http://schemas.openxmlformats.org/drawingml/2006/main" name="108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08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11.xml><?xml version="1.0" encoding="utf-8"?>
<a:theme xmlns:a="http://schemas.openxmlformats.org/drawingml/2006/main" name="109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09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12.xml><?xml version="1.0" encoding="utf-8"?>
<a:theme xmlns:a="http://schemas.openxmlformats.org/drawingml/2006/main" name="110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10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13.xml><?xml version="1.0" encoding="utf-8"?>
<a:theme xmlns:a="http://schemas.openxmlformats.org/drawingml/2006/main" name="111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11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14.xml><?xml version="1.0" encoding="utf-8"?>
<a:theme xmlns:a="http://schemas.openxmlformats.org/drawingml/2006/main" name="112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12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15.xml><?xml version="1.0" encoding="utf-8"?>
<a:theme xmlns:a="http://schemas.openxmlformats.org/drawingml/2006/main" name="113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13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16.xml><?xml version="1.0" encoding="utf-8"?>
<a:theme xmlns:a="http://schemas.openxmlformats.org/drawingml/2006/main" name="114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14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17.xml><?xml version="1.0" encoding="utf-8"?>
<a:theme xmlns:a="http://schemas.openxmlformats.org/drawingml/2006/main" name="115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15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18.xml><?xml version="1.0" encoding="utf-8"?>
<a:theme xmlns:a="http://schemas.openxmlformats.org/drawingml/2006/main" name="116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16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19.xml><?xml version="1.0" encoding="utf-8"?>
<a:theme xmlns:a="http://schemas.openxmlformats.org/drawingml/2006/main" name="117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17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10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0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20.xml><?xml version="1.0" encoding="utf-8"?>
<a:theme xmlns:a="http://schemas.openxmlformats.org/drawingml/2006/main" name="118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18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21.xml><?xml version="1.0" encoding="utf-8"?>
<a:theme xmlns:a="http://schemas.openxmlformats.org/drawingml/2006/main" name="119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19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22.xml><?xml version="1.0" encoding="utf-8"?>
<a:theme xmlns:a="http://schemas.openxmlformats.org/drawingml/2006/main" name="120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20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23.xml><?xml version="1.0" encoding="utf-8"?>
<a:theme xmlns:a="http://schemas.openxmlformats.org/drawingml/2006/main" name="121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21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24.xml><?xml version="1.0" encoding="utf-8"?>
<a:theme xmlns:a="http://schemas.openxmlformats.org/drawingml/2006/main" name="122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22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25.xml><?xml version="1.0" encoding="utf-8"?>
<a:theme xmlns:a="http://schemas.openxmlformats.org/drawingml/2006/main" name="123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23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26.xml><?xml version="1.0" encoding="utf-8"?>
<a:theme xmlns:a="http://schemas.openxmlformats.org/drawingml/2006/main" name="124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24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27.xml><?xml version="1.0" encoding="utf-8"?>
<a:theme xmlns:a="http://schemas.openxmlformats.org/drawingml/2006/main" name="125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25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28.xml><?xml version="1.0" encoding="utf-8"?>
<a:theme xmlns:a="http://schemas.openxmlformats.org/drawingml/2006/main" name="126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26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29.xml><?xml version="1.0" encoding="utf-8"?>
<a:theme xmlns:a="http://schemas.openxmlformats.org/drawingml/2006/main" name="127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27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3.xml><?xml version="1.0" encoding="utf-8"?>
<a:theme xmlns:a="http://schemas.openxmlformats.org/drawingml/2006/main" name="11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1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30.xml><?xml version="1.0" encoding="utf-8"?>
<a:theme xmlns:a="http://schemas.openxmlformats.org/drawingml/2006/main" name="128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28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31.xml><?xml version="1.0" encoding="utf-8"?>
<a:theme xmlns:a="http://schemas.openxmlformats.org/drawingml/2006/main" name="129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29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32.xml><?xml version="1.0" encoding="utf-8"?>
<a:theme xmlns:a="http://schemas.openxmlformats.org/drawingml/2006/main" name="130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30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33.xml><?xml version="1.0" encoding="utf-8"?>
<a:theme xmlns:a="http://schemas.openxmlformats.org/drawingml/2006/main" name="131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31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34.xml><?xml version="1.0" encoding="utf-8"?>
<a:theme xmlns:a="http://schemas.openxmlformats.org/drawingml/2006/main" name="132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32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35.xml><?xml version="1.0" encoding="utf-8"?>
<a:theme xmlns:a="http://schemas.openxmlformats.org/drawingml/2006/main" name="133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33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36.xml><?xml version="1.0" encoding="utf-8"?>
<a:theme xmlns:a="http://schemas.openxmlformats.org/drawingml/2006/main" name="134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34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37.xml><?xml version="1.0" encoding="utf-8"?>
<a:theme xmlns:a="http://schemas.openxmlformats.org/drawingml/2006/main" name="135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35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38.xml><?xml version="1.0" encoding="utf-8"?>
<a:theme xmlns:a="http://schemas.openxmlformats.org/drawingml/2006/main" name="136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36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39.xml><?xml version="1.0" encoding="utf-8"?>
<a:theme xmlns:a="http://schemas.openxmlformats.org/drawingml/2006/main" name="137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37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4.xml><?xml version="1.0" encoding="utf-8"?>
<a:theme xmlns:a="http://schemas.openxmlformats.org/drawingml/2006/main" name="12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2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40.xml><?xml version="1.0" encoding="utf-8"?>
<a:theme xmlns:a="http://schemas.openxmlformats.org/drawingml/2006/main" name="138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38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41.xml><?xml version="1.0" encoding="utf-8"?>
<a:theme xmlns:a="http://schemas.openxmlformats.org/drawingml/2006/main" name="139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39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42.xml><?xml version="1.0" encoding="utf-8"?>
<a:theme xmlns:a="http://schemas.openxmlformats.org/drawingml/2006/main" name="140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40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43.xml><?xml version="1.0" encoding="utf-8"?>
<a:theme xmlns:a="http://schemas.openxmlformats.org/drawingml/2006/main" name="141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41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44.xml><?xml version="1.0" encoding="utf-8"?>
<a:theme xmlns:a="http://schemas.openxmlformats.org/drawingml/2006/main" name="142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42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45.xml><?xml version="1.0" encoding="utf-8"?>
<a:theme xmlns:a="http://schemas.openxmlformats.org/drawingml/2006/main" name="143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43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46.xml><?xml version="1.0" encoding="utf-8"?>
<a:theme xmlns:a="http://schemas.openxmlformats.org/drawingml/2006/main" name="144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44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47.xml><?xml version="1.0" encoding="utf-8"?>
<a:theme xmlns:a="http://schemas.openxmlformats.org/drawingml/2006/main" name="145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45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48.xml><?xml version="1.0" encoding="utf-8"?>
<a:theme xmlns:a="http://schemas.openxmlformats.org/drawingml/2006/main" name="146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46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49.xml><?xml version="1.0" encoding="utf-8"?>
<a:theme xmlns:a="http://schemas.openxmlformats.org/drawingml/2006/main" name="147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47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5.xml><?xml version="1.0" encoding="utf-8"?>
<a:theme xmlns:a="http://schemas.openxmlformats.org/drawingml/2006/main" name="13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3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50.xml><?xml version="1.0" encoding="utf-8"?>
<a:theme xmlns:a="http://schemas.openxmlformats.org/drawingml/2006/main" name="148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48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51.xml><?xml version="1.0" encoding="utf-8"?>
<a:theme xmlns:a="http://schemas.openxmlformats.org/drawingml/2006/main" name="149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49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52.xml><?xml version="1.0" encoding="utf-8"?>
<a:theme xmlns:a="http://schemas.openxmlformats.org/drawingml/2006/main" name="150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50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53.xml><?xml version="1.0" encoding="utf-8"?>
<a:theme xmlns:a="http://schemas.openxmlformats.org/drawingml/2006/main" name="151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51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54.xml><?xml version="1.0" encoding="utf-8"?>
<a:theme xmlns:a="http://schemas.openxmlformats.org/drawingml/2006/main" name="152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52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55.xml><?xml version="1.0" encoding="utf-8"?>
<a:theme xmlns:a="http://schemas.openxmlformats.org/drawingml/2006/main" name="153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53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56.xml><?xml version="1.0" encoding="utf-8"?>
<a:theme xmlns:a="http://schemas.openxmlformats.org/drawingml/2006/main" name="154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54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57.xml><?xml version="1.0" encoding="utf-8"?>
<a:theme xmlns:a="http://schemas.openxmlformats.org/drawingml/2006/main" name="155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55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58.xml><?xml version="1.0" encoding="utf-8"?>
<a:theme xmlns:a="http://schemas.openxmlformats.org/drawingml/2006/main" name="156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56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59.xml><?xml version="1.0" encoding="utf-8"?>
<a:theme xmlns:a="http://schemas.openxmlformats.org/drawingml/2006/main" name="157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57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14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4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60.xml><?xml version="1.0" encoding="utf-8"?>
<a:theme xmlns:a="http://schemas.openxmlformats.org/drawingml/2006/main" name="158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58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61.xml><?xml version="1.0" encoding="utf-8"?>
<a:theme xmlns:a="http://schemas.openxmlformats.org/drawingml/2006/main" name="159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59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62.xml><?xml version="1.0" encoding="utf-8"?>
<a:theme xmlns:a="http://schemas.openxmlformats.org/drawingml/2006/main" name="160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60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63.xml><?xml version="1.0" encoding="utf-8"?>
<a:theme xmlns:a="http://schemas.openxmlformats.org/drawingml/2006/main" name="161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61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64.xml><?xml version="1.0" encoding="utf-8"?>
<a:theme xmlns:a="http://schemas.openxmlformats.org/drawingml/2006/main" name="162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62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65.xml><?xml version="1.0" encoding="utf-8"?>
<a:theme xmlns:a="http://schemas.openxmlformats.org/drawingml/2006/main" name="163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63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66.xml><?xml version="1.0" encoding="utf-8"?>
<a:theme xmlns:a="http://schemas.openxmlformats.org/drawingml/2006/main" name="164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64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67.xml><?xml version="1.0" encoding="utf-8"?>
<a:theme xmlns:a="http://schemas.openxmlformats.org/drawingml/2006/main" name="165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65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68.xml><?xml version="1.0" encoding="utf-8"?>
<a:theme xmlns:a="http://schemas.openxmlformats.org/drawingml/2006/main" name="166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66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69.xml><?xml version="1.0" encoding="utf-8"?>
<a:theme xmlns:a="http://schemas.openxmlformats.org/drawingml/2006/main" name="167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67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7.xml><?xml version="1.0" encoding="utf-8"?>
<a:theme xmlns:a="http://schemas.openxmlformats.org/drawingml/2006/main" name="15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5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70.xml><?xml version="1.0" encoding="utf-8"?>
<a:theme xmlns:a="http://schemas.openxmlformats.org/drawingml/2006/main" name="168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68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71.xml><?xml version="1.0" encoding="utf-8"?>
<a:theme xmlns:a="http://schemas.openxmlformats.org/drawingml/2006/main" name="169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69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72.xml><?xml version="1.0" encoding="utf-8"?>
<a:theme xmlns:a="http://schemas.openxmlformats.org/drawingml/2006/main" name="170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70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73.xml><?xml version="1.0" encoding="utf-8"?>
<a:theme xmlns:a="http://schemas.openxmlformats.org/drawingml/2006/main" name="171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71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74.xml><?xml version="1.0" encoding="utf-8"?>
<a:theme xmlns:a="http://schemas.openxmlformats.org/drawingml/2006/main" name="172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72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75.xml><?xml version="1.0" encoding="utf-8"?>
<a:theme xmlns:a="http://schemas.openxmlformats.org/drawingml/2006/main" name="173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73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76.xml><?xml version="1.0" encoding="utf-8"?>
<a:theme xmlns:a="http://schemas.openxmlformats.org/drawingml/2006/main" name="174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74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77.xml><?xml version="1.0" encoding="utf-8"?>
<a:theme xmlns:a="http://schemas.openxmlformats.org/drawingml/2006/main" name="175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75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78.xml><?xml version="1.0" encoding="utf-8"?>
<a:theme xmlns:a="http://schemas.openxmlformats.org/drawingml/2006/main" name="176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76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79.xml><?xml version="1.0" encoding="utf-8"?>
<a:theme xmlns:a="http://schemas.openxmlformats.org/drawingml/2006/main" name="177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77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8.xml><?xml version="1.0" encoding="utf-8"?>
<a:theme xmlns:a="http://schemas.openxmlformats.org/drawingml/2006/main" name="16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6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80.xml><?xml version="1.0" encoding="utf-8"?>
<a:theme xmlns:a="http://schemas.openxmlformats.org/drawingml/2006/main" name="178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78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81.xml><?xml version="1.0" encoding="utf-8"?>
<a:theme xmlns:a="http://schemas.openxmlformats.org/drawingml/2006/main" name="179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79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82.xml><?xml version="1.0" encoding="utf-8"?>
<a:theme xmlns:a="http://schemas.openxmlformats.org/drawingml/2006/main" name="180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80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83.xml><?xml version="1.0" encoding="utf-8"?>
<a:theme xmlns:a="http://schemas.openxmlformats.org/drawingml/2006/main" name="181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81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84.xml><?xml version="1.0" encoding="utf-8"?>
<a:theme xmlns:a="http://schemas.openxmlformats.org/drawingml/2006/main" name="182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82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85.xml><?xml version="1.0" encoding="utf-8"?>
<a:theme xmlns:a="http://schemas.openxmlformats.org/drawingml/2006/main" name="183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83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86.xml><?xml version="1.0" encoding="utf-8"?>
<a:theme xmlns:a="http://schemas.openxmlformats.org/drawingml/2006/main" name="184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84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87.xml><?xml version="1.0" encoding="utf-8"?>
<a:theme xmlns:a="http://schemas.openxmlformats.org/drawingml/2006/main" name="185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85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88.xml><?xml version="1.0" encoding="utf-8"?>
<a:theme xmlns:a="http://schemas.openxmlformats.org/drawingml/2006/main" name="186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86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89.xml><?xml version="1.0" encoding="utf-8"?>
<a:theme xmlns:a="http://schemas.openxmlformats.org/drawingml/2006/main" name="187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87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9.xml><?xml version="1.0" encoding="utf-8"?>
<a:theme xmlns:a="http://schemas.openxmlformats.org/drawingml/2006/main" name="17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7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90.xml><?xml version="1.0" encoding="utf-8"?>
<a:theme xmlns:a="http://schemas.openxmlformats.org/drawingml/2006/main" name="188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88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91.xml><?xml version="1.0" encoding="utf-8"?>
<a:theme xmlns:a="http://schemas.openxmlformats.org/drawingml/2006/main" name="189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89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92.xml><?xml version="1.0" encoding="utf-8"?>
<a:theme xmlns:a="http://schemas.openxmlformats.org/drawingml/2006/main" name="190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90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93.xml><?xml version="1.0" encoding="utf-8"?>
<a:theme xmlns:a="http://schemas.openxmlformats.org/drawingml/2006/main" name="191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91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94.xml><?xml version="1.0" encoding="utf-8"?>
<a:theme xmlns:a="http://schemas.openxmlformats.org/drawingml/2006/main" name="192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92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95.xml><?xml version="1.0" encoding="utf-8"?>
<a:theme xmlns:a="http://schemas.openxmlformats.org/drawingml/2006/main" name="193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93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96.xml><?xml version="1.0" encoding="utf-8"?>
<a:theme xmlns:a="http://schemas.openxmlformats.org/drawingml/2006/main" name="194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94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97.xml><?xml version="1.0" encoding="utf-8"?>
<a:theme xmlns:a="http://schemas.openxmlformats.org/drawingml/2006/main" name="195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95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98.xml><?xml version="1.0" encoding="utf-8"?>
<a:theme xmlns:a="http://schemas.openxmlformats.org/drawingml/2006/main" name="196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96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199.xml><?xml version="1.0" encoding="utf-8"?>
<a:theme xmlns:a="http://schemas.openxmlformats.org/drawingml/2006/main" name="197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97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0.xml><?xml version="1.0" encoding="utf-8"?>
<a:theme xmlns:a="http://schemas.openxmlformats.org/drawingml/2006/main" name="18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8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00.xml><?xml version="1.0" encoding="utf-8"?>
<a:theme xmlns:a="http://schemas.openxmlformats.org/drawingml/2006/main" name="198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98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01.xml><?xml version="1.0" encoding="utf-8"?>
<a:theme xmlns:a="http://schemas.openxmlformats.org/drawingml/2006/main" name="199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99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02.xml><?xml version="1.0" encoding="utf-8"?>
<a:theme xmlns:a="http://schemas.openxmlformats.org/drawingml/2006/main" name="200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00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03.xml><?xml version="1.0" encoding="utf-8"?>
<a:theme xmlns:a="http://schemas.openxmlformats.org/drawingml/2006/main" name="201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01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04.xml><?xml version="1.0" encoding="utf-8"?>
<a:theme xmlns:a="http://schemas.openxmlformats.org/drawingml/2006/main" name="202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02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05.xml><?xml version="1.0" encoding="utf-8"?>
<a:theme xmlns:a="http://schemas.openxmlformats.org/drawingml/2006/main" name="203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03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06.xml><?xml version="1.0" encoding="utf-8"?>
<a:theme xmlns:a="http://schemas.openxmlformats.org/drawingml/2006/main" name="204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04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07.xml><?xml version="1.0" encoding="utf-8"?>
<a:theme xmlns:a="http://schemas.openxmlformats.org/drawingml/2006/main" name="205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05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08.xml><?xml version="1.0" encoding="utf-8"?>
<a:theme xmlns:a="http://schemas.openxmlformats.org/drawingml/2006/main" name="206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06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09.xml><?xml version="1.0" encoding="utf-8"?>
<a:theme xmlns:a="http://schemas.openxmlformats.org/drawingml/2006/main" name="207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07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1.xml><?xml version="1.0" encoding="utf-8"?>
<a:theme xmlns:a="http://schemas.openxmlformats.org/drawingml/2006/main" name="19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9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10.xml><?xml version="1.0" encoding="utf-8"?>
<a:theme xmlns:a="http://schemas.openxmlformats.org/drawingml/2006/main" name="208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08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11.xml><?xml version="1.0" encoding="utf-8"?>
<a:theme xmlns:a="http://schemas.openxmlformats.org/drawingml/2006/main" name="209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09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12.xml><?xml version="1.0" encoding="utf-8"?>
<a:theme xmlns:a="http://schemas.openxmlformats.org/drawingml/2006/main" name="210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10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13.xml><?xml version="1.0" encoding="utf-8"?>
<a:theme xmlns:a="http://schemas.openxmlformats.org/drawingml/2006/main" name="211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11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14.xml><?xml version="1.0" encoding="utf-8"?>
<a:theme xmlns:a="http://schemas.openxmlformats.org/drawingml/2006/main" name="212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12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15.xml><?xml version="1.0" encoding="utf-8"?>
<a:theme xmlns:a="http://schemas.openxmlformats.org/drawingml/2006/main" name="213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13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16.xml><?xml version="1.0" encoding="utf-8"?>
<a:theme xmlns:a="http://schemas.openxmlformats.org/drawingml/2006/main" name="214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14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17.xml><?xml version="1.0" encoding="utf-8"?>
<a:theme xmlns:a="http://schemas.openxmlformats.org/drawingml/2006/main" name="215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15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18.xml><?xml version="1.0" encoding="utf-8"?>
<a:theme xmlns:a="http://schemas.openxmlformats.org/drawingml/2006/main" name="216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16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19.xml><?xml version="1.0" encoding="utf-8"?>
<a:theme xmlns:a="http://schemas.openxmlformats.org/drawingml/2006/main" name="217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17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2.xml><?xml version="1.0" encoding="utf-8"?>
<a:theme xmlns:a="http://schemas.openxmlformats.org/drawingml/2006/main" name="20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0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20.xml><?xml version="1.0" encoding="utf-8"?>
<a:theme xmlns:a="http://schemas.openxmlformats.org/drawingml/2006/main" name="218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18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21.xml><?xml version="1.0" encoding="utf-8"?>
<a:theme xmlns:a="http://schemas.openxmlformats.org/drawingml/2006/main" name="219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19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22.xml><?xml version="1.0" encoding="utf-8"?>
<a:theme xmlns:a="http://schemas.openxmlformats.org/drawingml/2006/main" name="220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20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23.xml><?xml version="1.0" encoding="utf-8"?>
<a:theme xmlns:a="http://schemas.openxmlformats.org/drawingml/2006/main" name="221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21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24.xml><?xml version="1.0" encoding="utf-8"?>
<a:theme xmlns:a="http://schemas.openxmlformats.org/drawingml/2006/main" name="222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22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25.xml><?xml version="1.0" encoding="utf-8"?>
<a:theme xmlns:a="http://schemas.openxmlformats.org/drawingml/2006/main" name="223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23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26.xml><?xml version="1.0" encoding="utf-8"?>
<a:theme xmlns:a="http://schemas.openxmlformats.org/drawingml/2006/main" name="224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24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27.xml><?xml version="1.0" encoding="utf-8"?>
<a:theme xmlns:a="http://schemas.openxmlformats.org/drawingml/2006/main" name="225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25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28.xml><?xml version="1.0" encoding="utf-8"?>
<a:theme xmlns:a="http://schemas.openxmlformats.org/drawingml/2006/main" name="226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26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29.xml><?xml version="1.0" encoding="utf-8"?>
<a:theme xmlns:a="http://schemas.openxmlformats.org/drawingml/2006/main" name="227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27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3.xml><?xml version="1.0" encoding="utf-8"?>
<a:theme xmlns:a="http://schemas.openxmlformats.org/drawingml/2006/main" name="21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1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30.xml><?xml version="1.0" encoding="utf-8"?>
<a:theme xmlns:a="http://schemas.openxmlformats.org/drawingml/2006/main" name="228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28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31.xml><?xml version="1.0" encoding="utf-8"?>
<a:theme xmlns:a="http://schemas.openxmlformats.org/drawingml/2006/main" name="229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29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32.xml><?xml version="1.0" encoding="utf-8"?>
<a:theme xmlns:a="http://schemas.openxmlformats.org/drawingml/2006/main" name="230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30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33.xml><?xml version="1.0" encoding="utf-8"?>
<a:theme xmlns:a="http://schemas.openxmlformats.org/drawingml/2006/main" name="231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31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34.xml><?xml version="1.0" encoding="utf-8"?>
<a:theme xmlns:a="http://schemas.openxmlformats.org/drawingml/2006/main" name="232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32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35.xml><?xml version="1.0" encoding="utf-8"?>
<a:theme xmlns:a="http://schemas.openxmlformats.org/drawingml/2006/main" name="233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33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36.xml><?xml version="1.0" encoding="utf-8"?>
<a:theme xmlns:a="http://schemas.openxmlformats.org/drawingml/2006/main" name="234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34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37.xml><?xml version="1.0" encoding="utf-8"?>
<a:theme xmlns:a="http://schemas.openxmlformats.org/drawingml/2006/main" name="235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35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38.xml><?xml version="1.0" encoding="utf-8"?>
<a:theme xmlns:a="http://schemas.openxmlformats.org/drawingml/2006/main" name="236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36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39.xml><?xml version="1.0" encoding="utf-8"?>
<a:theme xmlns:a="http://schemas.openxmlformats.org/drawingml/2006/main" name="237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37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4.xml><?xml version="1.0" encoding="utf-8"?>
<a:theme xmlns:a="http://schemas.openxmlformats.org/drawingml/2006/main" name="22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2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40.xml><?xml version="1.0" encoding="utf-8"?>
<a:theme xmlns:a="http://schemas.openxmlformats.org/drawingml/2006/main" name="238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38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41.xml><?xml version="1.0" encoding="utf-8"?>
<a:theme xmlns:a="http://schemas.openxmlformats.org/drawingml/2006/main" name="239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39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42.xml><?xml version="1.0" encoding="utf-8"?>
<a:theme xmlns:a="http://schemas.openxmlformats.org/drawingml/2006/main" name="240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40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43.xml><?xml version="1.0" encoding="utf-8"?>
<a:theme xmlns:a="http://schemas.openxmlformats.org/drawingml/2006/main" name="241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41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44.xml><?xml version="1.0" encoding="utf-8"?>
<a:theme xmlns:a="http://schemas.openxmlformats.org/drawingml/2006/main" name="242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42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45.xml><?xml version="1.0" encoding="utf-8"?>
<a:theme xmlns:a="http://schemas.openxmlformats.org/drawingml/2006/main" name="243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43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46.xml><?xml version="1.0" encoding="utf-8"?>
<a:theme xmlns:a="http://schemas.openxmlformats.org/drawingml/2006/main" name="244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44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47.xml><?xml version="1.0" encoding="utf-8"?>
<a:theme xmlns:a="http://schemas.openxmlformats.org/drawingml/2006/main" name="245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45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48.xml><?xml version="1.0" encoding="utf-8"?>
<a:theme xmlns:a="http://schemas.openxmlformats.org/drawingml/2006/main" name="246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46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49.xml><?xml version="1.0" encoding="utf-8"?>
<a:theme xmlns:a="http://schemas.openxmlformats.org/drawingml/2006/main" name="247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47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5.xml><?xml version="1.0" encoding="utf-8"?>
<a:theme xmlns:a="http://schemas.openxmlformats.org/drawingml/2006/main" name="23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3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50.xml><?xml version="1.0" encoding="utf-8"?>
<a:theme xmlns:a="http://schemas.openxmlformats.org/drawingml/2006/main" name="248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48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51.xml><?xml version="1.0" encoding="utf-8"?>
<a:theme xmlns:a="http://schemas.openxmlformats.org/drawingml/2006/main" name="249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49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52.xml><?xml version="1.0" encoding="utf-8"?>
<a:theme xmlns:a="http://schemas.openxmlformats.org/drawingml/2006/main" name="250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50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53.xml><?xml version="1.0" encoding="utf-8"?>
<a:theme xmlns:a="http://schemas.openxmlformats.org/drawingml/2006/main" name="251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51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54.xml><?xml version="1.0" encoding="utf-8"?>
<a:theme xmlns:a="http://schemas.openxmlformats.org/drawingml/2006/main" name="252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52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55.xml><?xml version="1.0" encoding="utf-8"?>
<a:theme xmlns:a="http://schemas.openxmlformats.org/drawingml/2006/main" name="253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53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56.xml><?xml version="1.0" encoding="utf-8"?>
<a:theme xmlns:a="http://schemas.openxmlformats.org/drawingml/2006/main" name="254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54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57.xml><?xml version="1.0" encoding="utf-8"?>
<a:theme xmlns:a="http://schemas.openxmlformats.org/drawingml/2006/main" name="255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55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58.xml><?xml version="1.0" encoding="utf-8"?>
<a:theme xmlns:a="http://schemas.openxmlformats.org/drawingml/2006/main" name="256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56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59.xml><?xml version="1.0" encoding="utf-8"?>
<a:theme xmlns:a="http://schemas.openxmlformats.org/drawingml/2006/main" name="257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57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6.xml><?xml version="1.0" encoding="utf-8"?>
<a:theme xmlns:a="http://schemas.openxmlformats.org/drawingml/2006/main" name="24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4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60.xml><?xml version="1.0" encoding="utf-8"?>
<a:theme xmlns:a="http://schemas.openxmlformats.org/drawingml/2006/main" name="258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58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61.xml><?xml version="1.0" encoding="utf-8"?>
<a:theme xmlns:a="http://schemas.openxmlformats.org/drawingml/2006/main" name="259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59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62.xml><?xml version="1.0" encoding="utf-8"?>
<a:theme xmlns:a="http://schemas.openxmlformats.org/drawingml/2006/main" name="260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60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63.xml><?xml version="1.0" encoding="utf-8"?>
<a:theme xmlns:a="http://schemas.openxmlformats.org/drawingml/2006/main" name="261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61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64.xml><?xml version="1.0" encoding="utf-8"?>
<a:theme xmlns:a="http://schemas.openxmlformats.org/drawingml/2006/main" name="262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62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65.xml><?xml version="1.0" encoding="utf-8"?>
<a:theme xmlns:a="http://schemas.openxmlformats.org/drawingml/2006/main" name="263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63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66.xml><?xml version="1.0" encoding="utf-8"?>
<a:theme xmlns:a="http://schemas.openxmlformats.org/drawingml/2006/main" name="264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64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67.xml><?xml version="1.0" encoding="utf-8"?>
<a:theme xmlns:a="http://schemas.openxmlformats.org/drawingml/2006/main" name="265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65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68.xml><?xml version="1.0" encoding="utf-8"?>
<a:theme xmlns:a="http://schemas.openxmlformats.org/drawingml/2006/main" name="Office 主题">
  <a:themeElements>
    <a:clrScheme name="">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Office">
      <a:majorFont>
        <a:latin typeface="DengXian Light"/>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DengXian"/>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69.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7.xml><?xml version="1.0" encoding="utf-8"?>
<a:theme xmlns:a="http://schemas.openxmlformats.org/drawingml/2006/main" name="25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5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8.xml><?xml version="1.0" encoding="utf-8"?>
<a:theme xmlns:a="http://schemas.openxmlformats.org/drawingml/2006/main" name="26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6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9.xml><?xml version="1.0" encoding="utf-8"?>
<a:theme xmlns:a="http://schemas.openxmlformats.org/drawingml/2006/main" name="27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7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1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30.xml><?xml version="1.0" encoding="utf-8"?>
<a:theme xmlns:a="http://schemas.openxmlformats.org/drawingml/2006/main" name="28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8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31.xml><?xml version="1.0" encoding="utf-8"?>
<a:theme xmlns:a="http://schemas.openxmlformats.org/drawingml/2006/main" name="29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9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32.xml><?xml version="1.0" encoding="utf-8"?>
<a:theme xmlns:a="http://schemas.openxmlformats.org/drawingml/2006/main" name="30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30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33.xml><?xml version="1.0" encoding="utf-8"?>
<a:theme xmlns:a="http://schemas.openxmlformats.org/drawingml/2006/main" name="31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31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34.xml><?xml version="1.0" encoding="utf-8"?>
<a:theme xmlns:a="http://schemas.openxmlformats.org/drawingml/2006/main" name="32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32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35.xml><?xml version="1.0" encoding="utf-8"?>
<a:theme xmlns:a="http://schemas.openxmlformats.org/drawingml/2006/main" name="33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33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36.xml><?xml version="1.0" encoding="utf-8"?>
<a:theme xmlns:a="http://schemas.openxmlformats.org/drawingml/2006/main" name="34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34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37.xml><?xml version="1.0" encoding="utf-8"?>
<a:theme xmlns:a="http://schemas.openxmlformats.org/drawingml/2006/main" name="35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35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38.xml><?xml version="1.0" encoding="utf-8"?>
<a:theme xmlns:a="http://schemas.openxmlformats.org/drawingml/2006/main" name="36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36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39.xml><?xml version="1.0" encoding="utf-8"?>
<a:theme xmlns:a="http://schemas.openxmlformats.org/drawingml/2006/main" name="37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37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2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2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40.xml><?xml version="1.0" encoding="utf-8"?>
<a:theme xmlns:a="http://schemas.openxmlformats.org/drawingml/2006/main" name="38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38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41.xml><?xml version="1.0" encoding="utf-8"?>
<a:theme xmlns:a="http://schemas.openxmlformats.org/drawingml/2006/main" name="39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39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42.xml><?xml version="1.0" encoding="utf-8"?>
<a:theme xmlns:a="http://schemas.openxmlformats.org/drawingml/2006/main" name="40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40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43.xml><?xml version="1.0" encoding="utf-8"?>
<a:theme xmlns:a="http://schemas.openxmlformats.org/drawingml/2006/main" name="41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41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44.xml><?xml version="1.0" encoding="utf-8"?>
<a:theme xmlns:a="http://schemas.openxmlformats.org/drawingml/2006/main" name="42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42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45.xml><?xml version="1.0" encoding="utf-8"?>
<a:theme xmlns:a="http://schemas.openxmlformats.org/drawingml/2006/main" name="43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43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46.xml><?xml version="1.0" encoding="utf-8"?>
<a:theme xmlns:a="http://schemas.openxmlformats.org/drawingml/2006/main" name="44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44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47.xml><?xml version="1.0" encoding="utf-8"?>
<a:theme xmlns:a="http://schemas.openxmlformats.org/drawingml/2006/main" name="45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45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48.xml><?xml version="1.0" encoding="utf-8"?>
<a:theme xmlns:a="http://schemas.openxmlformats.org/drawingml/2006/main" name="46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46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49.xml><?xml version="1.0" encoding="utf-8"?>
<a:theme xmlns:a="http://schemas.openxmlformats.org/drawingml/2006/main" name="47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47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3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3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50.xml><?xml version="1.0" encoding="utf-8"?>
<a:theme xmlns:a="http://schemas.openxmlformats.org/drawingml/2006/main" name="48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48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51.xml><?xml version="1.0" encoding="utf-8"?>
<a:theme xmlns:a="http://schemas.openxmlformats.org/drawingml/2006/main" name="49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49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52.xml><?xml version="1.0" encoding="utf-8"?>
<a:theme xmlns:a="http://schemas.openxmlformats.org/drawingml/2006/main" name="50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50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53.xml><?xml version="1.0" encoding="utf-8"?>
<a:theme xmlns:a="http://schemas.openxmlformats.org/drawingml/2006/main" name="51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51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54.xml><?xml version="1.0" encoding="utf-8"?>
<a:theme xmlns:a="http://schemas.openxmlformats.org/drawingml/2006/main" name="52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52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55.xml><?xml version="1.0" encoding="utf-8"?>
<a:theme xmlns:a="http://schemas.openxmlformats.org/drawingml/2006/main" name="53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53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56.xml><?xml version="1.0" encoding="utf-8"?>
<a:theme xmlns:a="http://schemas.openxmlformats.org/drawingml/2006/main" name="54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54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57.xml><?xml version="1.0" encoding="utf-8"?>
<a:theme xmlns:a="http://schemas.openxmlformats.org/drawingml/2006/main" name="55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55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58.xml><?xml version="1.0" encoding="utf-8"?>
<a:theme xmlns:a="http://schemas.openxmlformats.org/drawingml/2006/main" name="56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56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59.xml><?xml version="1.0" encoding="utf-8"?>
<a:theme xmlns:a="http://schemas.openxmlformats.org/drawingml/2006/main" name="57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57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4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4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60.xml><?xml version="1.0" encoding="utf-8"?>
<a:theme xmlns:a="http://schemas.openxmlformats.org/drawingml/2006/main" name="58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58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61.xml><?xml version="1.0" encoding="utf-8"?>
<a:theme xmlns:a="http://schemas.openxmlformats.org/drawingml/2006/main" name="59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59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62.xml><?xml version="1.0" encoding="utf-8"?>
<a:theme xmlns:a="http://schemas.openxmlformats.org/drawingml/2006/main" name="60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60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63.xml><?xml version="1.0" encoding="utf-8"?>
<a:theme xmlns:a="http://schemas.openxmlformats.org/drawingml/2006/main" name="61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61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64.xml><?xml version="1.0" encoding="utf-8"?>
<a:theme xmlns:a="http://schemas.openxmlformats.org/drawingml/2006/main" name="62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62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65.xml><?xml version="1.0" encoding="utf-8"?>
<a:theme xmlns:a="http://schemas.openxmlformats.org/drawingml/2006/main" name="63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63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66.xml><?xml version="1.0" encoding="utf-8"?>
<a:theme xmlns:a="http://schemas.openxmlformats.org/drawingml/2006/main" name="64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64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67.xml><?xml version="1.0" encoding="utf-8"?>
<a:theme xmlns:a="http://schemas.openxmlformats.org/drawingml/2006/main" name="65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65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68.xml><?xml version="1.0" encoding="utf-8"?>
<a:theme xmlns:a="http://schemas.openxmlformats.org/drawingml/2006/main" name="66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66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69.xml><?xml version="1.0" encoding="utf-8"?>
<a:theme xmlns:a="http://schemas.openxmlformats.org/drawingml/2006/main" name="67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67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5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5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70.xml><?xml version="1.0" encoding="utf-8"?>
<a:theme xmlns:a="http://schemas.openxmlformats.org/drawingml/2006/main" name="68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68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71.xml><?xml version="1.0" encoding="utf-8"?>
<a:theme xmlns:a="http://schemas.openxmlformats.org/drawingml/2006/main" name="69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69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72.xml><?xml version="1.0" encoding="utf-8"?>
<a:theme xmlns:a="http://schemas.openxmlformats.org/drawingml/2006/main" name="70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70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73.xml><?xml version="1.0" encoding="utf-8"?>
<a:theme xmlns:a="http://schemas.openxmlformats.org/drawingml/2006/main" name="71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71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74.xml><?xml version="1.0" encoding="utf-8"?>
<a:theme xmlns:a="http://schemas.openxmlformats.org/drawingml/2006/main" name="72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72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75.xml><?xml version="1.0" encoding="utf-8"?>
<a:theme xmlns:a="http://schemas.openxmlformats.org/drawingml/2006/main" name="73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73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76.xml><?xml version="1.0" encoding="utf-8"?>
<a:theme xmlns:a="http://schemas.openxmlformats.org/drawingml/2006/main" name="74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74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77.xml><?xml version="1.0" encoding="utf-8"?>
<a:theme xmlns:a="http://schemas.openxmlformats.org/drawingml/2006/main" name="75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75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78.xml><?xml version="1.0" encoding="utf-8"?>
<a:theme xmlns:a="http://schemas.openxmlformats.org/drawingml/2006/main" name="76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76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79.xml><?xml version="1.0" encoding="utf-8"?>
<a:theme xmlns:a="http://schemas.openxmlformats.org/drawingml/2006/main" name="77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77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6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6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80.xml><?xml version="1.0" encoding="utf-8"?>
<a:theme xmlns:a="http://schemas.openxmlformats.org/drawingml/2006/main" name="78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78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81.xml><?xml version="1.0" encoding="utf-8"?>
<a:theme xmlns:a="http://schemas.openxmlformats.org/drawingml/2006/main" name="79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79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82.xml><?xml version="1.0" encoding="utf-8"?>
<a:theme xmlns:a="http://schemas.openxmlformats.org/drawingml/2006/main" name="80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80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83.xml><?xml version="1.0" encoding="utf-8"?>
<a:theme xmlns:a="http://schemas.openxmlformats.org/drawingml/2006/main" name="81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81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84.xml><?xml version="1.0" encoding="utf-8"?>
<a:theme xmlns:a="http://schemas.openxmlformats.org/drawingml/2006/main" name="82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82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85.xml><?xml version="1.0" encoding="utf-8"?>
<a:theme xmlns:a="http://schemas.openxmlformats.org/drawingml/2006/main" name="83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83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86.xml><?xml version="1.0" encoding="utf-8"?>
<a:theme xmlns:a="http://schemas.openxmlformats.org/drawingml/2006/main" name="84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84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87.xml><?xml version="1.0" encoding="utf-8"?>
<a:theme xmlns:a="http://schemas.openxmlformats.org/drawingml/2006/main" name="85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85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88.xml><?xml version="1.0" encoding="utf-8"?>
<a:theme xmlns:a="http://schemas.openxmlformats.org/drawingml/2006/main" name="86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86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89.xml><?xml version="1.0" encoding="utf-8"?>
<a:theme xmlns:a="http://schemas.openxmlformats.org/drawingml/2006/main" name="87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87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7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7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90.xml><?xml version="1.0" encoding="utf-8"?>
<a:theme xmlns:a="http://schemas.openxmlformats.org/drawingml/2006/main" name="88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88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91.xml><?xml version="1.0" encoding="utf-8"?>
<a:theme xmlns:a="http://schemas.openxmlformats.org/drawingml/2006/main" name="89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89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92.xml><?xml version="1.0" encoding="utf-8"?>
<a:theme xmlns:a="http://schemas.openxmlformats.org/drawingml/2006/main" name="90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90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93.xml><?xml version="1.0" encoding="utf-8"?>
<a:theme xmlns:a="http://schemas.openxmlformats.org/drawingml/2006/main" name="91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91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94.xml><?xml version="1.0" encoding="utf-8"?>
<a:theme xmlns:a="http://schemas.openxmlformats.org/drawingml/2006/main" name="92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92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95.xml><?xml version="1.0" encoding="utf-8"?>
<a:theme xmlns:a="http://schemas.openxmlformats.org/drawingml/2006/main" name="93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93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96.xml><?xml version="1.0" encoding="utf-8"?>
<a:theme xmlns:a="http://schemas.openxmlformats.org/drawingml/2006/main" name="94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94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97.xml><?xml version="1.0" encoding="utf-8"?>
<a:theme xmlns:a="http://schemas.openxmlformats.org/drawingml/2006/main" name="95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95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98.xml><?xml version="1.0" encoding="utf-8"?>
<a:theme xmlns:a="http://schemas.openxmlformats.org/drawingml/2006/main" name="96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96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99.xml><?xml version="1.0" encoding="utf-8"?>
<a:theme xmlns:a="http://schemas.openxmlformats.org/drawingml/2006/main" name="97_自定义设计方案">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97_自定义设计方案">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1" fontAlgn="base" latinLnBrk="0" hangingPunct="1">
          <a:lnSpc>
            <a:spcPct val="100000"/>
          </a:lnSpc>
          <a:spcBef>
            <a:spcPct val="0"/>
          </a:spcBef>
          <a:spcAft>
            <a:spcPct val="0"/>
          </a:spcAft>
          <a:buClrTx/>
          <a:buSzPct val="100000"/>
          <a:buFont typeface="Arial" panose="020B0604020202020204" pitchFamily="34" charset="0"/>
          <a:buNone/>
          <a:defRPr kumimoji="0" lang="zh-CN" altLang="zh-CN" sz="1800" b="0" i="0" u="none" strike="noStrike" cap="none" normalizeH="0" baseline="0">
            <a:ln>
              <a:noFill/>
            </a:ln>
            <a:solidFill>
              <a:schemeClr val="tx1"/>
            </a:solidFill>
            <a:effectLst/>
            <a:latin typeface="Calibri" panose="020F0502020204030204" charset="0"/>
            <a:ea typeface="宋体" panose="02010600030101010101" pitchFamily="2" charset="-122"/>
          </a:defRPr>
        </a:defPPr>
      </a:lstStyle>
    </a:lnDef>
  </a:objectDefaul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4280</Words>
  <Application>WPS 演示</Application>
  <PresentationFormat>自定义</PresentationFormat>
  <Paragraphs>184</Paragraphs>
  <Slides>13</Slides>
  <Notes>0</Notes>
  <HiddenSlides>0</HiddenSlides>
  <MMClips>0</MMClips>
  <ScaleCrop>false</ScaleCrop>
  <HeadingPairs>
    <vt:vector size="6" baseType="variant">
      <vt:variant>
        <vt:lpstr>已用的字体</vt:lpstr>
      </vt:variant>
      <vt:variant>
        <vt:i4>13</vt:i4>
      </vt:variant>
      <vt:variant>
        <vt:lpstr>主题</vt:lpstr>
      </vt:variant>
      <vt:variant>
        <vt:i4>267</vt:i4>
      </vt:variant>
      <vt:variant>
        <vt:lpstr>幻灯片标题</vt:lpstr>
      </vt:variant>
      <vt:variant>
        <vt:i4>13</vt:i4>
      </vt:variant>
    </vt:vector>
  </HeadingPairs>
  <TitlesOfParts>
    <vt:vector size="293" baseType="lpstr">
      <vt:lpstr>Arial</vt:lpstr>
      <vt:lpstr>宋体</vt:lpstr>
      <vt:lpstr>Wingdings</vt:lpstr>
      <vt:lpstr>Calibri</vt:lpstr>
      <vt:lpstr>Calibri</vt:lpstr>
      <vt:lpstr>Times New Roman</vt:lpstr>
      <vt:lpstr>Arial</vt:lpstr>
      <vt:lpstr>微软雅黑</vt:lpstr>
      <vt:lpstr>等线</vt:lpstr>
      <vt:lpstr>Times New Roman</vt:lpstr>
      <vt:lpstr>Arial Unicode MS</vt:lpstr>
      <vt:lpstr>DengXian</vt:lpstr>
      <vt:lpstr>Segoe Print</vt:lpstr>
      <vt:lpstr>Office 主题​​</vt:lpstr>
      <vt:lpstr>自定义设计方案</vt:lpstr>
      <vt:lpstr>1_自定义设计方案</vt:lpstr>
      <vt:lpstr>2_自定义设计方案</vt:lpstr>
      <vt:lpstr>3_自定义设计方案</vt:lpstr>
      <vt:lpstr>4_自定义设计方案</vt:lpstr>
      <vt:lpstr>5_自定义设计方案</vt:lpstr>
      <vt:lpstr>6_自定义设计方案</vt:lpstr>
      <vt:lpstr>7_自定义设计方案</vt:lpstr>
      <vt:lpstr>8_自定义设计方案</vt:lpstr>
      <vt:lpstr>9_自定义设计方案</vt:lpstr>
      <vt:lpstr>10_自定义设计方案</vt:lpstr>
      <vt:lpstr>11_自定义设计方案</vt:lpstr>
      <vt:lpstr>12_自定义设计方案</vt:lpstr>
      <vt:lpstr>13_自定义设计方案</vt:lpstr>
      <vt:lpstr>14_自定义设计方案</vt:lpstr>
      <vt:lpstr>15_自定义设计方案</vt:lpstr>
      <vt:lpstr>16_自定义设计方案</vt:lpstr>
      <vt:lpstr>17_自定义设计方案</vt:lpstr>
      <vt:lpstr>18_自定义设计方案</vt:lpstr>
      <vt:lpstr>19_自定义设计方案</vt:lpstr>
      <vt:lpstr>20_自定义设计方案</vt:lpstr>
      <vt:lpstr>21_自定义设计方案</vt:lpstr>
      <vt:lpstr>22_自定义设计方案</vt:lpstr>
      <vt:lpstr>23_自定义设计方案</vt:lpstr>
      <vt:lpstr>24_自定义设计方案</vt:lpstr>
      <vt:lpstr>25_自定义设计方案</vt:lpstr>
      <vt:lpstr>26_自定义设计方案</vt:lpstr>
      <vt:lpstr>27_自定义设计方案</vt:lpstr>
      <vt:lpstr>28_自定义设计方案</vt:lpstr>
      <vt:lpstr>29_自定义设计方案</vt:lpstr>
      <vt:lpstr>30_自定义设计方案</vt:lpstr>
      <vt:lpstr>31_自定义设计方案</vt:lpstr>
      <vt:lpstr>32_自定义设计方案</vt:lpstr>
      <vt:lpstr>33_自定义设计方案</vt:lpstr>
      <vt:lpstr>34_自定义设计方案</vt:lpstr>
      <vt:lpstr>35_自定义设计方案</vt:lpstr>
      <vt:lpstr>36_自定义设计方案</vt:lpstr>
      <vt:lpstr>37_自定义设计方案</vt:lpstr>
      <vt:lpstr>38_自定义设计方案</vt:lpstr>
      <vt:lpstr>39_自定义设计方案</vt:lpstr>
      <vt:lpstr>40_自定义设计方案</vt:lpstr>
      <vt:lpstr>41_自定义设计方案</vt:lpstr>
      <vt:lpstr>42_自定义设计方案</vt:lpstr>
      <vt:lpstr>43_自定义设计方案</vt:lpstr>
      <vt:lpstr>44_自定义设计方案</vt:lpstr>
      <vt:lpstr>45_自定义设计方案</vt:lpstr>
      <vt:lpstr>46_自定义设计方案</vt:lpstr>
      <vt:lpstr>47_自定义设计方案</vt:lpstr>
      <vt:lpstr>48_自定义设计方案</vt:lpstr>
      <vt:lpstr>49_自定义设计方案</vt:lpstr>
      <vt:lpstr>50_自定义设计方案</vt:lpstr>
      <vt:lpstr>51_自定义设计方案</vt:lpstr>
      <vt:lpstr>52_自定义设计方案</vt:lpstr>
      <vt:lpstr>53_自定义设计方案</vt:lpstr>
      <vt:lpstr>54_自定义设计方案</vt:lpstr>
      <vt:lpstr>55_自定义设计方案</vt:lpstr>
      <vt:lpstr>56_自定义设计方案</vt:lpstr>
      <vt:lpstr>57_自定义设计方案</vt:lpstr>
      <vt:lpstr>58_自定义设计方案</vt:lpstr>
      <vt:lpstr>59_自定义设计方案</vt:lpstr>
      <vt:lpstr>60_自定义设计方案</vt:lpstr>
      <vt:lpstr>61_自定义设计方案</vt:lpstr>
      <vt:lpstr>62_自定义设计方案</vt:lpstr>
      <vt:lpstr>63_自定义设计方案</vt:lpstr>
      <vt:lpstr>64_自定义设计方案</vt:lpstr>
      <vt:lpstr>65_自定义设计方案</vt:lpstr>
      <vt:lpstr>66_自定义设计方案</vt:lpstr>
      <vt:lpstr>67_自定义设计方案</vt:lpstr>
      <vt:lpstr>68_自定义设计方案</vt:lpstr>
      <vt:lpstr>69_自定义设计方案</vt:lpstr>
      <vt:lpstr>70_自定义设计方案</vt:lpstr>
      <vt:lpstr>71_自定义设计方案</vt:lpstr>
      <vt:lpstr>72_自定义设计方案</vt:lpstr>
      <vt:lpstr>73_自定义设计方案</vt:lpstr>
      <vt:lpstr>74_自定义设计方案</vt:lpstr>
      <vt:lpstr>75_自定义设计方案</vt:lpstr>
      <vt:lpstr>76_自定义设计方案</vt:lpstr>
      <vt:lpstr>77_自定义设计方案</vt:lpstr>
      <vt:lpstr>78_自定义设计方案</vt:lpstr>
      <vt:lpstr>79_自定义设计方案</vt:lpstr>
      <vt:lpstr>80_自定义设计方案</vt:lpstr>
      <vt:lpstr>81_自定义设计方案</vt:lpstr>
      <vt:lpstr>82_自定义设计方案</vt:lpstr>
      <vt:lpstr>83_自定义设计方案</vt:lpstr>
      <vt:lpstr>84_自定义设计方案</vt:lpstr>
      <vt:lpstr>85_自定义设计方案</vt:lpstr>
      <vt:lpstr>86_自定义设计方案</vt:lpstr>
      <vt:lpstr>87_自定义设计方案</vt:lpstr>
      <vt:lpstr>88_自定义设计方案</vt:lpstr>
      <vt:lpstr>89_自定义设计方案</vt:lpstr>
      <vt:lpstr>90_自定义设计方案</vt:lpstr>
      <vt:lpstr>91_自定义设计方案</vt:lpstr>
      <vt:lpstr>92_自定义设计方案</vt:lpstr>
      <vt:lpstr>93_自定义设计方案</vt:lpstr>
      <vt:lpstr>94_自定义设计方案</vt:lpstr>
      <vt:lpstr>95_自定义设计方案</vt:lpstr>
      <vt:lpstr>96_自定义设计方案</vt:lpstr>
      <vt:lpstr>97_自定义设计方案</vt:lpstr>
      <vt:lpstr>98_自定义设计方案</vt:lpstr>
      <vt:lpstr>99_自定义设计方案</vt:lpstr>
      <vt:lpstr>100_自定义设计方案</vt:lpstr>
      <vt:lpstr>101_自定义设计方案</vt:lpstr>
      <vt:lpstr>102_自定义设计方案</vt:lpstr>
      <vt:lpstr>103_自定义设计方案</vt:lpstr>
      <vt:lpstr>104_自定义设计方案</vt:lpstr>
      <vt:lpstr>105_自定义设计方案</vt:lpstr>
      <vt:lpstr>106_自定义设计方案</vt:lpstr>
      <vt:lpstr>107_自定义设计方案</vt:lpstr>
      <vt:lpstr>108_自定义设计方案</vt:lpstr>
      <vt:lpstr>109_自定义设计方案</vt:lpstr>
      <vt:lpstr>110_自定义设计方案</vt:lpstr>
      <vt:lpstr>111_自定义设计方案</vt:lpstr>
      <vt:lpstr>112_自定义设计方案</vt:lpstr>
      <vt:lpstr>113_自定义设计方案</vt:lpstr>
      <vt:lpstr>114_自定义设计方案</vt:lpstr>
      <vt:lpstr>115_自定义设计方案</vt:lpstr>
      <vt:lpstr>116_自定义设计方案</vt:lpstr>
      <vt:lpstr>117_自定义设计方案</vt:lpstr>
      <vt:lpstr>118_自定义设计方案</vt:lpstr>
      <vt:lpstr>119_自定义设计方案</vt:lpstr>
      <vt:lpstr>120_自定义设计方案</vt:lpstr>
      <vt:lpstr>121_自定义设计方案</vt:lpstr>
      <vt:lpstr>122_自定义设计方案</vt:lpstr>
      <vt:lpstr>123_自定义设计方案</vt:lpstr>
      <vt:lpstr>124_自定义设计方案</vt:lpstr>
      <vt:lpstr>125_自定义设计方案</vt:lpstr>
      <vt:lpstr>126_自定义设计方案</vt:lpstr>
      <vt:lpstr>127_自定义设计方案</vt:lpstr>
      <vt:lpstr>128_自定义设计方案</vt:lpstr>
      <vt:lpstr>129_自定义设计方案</vt:lpstr>
      <vt:lpstr>130_自定义设计方案</vt:lpstr>
      <vt:lpstr>131_自定义设计方案</vt:lpstr>
      <vt:lpstr>132_自定义设计方案</vt:lpstr>
      <vt:lpstr>133_自定义设计方案</vt:lpstr>
      <vt:lpstr>134_自定义设计方案</vt:lpstr>
      <vt:lpstr>135_自定义设计方案</vt:lpstr>
      <vt:lpstr>136_自定义设计方案</vt:lpstr>
      <vt:lpstr>137_自定义设计方案</vt:lpstr>
      <vt:lpstr>138_自定义设计方案</vt:lpstr>
      <vt:lpstr>139_自定义设计方案</vt:lpstr>
      <vt:lpstr>140_自定义设计方案</vt:lpstr>
      <vt:lpstr>141_自定义设计方案</vt:lpstr>
      <vt:lpstr>142_自定义设计方案</vt:lpstr>
      <vt:lpstr>143_自定义设计方案</vt:lpstr>
      <vt:lpstr>144_自定义设计方案</vt:lpstr>
      <vt:lpstr>145_自定义设计方案</vt:lpstr>
      <vt:lpstr>146_自定义设计方案</vt:lpstr>
      <vt:lpstr>147_自定义设计方案</vt:lpstr>
      <vt:lpstr>148_自定义设计方案</vt:lpstr>
      <vt:lpstr>149_自定义设计方案</vt:lpstr>
      <vt:lpstr>150_自定义设计方案</vt:lpstr>
      <vt:lpstr>151_自定义设计方案</vt:lpstr>
      <vt:lpstr>152_自定义设计方案</vt:lpstr>
      <vt:lpstr>153_自定义设计方案</vt:lpstr>
      <vt:lpstr>154_自定义设计方案</vt:lpstr>
      <vt:lpstr>155_自定义设计方案</vt:lpstr>
      <vt:lpstr>156_自定义设计方案</vt:lpstr>
      <vt:lpstr>157_自定义设计方案</vt:lpstr>
      <vt:lpstr>158_自定义设计方案</vt:lpstr>
      <vt:lpstr>159_自定义设计方案</vt:lpstr>
      <vt:lpstr>160_自定义设计方案</vt:lpstr>
      <vt:lpstr>161_自定义设计方案</vt:lpstr>
      <vt:lpstr>162_自定义设计方案</vt:lpstr>
      <vt:lpstr>163_自定义设计方案</vt:lpstr>
      <vt:lpstr>164_自定义设计方案</vt:lpstr>
      <vt:lpstr>165_自定义设计方案</vt:lpstr>
      <vt:lpstr>166_自定义设计方案</vt:lpstr>
      <vt:lpstr>167_自定义设计方案</vt:lpstr>
      <vt:lpstr>168_自定义设计方案</vt:lpstr>
      <vt:lpstr>169_自定义设计方案</vt:lpstr>
      <vt:lpstr>170_自定义设计方案</vt:lpstr>
      <vt:lpstr>171_自定义设计方案</vt:lpstr>
      <vt:lpstr>172_自定义设计方案</vt:lpstr>
      <vt:lpstr>173_自定义设计方案</vt:lpstr>
      <vt:lpstr>174_自定义设计方案</vt:lpstr>
      <vt:lpstr>175_自定义设计方案</vt:lpstr>
      <vt:lpstr>176_自定义设计方案</vt:lpstr>
      <vt:lpstr>177_自定义设计方案</vt:lpstr>
      <vt:lpstr>178_自定义设计方案</vt:lpstr>
      <vt:lpstr>179_自定义设计方案</vt:lpstr>
      <vt:lpstr>180_自定义设计方案</vt:lpstr>
      <vt:lpstr>181_自定义设计方案</vt:lpstr>
      <vt:lpstr>182_自定义设计方案</vt:lpstr>
      <vt:lpstr>183_自定义设计方案</vt:lpstr>
      <vt:lpstr>184_自定义设计方案</vt:lpstr>
      <vt:lpstr>185_自定义设计方案</vt:lpstr>
      <vt:lpstr>186_自定义设计方案</vt:lpstr>
      <vt:lpstr>187_自定义设计方案</vt:lpstr>
      <vt:lpstr>188_自定义设计方案</vt:lpstr>
      <vt:lpstr>189_自定义设计方案</vt:lpstr>
      <vt:lpstr>190_自定义设计方案</vt:lpstr>
      <vt:lpstr>191_自定义设计方案</vt:lpstr>
      <vt:lpstr>192_自定义设计方案</vt:lpstr>
      <vt:lpstr>193_自定义设计方案</vt:lpstr>
      <vt:lpstr>194_自定义设计方案</vt:lpstr>
      <vt:lpstr>195_自定义设计方案</vt:lpstr>
      <vt:lpstr>196_自定义设计方案</vt:lpstr>
      <vt:lpstr>197_自定义设计方案</vt:lpstr>
      <vt:lpstr>198_自定义设计方案</vt:lpstr>
      <vt:lpstr>199_自定义设计方案</vt:lpstr>
      <vt:lpstr>200_自定义设计方案</vt:lpstr>
      <vt:lpstr>201_自定义设计方案</vt:lpstr>
      <vt:lpstr>202_自定义设计方案</vt:lpstr>
      <vt:lpstr>203_自定义设计方案</vt:lpstr>
      <vt:lpstr>204_自定义设计方案</vt:lpstr>
      <vt:lpstr>205_自定义设计方案</vt:lpstr>
      <vt:lpstr>206_自定义设计方案</vt:lpstr>
      <vt:lpstr>207_自定义设计方案</vt:lpstr>
      <vt:lpstr>208_自定义设计方案</vt:lpstr>
      <vt:lpstr>209_自定义设计方案</vt:lpstr>
      <vt:lpstr>210_自定义设计方案</vt:lpstr>
      <vt:lpstr>211_自定义设计方案</vt:lpstr>
      <vt:lpstr>212_自定义设计方案</vt:lpstr>
      <vt:lpstr>213_自定义设计方案</vt:lpstr>
      <vt:lpstr>214_自定义设计方案</vt:lpstr>
      <vt:lpstr>215_自定义设计方案</vt:lpstr>
      <vt:lpstr>216_自定义设计方案</vt:lpstr>
      <vt:lpstr>217_自定义设计方案</vt:lpstr>
      <vt:lpstr>218_自定义设计方案</vt:lpstr>
      <vt:lpstr>219_自定义设计方案</vt:lpstr>
      <vt:lpstr>220_自定义设计方案</vt:lpstr>
      <vt:lpstr>221_自定义设计方案</vt:lpstr>
      <vt:lpstr>222_自定义设计方案</vt:lpstr>
      <vt:lpstr>223_自定义设计方案</vt:lpstr>
      <vt:lpstr>224_自定义设计方案</vt:lpstr>
      <vt:lpstr>225_自定义设计方案</vt:lpstr>
      <vt:lpstr>226_自定义设计方案</vt:lpstr>
      <vt:lpstr>227_自定义设计方案</vt:lpstr>
      <vt:lpstr>228_自定义设计方案</vt:lpstr>
      <vt:lpstr>229_自定义设计方案</vt:lpstr>
      <vt:lpstr>230_自定义设计方案</vt:lpstr>
      <vt:lpstr>231_自定义设计方案</vt:lpstr>
      <vt:lpstr>232_自定义设计方案</vt:lpstr>
      <vt:lpstr>233_自定义设计方案</vt:lpstr>
      <vt:lpstr>234_自定义设计方案</vt:lpstr>
      <vt:lpstr>235_自定义设计方案</vt:lpstr>
      <vt:lpstr>236_自定义设计方案</vt:lpstr>
      <vt:lpstr>237_自定义设计方案</vt:lpstr>
      <vt:lpstr>238_自定义设计方案</vt:lpstr>
      <vt:lpstr>239_自定义设计方案</vt:lpstr>
      <vt:lpstr>240_自定义设计方案</vt:lpstr>
      <vt:lpstr>241_自定义设计方案</vt:lpstr>
      <vt:lpstr>242_自定义设计方案</vt:lpstr>
      <vt:lpstr>243_自定义设计方案</vt:lpstr>
      <vt:lpstr>244_自定义设计方案</vt:lpstr>
      <vt:lpstr>245_自定义设计方案</vt:lpstr>
      <vt:lpstr>246_自定义设计方案</vt:lpstr>
      <vt:lpstr>247_自定义设计方案</vt:lpstr>
      <vt:lpstr>248_自定义设计方案</vt:lpstr>
      <vt:lpstr>249_自定义设计方案</vt:lpstr>
      <vt:lpstr>250_自定义设计方案</vt:lpstr>
      <vt:lpstr>251_自定义设计方案</vt:lpstr>
      <vt:lpstr>252_自定义设计方案</vt:lpstr>
      <vt:lpstr>253_自定义设计方案</vt:lpstr>
      <vt:lpstr>254_自定义设计方案</vt:lpstr>
      <vt:lpstr>255_自定义设计方案</vt:lpstr>
      <vt:lpstr>256_自定义设计方案</vt:lpstr>
      <vt:lpstr>257_自定义设计方案</vt:lpstr>
      <vt:lpstr>258_自定义设计方案</vt:lpstr>
      <vt:lpstr>259_自定义设计方案</vt:lpstr>
      <vt:lpstr>260_自定义设计方案</vt:lpstr>
      <vt:lpstr>261_自定义设计方案</vt:lpstr>
      <vt:lpstr>262_自定义设计方案</vt:lpstr>
      <vt:lpstr>263_自定义设计方案</vt:lpstr>
      <vt:lpstr>264_自定义设计方案</vt:lpstr>
      <vt:lpstr>265_自定义设计方案</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FITTOP˾�</dc:title>
  <dc:creator>Sky123.Org</dc:creator>
  <cp:lastModifiedBy>Claire</cp:lastModifiedBy>
  <cp:revision>873</cp:revision>
  <dcterms:created xsi:type="dcterms:W3CDTF">2021-08-07T06:55:00Z</dcterms:created>
  <dcterms:modified xsi:type="dcterms:W3CDTF">2022-04-01T09:51:16Z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2052-11.1.0.11365</vt:lpwstr>
  </property>
  <property fmtid="{D5CDD505-2E9C-101B-9397-08002B2CF9AE}" pid="3" name="ICV">
    <vt:lpwstr>5CBBC4751017493694833EA987A2A460</vt:lpwstr>
  </property>
</Properties>
</file>