
<file path=[Content_Types].xml><?xml version="1.0" encoding="utf-8"?>
<Types xmlns="http://schemas.openxmlformats.org/package/2006/content-types"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100.xml" ContentType="application/vnd.openxmlformats-officedocument.theme+xml"/>
  <Override PartName="/ppt/theme/theme101.xml" ContentType="application/vnd.openxmlformats-officedocument.theme+xml"/>
  <Override PartName="/ppt/theme/theme102.xml" ContentType="application/vnd.openxmlformats-officedocument.theme+xml"/>
  <Override PartName="/ppt/theme/theme103.xml" ContentType="application/vnd.openxmlformats-officedocument.theme+xml"/>
  <Override PartName="/ppt/theme/theme104.xml" ContentType="application/vnd.openxmlformats-officedocument.theme+xml"/>
  <Override PartName="/ppt/theme/theme105.xml" ContentType="application/vnd.openxmlformats-officedocument.theme+xml"/>
  <Override PartName="/ppt/theme/theme106.xml" ContentType="application/vnd.openxmlformats-officedocument.theme+xml"/>
  <Override PartName="/ppt/theme/theme107.xml" ContentType="application/vnd.openxmlformats-officedocument.theme+xml"/>
  <Override PartName="/ppt/theme/theme108.xml" ContentType="application/vnd.openxmlformats-officedocument.theme+xml"/>
  <Override PartName="/ppt/theme/theme109.xml" ContentType="application/vnd.openxmlformats-officedocument.theme+xml"/>
  <Override PartName="/ppt/theme/theme11.xml" ContentType="application/vnd.openxmlformats-officedocument.theme+xml"/>
  <Override PartName="/ppt/theme/theme110.xml" ContentType="application/vnd.openxmlformats-officedocument.theme+xml"/>
  <Override PartName="/ppt/theme/theme111.xml" ContentType="application/vnd.openxmlformats-officedocument.theme+xml"/>
  <Override PartName="/ppt/theme/theme112.xml" ContentType="application/vnd.openxmlformats-officedocument.theme+xml"/>
  <Override PartName="/ppt/theme/theme113.xml" ContentType="application/vnd.openxmlformats-officedocument.theme+xml"/>
  <Override PartName="/ppt/theme/theme114.xml" ContentType="application/vnd.openxmlformats-officedocument.theme+xml"/>
  <Override PartName="/ppt/theme/theme115.xml" ContentType="application/vnd.openxmlformats-officedocument.theme+xml"/>
  <Override PartName="/ppt/theme/theme116.xml" ContentType="application/vnd.openxmlformats-officedocument.theme+xml"/>
  <Override PartName="/ppt/theme/theme117.xml" ContentType="application/vnd.openxmlformats-officedocument.theme+xml"/>
  <Override PartName="/ppt/theme/theme118.xml" ContentType="application/vnd.openxmlformats-officedocument.theme+xml"/>
  <Override PartName="/ppt/theme/theme119.xml" ContentType="application/vnd.openxmlformats-officedocument.theme+xml"/>
  <Override PartName="/ppt/theme/theme12.xml" ContentType="application/vnd.openxmlformats-officedocument.theme+xml"/>
  <Override PartName="/ppt/theme/theme120.xml" ContentType="application/vnd.openxmlformats-officedocument.theme+xml"/>
  <Override PartName="/ppt/theme/theme121.xml" ContentType="application/vnd.openxmlformats-officedocument.theme+xml"/>
  <Override PartName="/ppt/theme/theme122.xml" ContentType="application/vnd.openxmlformats-officedocument.theme+xml"/>
  <Override PartName="/ppt/theme/theme123.xml" ContentType="application/vnd.openxmlformats-officedocument.theme+xml"/>
  <Override PartName="/ppt/theme/theme124.xml" ContentType="application/vnd.openxmlformats-officedocument.theme+xml"/>
  <Override PartName="/ppt/theme/theme125.xml" ContentType="application/vnd.openxmlformats-officedocument.theme+xml"/>
  <Override PartName="/ppt/theme/theme126.xml" ContentType="application/vnd.openxmlformats-officedocument.theme+xml"/>
  <Override PartName="/ppt/theme/theme127.xml" ContentType="application/vnd.openxmlformats-officedocument.theme+xml"/>
  <Override PartName="/ppt/theme/theme128.xml" ContentType="application/vnd.openxmlformats-officedocument.theme+xml"/>
  <Override PartName="/ppt/theme/theme129.xml" ContentType="application/vnd.openxmlformats-officedocument.theme+xml"/>
  <Override PartName="/ppt/theme/theme13.xml" ContentType="application/vnd.openxmlformats-officedocument.theme+xml"/>
  <Override PartName="/ppt/theme/theme130.xml" ContentType="application/vnd.openxmlformats-officedocument.theme+xml"/>
  <Override PartName="/ppt/theme/theme131.xml" ContentType="application/vnd.openxmlformats-officedocument.theme+xml"/>
  <Override PartName="/ppt/theme/theme132.xml" ContentType="application/vnd.openxmlformats-officedocument.theme+xml"/>
  <Override PartName="/ppt/theme/theme133.xml" ContentType="application/vnd.openxmlformats-officedocument.theme+xml"/>
  <Override PartName="/ppt/theme/theme134.xml" ContentType="application/vnd.openxmlformats-officedocument.theme+xml"/>
  <Override PartName="/ppt/theme/theme135.xml" ContentType="application/vnd.openxmlformats-officedocument.theme+xml"/>
  <Override PartName="/ppt/theme/theme136.xml" ContentType="application/vnd.openxmlformats-officedocument.theme+xml"/>
  <Override PartName="/ppt/theme/theme137.xml" ContentType="application/vnd.openxmlformats-officedocument.theme+xml"/>
  <Override PartName="/ppt/theme/theme138.xml" ContentType="application/vnd.openxmlformats-officedocument.theme+xml"/>
  <Override PartName="/ppt/theme/theme139.xml" ContentType="application/vnd.openxmlformats-officedocument.theme+xml"/>
  <Override PartName="/ppt/theme/theme14.xml" ContentType="application/vnd.openxmlformats-officedocument.theme+xml"/>
  <Override PartName="/ppt/theme/theme140.xml" ContentType="application/vnd.openxmlformats-officedocument.theme+xml"/>
  <Override PartName="/ppt/theme/theme141.xml" ContentType="application/vnd.openxmlformats-officedocument.theme+xml"/>
  <Override PartName="/ppt/theme/theme142.xml" ContentType="application/vnd.openxmlformats-officedocument.theme+xml"/>
  <Override PartName="/ppt/theme/theme143.xml" ContentType="application/vnd.openxmlformats-officedocument.theme+xml"/>
  <Override PartName="/ppt/theme/theme144.xml" ContentType="application/vnd.openxmlformats-officedocument.theme+xml"/>
  <Override PartName="/ppt/theme/theme145.xml" ContentType="application/vnd.openxmlformats-officedocument.theme+xml"/>
  <Override PartName="/ppt/theme/theme146.xml" ContentType="application/vnd.openxmlformats-officedocument.theme+xml"/>
  <Override PartName="/ppt/theme/theme147.xml" ContentType="application/vnd.openxmlformats-officedocument.theme+xml"/>
  <Override PartName="/ppt/theme/theme148.xml" ContentType="application/vnd.openxmlformats-officedocument.theme+xml"/>
  <Override PartName="/ppt/theme/theme149.xml" ContentType="application/vnd.openxmlformats-officedocument.theme+xml"/>
  <Override PartName="/ppt/theme/theme15.xml" ContentType="application/vnd.openxmlformats-officedocument.theme+xml"/>
  <Override PartName="/ppt/theme/theme150.xml" ContentType="application/vnd.openxmlformats-officedocument.theme+xml"/>
  <Override PartName="/ppt/theme/theme151.xml" ContentType="application/vnd.openxmlformats-officedocument.theme+xml"/>
  <Override PartName="/ppt/theme/theme152.xml" ContentType="application/vnd.openxmlformats-officedocument.theme+xml"/>
  <Override PartName="/ppt/theme/theme153.xml" ContentType="application/vnd.openxmlformats-officedocument.theme+xml"/>
  <Override PartName="/ppt/theme/theme154.xml" ContentType="application/vnd.openxmlformats-officedocument.theme+xml"/>
  <Override PartName="/ppt/theme/theme155.xml" ContentType="application/vnd.openxmlformats-officedocument.theme+xml"/>
  <Override PartName="/ppt/theme/theme156.xml" ContentType="application/vnd.openxmlformats-officedocument.theme+xml"/>
  <Override PartName="/ppt/theme/theme157.xml" ContentType="application/vnd.openxmlformats-officedocument.theme+xml"/>
  <Override PartName="/ppt/theme/theme158.xml" ContentType="application/vnd.openxmlformats-officedocument.theme+xml"/>
  <Override PartName="/ppt/theme/theme159.xml" ContentType="application/vnd.openxmlformats-officedocument.theme+xml"/>
  <Override PartName="/ppt/theme/theme16.xml" ContentType="application/vnd.openxmlformats-officedocument.theme+xml"/>
  <Override PartName="/ppt/theme/theme160.xml" ContentType="application/vnd.openxmlformats-officedocument.theme+xml"/>
  <Override PartName="/ppt/theme/theme161.xml" ContentType="application/vnd.openxmlformats-officedocument.theme+xml"/>
  <Override PartName="/ppt/theme/theme162.xml" ContentType="application/vnd.openxmlformats-officedocument.theme+xml"/>
  <Override PartName="/ppt/theme/theme163.xml" ContentType="application/vnd.openxmlformats-officedocument.theme+xml"/>
  <Override PartName="/ppt/theme/theme164.xml" ContentType="application/vnd.openxmlformats-officedocument.theme+xml"/>
  <Override PartName="/ppt/theme/theme165.xml" ContentType="application/vnd.openxmlformats-officedocument.theme+xml"/>
  <Override PartName="/ppt/theme/theme166.xml" ContentType="application/vnd.openxmlformats-officedocument.theme+xml"/>
  <Override PartName="/ppt/theme/theme167.xml" ContentType="application/vnd.openxmlformats-officedocument.theme+xml"/>
  <Override PartName="/ppt/theme/theme168.xml" ContentType="application/vnd.openxmlformats-officedocument.theme+xml"/>
  <Override PartName="/ppt/theme/theme169.xml" ContentType="application/vnd.openxmlformats-officedocument.theme+xml"/>
  <Override PartName="/ppt/theme/theme17.xml" ContentType="application/vnd.openxmlformats-officedocument.theme+xml"/>
  <Override PartName="/ppt/theme/theme170.xml" ContentType="application/vnd.openxmlformats-officedocument.theme+xml"/>
  <Override PartName="/ppt/theme/theme171.xml" ContentType="application/vnd.openxmlformats-officedocument.theme+xml"/>
  <Override PartName="/ppt/theme/theme172.xml" ContentType="application/vnd.openxmlformats-officedocument.theme+xml"/>
  <Override PartName="/ppt/theme/theme173.xml" ContentType="application/vnd.openxmlformats-officedocument.theme+xml"/>
  <Override PartName="/ppt/theme/theme174.xml" ContentType="application/vnd.openxmlformats-officedocument.theme+xml"/>
  <Override PartName="/ppt/theme/theme175.xml" ContentType="application/vnd.openxmlformats-officedocument.theme+xml"/>
  <Override PartName="/ppt/theme/theme176.xml" ContentType="application/vnd.openxmlformats-officedocument.theme+xml"/>
  <Override PartName="/ppt/theme/theme177.xml" ContentType="application/vnd.openxmlformats-officedocument.theme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.xml" ContentType="application/vnd.openxmlformats-officedocument.theme+xml"/>
  <Override PartName="/ppt/theme/theme180.xml" ContentType="application/vnd.openxmlformats-officedocument.theme+xml"/>
  <Override PartName="/ppt/theme/theme181.xml" ContentType="application/vnd.openxmlformats-officedocument.theme+xml"/>
  <Override PartName="/ppt/theme/theme182.xml" ContentType="application/vnd.openxmlformats-officedocument.theme+xml"/>
  <Override PartName="/ppt/theme/theme183.xml" ContentType="application/vnd.openxmlformats-officedocument.theme+xml"/>
  <Override PartName="/ppt/theme/theme184.xml" ContentType="application/vnd.openxmlformats-officedocument.theme+xml"/>
  <Override PartName="/ppt/theme/theme185.xml" ContentType="application/vnd.openxmlformats-officedocument.theme+xml"/>
  <Override PartName="/ppt/theme/theme186.xml" ContentType="application/vnd.openxmlformats-officedocument.theme+xml"/>
  <Override PartName="/ppt/theme/theme187.xml" ContentType="application/vnd.openxmlformats-officedocument.theme+xml"/>
  <Override PartName="/ppt/theme/theme188.xml" ContentType="application/vnd.openxmlformats-officedocument.theme+xml"/>
  <Override PartName="/ppt/theme/theme189.xml" ContentType="application/vnd.openxmlformats-officedocument.theme+xml"/>
  <Override PartName="/ppt/theme/theme19.xml" ContentType="application/vnd.openxmlformats-officedocument.theme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theme/theme196.xml" ContentType="application/vnd.openxmlformats-officedocument.theme+xml"/>
  <Override PartName="/ppt/theme/theme197.xml" ContentType="application/vnd.openxmlformats-officedocument.theme+xml"/>
  <Override PartName="/ppt/theme/theme198.xml" ContentType="application/vnd.openxmlformats-officedocument.theme+xml"/>
  <Override PartName="/ppt/theme/theme199.xml" ContentType="application/vnd.openxmlformats-officedocument.theme+xml"/>
  <Override PartName="/ppt/theme/theme2.xml" ContentType="application/vnd.openxmlformats-officedocument.theme+xml"/>
  <Override PartName="/ppt/theme/theme20.xml" ContentType="application/vnd.openxmlformats-officedocument.theme+xml"/>
  <Override PartName="/ppt/theme/theme200.xml" ContentType="application/vnd.openxmlformats-officedocument.theme+xml"/>
  <Override PartName="/ppt/theme/theme201.xml" ContentType="application/vnd.openxmlformats-officedocument.theme+xml"/>
  <Override PartName="/ppt/theme/theme202.xml" ContentType="application/vnd.openxmlformats-officedocument.theme+xml"/>
  <Override PartName="/ppt/theme/theme203.xml" ContentType="application/vnd.openxmlformats-officedocument.theme+xml"/>
  <Override PartName="/ppt/theme/theme204.xml" ContentType="application/vnd.openxmlformats-officedocument.theme+xml"/>
  <Override PartName="/ppt/theme/theme205.xml" ContentType="application/vnd.openxmlformats-officedocument.theme+xml"/>
  <Override PartName="/ppt/theme/theme206.xml" ContentType="application/vnd.openxmlformats-officedocument.theme+xml"/>
  <Override PartName="/ppt/theme/theme207.xml" ContentType="application/vnd.openxmlformats-officedocument.theme+xml"/>
  <Override PartName="/ppt/theme/theme208.xml" ContentType="application/vnd.openxmlformats-officedocument.theme+xml"/>
  <Override PartName="/ppt/theme/theme209.xml" ContentType="application/vnd.openxmlformats-officedocument.theme+xml"/>
  <Override PartName="/ppt/theme/theme21.xml" ContentType="application/vnd.openxmlformats-officedocument.theme+xml"/>
  <Override PartName="/ppt/theme/theme210.xml" ContentType="application/vnd.openxmlformats-officedocument.theme+xml"/>
  <Override PartName="/ppt/theme/theme211.xml" ContentType="application/vnd.openxmlformats-officedocument.theme+xml"/>
  <Override PartName="/ppt/theme/theme212.xml" ContentType="application/vnd.openxmlformats-officedocument.theme+xml"/>
  <Override PartName="/ppt/theme/theme213.xml" ContentType="application/vnd.openxmlformats-officedocument.theme+xml"/>
  <Override PartName="/ppt/theme/theme214.xml" ContentType="application/vnd.openxmlformats-officedocument.theme+xml"/>
  <Override PartName="/ppt/theme/theme215.xml" ContentType="application/vnd.openxmlformats-officedocument.theme+xml"/>
  <Override PartName="/ppt/theme/theme216.xml" ContentType="application/vnd.openxmlformats-officedocument.theme+xml"/>
  <Override PartName="/ppt/theme/theme217.xml" ContentType="application/vnd.openxmlformats-officedocument.theme+xml"/>
  <Override PartName="/ppt/theme/theme218.xml" ContentType="application/vnd.openxmlformats-officedocument.theme+xml"/>
  <Override PartName="/ppt/theme/theme219.xml" ContentType="application/vnd.openxmlformats-officedocument.theme+xml"/>
  <Override PartName="/ppt/theme/theme22.xml" ContentType="application/vnd.openxmlformats-officedocument.theme+xml"/>
  <Override PartName="/ppt/theme/theme220.xml" ContentType="application/vnd.openxmlformats-officedocument.theme+xml"/>
  <Override PartName="/ppt/theme/theme221.xml" ContentType="application/vnd.openxmlformats-officedocument.theme+xml"/>
  <Override PartName="/ppt/theme/theme222.xml" ContentType="application/vnd.openxmlformats-officedocument.theme+xml"/>
  <Override PartName="/ppt/theme/theme223.xml" ContentType="application/vnd.openxmlformats-officedocument.theme+xml"/>
  <Override PartName="/ppt/theme/theme224.xml" ContentType="application/vnd.openxmlformats-officedocument.theme+xml"/>
  <Override PartName="/ppt/theme/theme225.xml" ContentType="application/vnd.openxmlformats-officedocument.theme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theme/theme229.xml" ContentType="application/vnd.openxmlformats-officedocument.theme+xml"/>
  <Override PartName="/ppt/theme/theme23.xml" ContentType="application/vnd.openxmlformats-officedocument.theme+xml"/>
  <Override PartName="/ppt/theme/theme230.xml" ContentType="application/vnd.openxmlformats-officedocument.theme+xml"/>
  <Override PartName="/ppt/theme/theme231.xml" ContentType="application/vnd.openxmlformats-officedocument.theme+xml"/>
  <Override PartName="/ppt/theme/theme232.xml" ContentType="application/vnd.openxmlformats-officedocument.theme+xml"/>
  <Override PartName="/ppt/theme/theme233.xml" ContentType="application/vnd.openxmlformats-officedocument.theme+xml"/>
  <Override PartName="/ppt/theme/theme234.xml" ContentType="application/vnd.openxmlformats-officedocument.theme+xml"/>
  <Override PartName="/ppt/theme/theme235.xml" ContentType="application/vnd.openxmlformats-officedocument.theme+xml"/>
  <Override PartName="/ppt/theme/theme236.xml" ContentType="application/vnd.openxmlformats-officedocument.theme+xml"/>
  <Override PartName="/ppt/theme/theme237.xml" ContentType="application/vnd.openxmlformats-officedocument.theme+xml"/>
  <Override PartName="/ppt/theme/theme238.xml" ContentType="application/vnd.openxmlformats-officedocument.theme+xml"/>
  <Override PartName="/ppt/theme/theme239.xml" ContentType="application/vnd.openxmlformats-officedocument.theme+xml"/>
  <Override PartName="/ppt/theme/theme24.xml" ContentType="application/vnd.openxmlformats-officedocument.theme+xml"/>
  <Override PartName="/ppt/theme/theme240.xml" ContentType="application/vnd.openxmlformats-officedocument.theme+xml"/>
  <Override PartName="/ppt/theme/theme241.xml" ContentType="application/vnd.openxmlformats-officedocument.theme+xml"/>
  <Override PartName="/ppt/theme/theme242.xml" ContentType="application/vnd.openxmlformats-officedocument.theme+xml"/>
  <Override PartName="/ppt/theme/theme243.xml" ContentType="application/vnd.openxmlformats-officedocument.theme+xml"/>
  <Override PartName="/ppt/theme/theme244.xml" ContentType="application/vnd.openxmlformats-officedocument.theme+xml"/>
  <Override PartName="/ppt/theme/theme245.xml" ContentType="application/vnd.openxmlformats-officedocument.theme+xml"/>
  <Override PartName="/ppt/theme/theme246.xml" ContentType="application/vnd.openxmlformats-officedocument.theme+xml"/>
  <Override PartName="/ppt/theme/theme247.xml" ContentType="application/vnd.openxmlformats-officedocument.theme+xml"/>
  <Override PartName="/ppt/theme/theme248.xml" ContentType="application/vnd.openxmlformats-officedocument.theme+xml"/>
  <Override PartName="/ppt/theme/theme249.xml" ContentType="application/vnd.openxmlformats-officedocument.theme+xml"/>
  <Override PartName="/ppt/theme/theme25.xml" ContentType="application/vnd.openxmlformats-officedocument.theme+xml"/>
  <Override PartName="/ppt/theme/theme250.xml" ContentType="application/vnd.openxmlformats-officedocument.theme+xml"/>
  <Override PartName="/ppt/theme/theme251.xml" ContentType="application/vnd.openxmlformats-officedocument.theme+xml"/>
  <Override PartName="/ppt/theme/theme252.xml" ContentType="application/vnd.openxmlformats-officedocument.theme+xml"/>
  <Override PartName="/ppt/theme/theme253.xml" ContentType="application/vnd.openxmlformats-officedocument.theme+xml"/>
  <Override PartName="/ppt/theme/theme254.xml" ContentType="application/vnd.openxmlformats-officedocument.theme+xml"/>
  <Override PartName="/ppt/theme/theme255.xml" ContentType="application/vnd.openxmlformats-officedocument.theme+xml"/>
  <Override PartName="/ppt/theme/theme256.xml" ContentType="application/vnd.openxmlformats-officedocument.theme+xml"/>
  <Override PartName="/ppt/theme/theme257.xml" ContentType="application/vnd.openxmlformats-officedocument.theme+xml"/>
  <Override PartName="/ppt/theme/theme258.xml" ContentType="application/vnd.openxmlformats-officedocument.theme+xml"/>
  <Override PartName="/ppt/theme/theme259.xml" ContentType="application/vnd.openxmlformats-officedocument.theme+xml"/>
  <Override PartName="/ppt/theme/theme26.xml" ContentType="application/vnd.openxmlformats-officedocument.theme+xml"/>
  <Override PartName="/ppt/theme/theme260.xml" ContentType="application/vnd.openxmlformats-officedocument.theme+xml"/>
  <Override PartName="/ppt/theme/theme261.xml" ContentType="application/vnd.openxmlformats-officedocument.theme+xml"/>
  <Override PartName="/ppt/theme/theme262.xml" ContentType="application/vnd.openxmlformats-officedocument.theme+xml"/>
  <Override PartName="/ppt/theme/theme263.xml" ContentType="application/vnd.openxmlformats-officedocument.theme+xml"/>
  <Override PartName="/ppt/theme/theme264.xml" ContentType="application/vnd.openxmlformats-officedocument.theme+xml"/>
  <Override PartName="/ppt/theme/theme265.xml" ContentType="application/vnd.openxmlformats-officedocument.theme+xml"/>
  <Override PartName="/ppt/theme/theme266.xml" ContentType="application/vnd.openxmlformats-officedocument.theme+xml"/>
  <Override PartName="/ppt/theme/theme267.xml" ContentType="application/vnd.openxmlformats-officedocument.theme+xml"/>
  <Override PartName="/ppt/theme/theme268.xml" ContentType="application/vnd.openxmlformats-officedocument.theme+xml"/>
  <Override PartName="/ppt/theme/theme27.xml" ContentType="application/vnd.openxmlformats-officedocument.theme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.xml" ContentType="application/vnd.openxmlformats-officedocument.theme+xml"/>
  <Override PartName="/ppt/theme/theme30.xml" ContentType="application/vnd.openxmlformats-officedocument.theme+xml"/>
  <Override PartName="/ppt/theme/theme31.xml" ContentType="application/vnd.openxmlformats-officedocument.theme+xml"/>
  <Override PartName="/ppt/theme/theme32.xml" ContentType="application/vnd.openxmlformats-officedocument.theme+xml"/>
  <Override PartName="/ppt/theme/theme33.xml" ContentType="application/vnd.openxmlformats-officedocument.theme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theme/theme38.xml" ContentType="application/vnd.openxmlformats-officedocument.theme+xml"/>
  <Override PartName="/ppt/theme/theme39.xml" ContentType="application/vnd.openxmlformats-officedocument.theme+xml"/>
  <Override PartName="/ppt/theme/theme4.xml" ContentType="application/vnd.openxmlformats-officedocument.theme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.xml" ContentType="application/vnd.openxmlformats-officedocument.theme+xml"/>
  <Override PartName="/ppt/theme/theme50.xml" ContentType="application/vnd.openxmlformats-officedocument.theme+xml"/>
  <Override PartName="/ppt/theme/theme51.xml" ContentType="application/vnd.openxmlformats-officedocument.theme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theme/theme55.xml" ContentType="application/vnd.openxmlformats-officedocument.theme+xml"/>
  <Override PartName="/ppt/theme/theme56.xml" ContentType="application/vnd.openxmlformats-officedocument.theme+xml"/>
  <Override PartName="/ppt/theme/theme57.xml" ContentType="application/vnd.openxmlformats-officedocument.theme+xml"/>
  <Override PartName="/ppt/theme/theme58.xml" ContentType="application/vnd.openxmlformats-officedocument.theme+xml"/>
  <Override PartName="/ppt/theme/theme59.xml" ContentType="application/vnd.openxmlformats-officedocument.theme+xml"/>
  <Override PartName="/ppt/theme/theme6.xml" ContentType="application/vnd.openxmlformats-officedocument.theme+xml"/>
  <Override PartName="/ppt/theme/theme60.xml" ContentType="application/vnd.openxmlformats-officedocument.theme+xml"/>
  <Override PartName="/ppt/theme/theme61.xml" ContentType="application/vnd.openxmlformats-officedocument.theme+xml"/>
  <Override PartName="/ppt/theme/theme62.xml" ContentType="application/vnd.openxmlformats-officedocument.theme+xml"/>
  <Override PartName="/ppt/theme/theme63.xml" ContentType="application/vnd.openxmlformats-officedocument.theme+xml"/>
  <Override PartName="/ppt/theme/theme64.xml" ContentType="application/vnd.openxmlformats-officedocument.theme+xml"/>
  <Override PartName="/ppt/theme/theme65.xml" ContentType="application/vnd.openxmlformats-officedocument.theme+xml"/>
  <Override PartName="/ppt/theme/theme66.xml" ContentType="application/vnd.openxmlformats-officedocument.theme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theme/theme7.xml" ContentType="application/vnd.openxmlformats-officedocument.theme+xml"/>
  <Override PartName="/ppt/theme/theme70.xml" ContentType="application/vnd.openxmlformats-officedocument.theme+xml"/>
  <Override PartName="/ppt/theme/theme71.xml" ContentType="application/vnd.openxmlformats-officedocument.theme+xml"/>
  <Override PartName="/ppt/theme/theme72.xml" ContentType="application/vnd.openxmlformats-officedocument.theme+xml"/>
  <Override PartName="/ppt/theme/theme73.xml" ContentType="application/vnd.openxmlformats-officedocument.theme+xml"/>
  <Override PartName="/ppt/theme/theme74.xml" ContentType="application/vnd.openxmlformats-officedocument.theme+xml"/>
  <Override PartName="/ppt/theme/theme75.xml" ContentType="application/vnd.openxmlformats-officedocument.theme+xml"/>
  <Override PartName="/ppt/theme/theme76.xml" ContentType="application/vnd.openxmlformats-officedocument.theme+xml"/>
  <Override PartName="/ppt/theme/theme77.xml" ContentType="application/vnd.openxmlformats-officedocument.theme+xml"/>
  <Override PartName="/ppt/theme/theme78.xml" ContentType="application/vnd.openxmlformats-officedocument.theme+xml"/>
  <Override PartName="/ppt/theme/theme79.xml" ContentType="application/vnd.openxmlformats-officedocument.theme+xml"/>
  <Override PartName="/ppt/theme/theme8.xml" ContentType="application/vnd.openxmlformats-officedocument.theme+xml"/>
  <Override PartName="/ppt/theme/theme80.xml" ContentType="application/vnd.openxmlformats-officedocument.theme+xml"/>
  <Override PartName="/ppt/theme/theme81.xml" ContentType="application/vnd.openxmlformats-officedocument.theme+xml"/>
  <Override PartName="/ppt/theme/theme82.xml" ContentType="application/vnd.openxmlformats-officedocument.theme+xml"/>
  <Override PartName="/ppt/theme/theme83.xml" ContentType="application/vnd.openxmlformats-officedocument.theme+xml"/>
  <Override PartName="/ppt/theme/theme84.xml" ContentType="application/vnd.openxmlformats-officedocument.theme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theme/theme88.xml" ContentType="application/vnd.openxmlformats-officedocument.theme+xml"/>
  <Override PartName="/ppt/theme/theme89.xml" ContentType="application/vnd.openxmlformats-officedocument.theme+xml"/>
  <Override PartName="/ppt/theme/theme9.xml" ContentType="application/vnd.openxmlformats-officedocument.theme+xml"/>
  <Override PartName="/ppt/theme/theme90.xml" ContentType="application/vnd.openxmlformats-officedocument.theme+xml"/>
  <Override PartName="/ppt/theme/theme91.xml" ContentType="application/vnd.openxmlformats-officedocument.theme+xml"/>
  <Override PartName="/ppt/theme/theme92.xml" ContentType="application/vnd.openxmlformats-officedocument.theme+xml"/>
  <Override PartName="/ppt/theme/theme93.xml" ContentType="application/vnd.openxmlformats-officedocument.theme+xml"/>
  <Override PartName="/ppt/theme/theme94.xml" ContentType="application/vnd.openxmlformats-officedocument.theme+xml"/>
  <Override PartName="/ppt/theme/theme95.xml" ContentType="application/vnd.openxmlformats-officedocument.theme+xml"/>
  <Override PartName="/ppt/theme/theme96.xml" ContentType="application/vnd.openxmlformats-officedocument.theme+xml"/>
  <Override PartName="/ppt/theme/theme97.xml" ContentType="application/vnd.openxmlformats-officedocument.theme+xml"/>
  <Override PartName="/ppt/theme/theme98.xml" ContentType="application/vnd.openxmlformats-officedocument.theme+xml"/>
  <Override PartName="/ppt/theme/theme9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  <p:sldMasterId id="2147483696" r:id="rId6"/>
    <p:sldMasterId id="2147483708" r:id="rId7"/>
    <p:sldMasterId id="2147483720" r:id="rId8"/>
    <p:sldMasterId id="2147483732" r:id="rId9"/>
    <p:sldMasterId id="2147483744" r:id="rId10"/>
    <p:sldMasterId id="2147483756" r:id="rId11"/>
    <p:sldMasterId id="2147483768" r:id="rId12"/>
    <p:sldMasterId id="2147483780" r:id="rId13"/>
    <p:sldMasterId id="2147483792" r:id="rId14"/>
    <p:sldMasterId id="2147483804" r:id="rId15"/>
    <p:sldMasterId id="2147483816" r:id="rId16"/>
    <p:sldMasterId id="2147483828" r:id="rId17"/>
    <p:sldMasterId id="2147483840" r:id="rId18"/>
    <p:sldMasterId id="2147483852" r:id="rId19"/>
    <p:sldMasterId id="2147483864" r:id="rId20"/>
    <p:sldMasterId id="2147483876" r:id="rId21"/>
    <p:sldMasterId id="2147483888" r:id="rId22"/>
    <p:sldMasterId id="2147483900" r:id="rId23"/>
    <p:sldMasterId id="2147483912" r:id="rId24"/>
    <p:sldMasterId id="2147483924" r:id="rId25"/>
    <p:sldMasterId id="2147483936" r:id="rId26"/>
    <p:sldMasterId id="2147483948" r:id="rId27"/>
    <p:sldMasterId id="2147483960" r:id="rId28"/>
    <p:sldMasterId id="2147483972" r:id="rId29"/>
    <p:sldMasterId id="2147483984" r:id="rId30"/>
    <p:sldMasterId id="2147483996" r:id="rId31"/>
    <p:sldMasterId id="2147484008" r:id="rId32"/>
    <p:sldMasterId id="2147484020" r:id="rId33"/>
    <p:sldMasterId id="2147484032" r:id="rId34"/>
    <p:sldMasterId id="2147484044" r:id="rId35"/>
    <p:sldMasterId id="2147484056" r:id="rId36"/>
    <p:sldMasterId id="2147484068" r:id="rId37"/>
    <p:sldMasterId id="2147484080" r:id="rId38"/>
    <p:sldMasterId id="2147484092" r:id="rId39"/>
    <p:sldMasterId id="2147484104" r:id="rId40"/>
    <p:sldMasterId id="2147484116" r:id="rId41"/>
    <p:sldMasterId id="2147484128" r:id="rId42"/>
    <p:sldMasterId id="2147484140" r:id="rId43"/>
    <p:sldMasterId id="2147484152" r:id="rId44"/>
    <p:sldMasterId id="2147484164" r:id="rId45"/>
    <p:sldMasterId id="2147484176" r:id="rId46"/>
    <p:sldMasterId id="2147484188" r:id="rId47"/>
    <p:sldMasterId id="2147484200" r:id="rId48"/>
    <p:sldMasterId id="2147484212" r:id="rId49"/>
    <p:sldMasterId id="2147484224" r:id="rId50"/>
    <p:sldMasterId id="2147484236" r:id="rId51"/>
    <p:sldMasterId id="2147484248" r:id="rId52"/>
    <p:sldMasterId id="2147484260" r:id="rId53"/>
    <p:sldMasterId id="2147484272" r:id="rId54"/>
    <p:sldMasterId id="2147484284" r:id="rId55"/>
    <p:sldMasterId id="2147484296" r:id="rId56"/>
    <p:sldMasterId id="2147484308" r:id="rId57"/>
    <p:sldMasterId id="2147484320" r:id="rId58"/>
    <p:sldMasterId id="2147484332" r:id="rId59"/>
    <p:sldMasterId id="2147484344" r:id="rId60"/>
    <p:sldMasterId id="2147484356" r:id="rId61"/>
    <p:sldMasterId id="2147484368" r:id="rId62"/>
    <p:sldMasterId id="2147484380" r:id="rId63"/>
    <p:sldMasterId id="2147484392" r:id="rId64"/>
    <p:sldMasterId id="2147484404" r:id="rId65"/>
    <p:sldMasterId id="2147484416" r:id="rId66"/>
    <p:sldMasterId id="2147484428" r:id="rId67"/>
    <p:sldMasterId id="2147484440" r:id="rId68"/>
    <p:sldMasterId id="2147484452" r:id="rId69"/>
    <p:sldMasterId id="2147484464" r:id="rId70"/>
    <p:sldMasterId id="2147484476" r:id="rId71"/>
    <p:sldMasterId id="2147484488" r:id="rId72"/>
    <p:sldMasterId id="2147484500" r:id="rId73"/>
    <p:sldMasterId id="2147484512" r:id="rId74"/>
    <p:sldMasterId id="2147484524" r:id="rId75"/>
    <p:sldMasterId id="2147484536" r:id="rId76"/>
    <p:sldMasterId id="2147484548" r:id="rId77"/>
    <p:sldMasterId id="2147484560" r:id="rId78"/>
    <p:sldMasterId id="2147484572" r:id="rId79"/>
    <p:sldMasterId id="2147484584" r:id="rId80"/>
    <p:sldMasterId id="2147484596" r:id="rId81"/>
    <p:sldMasterId id="2147484608" r:id="rId82"/>
    <p:sldMasterId id="2147484620" r:id="rId83"/>
    <p:sldMasterId id="2147484632" r:id="rId84"/>
    <p:sldMasterId id="2147484644" r:id="rId85"/>
    <p:sldMasterId id="2147484656" r:id="rId86"/>
    <p:sldMasterId id="2147484668" r:id="rId87"/>
    <p:sldMasterId id="2147484680" r:id="rId88"/>
    <p:sldMasterId id="2147484692" r:id="rId89"/>
    <p:sldMasterId id="2147484704" r:id="rId90"/>
    <p:sldMasterId id="2147484716" r:id="rId91"/>
    <p:sldMasterId id="2147484728" r:id="rId92"/>
    <p:sldMasterId id="2147484740" r:id="rId93"/>
    <p:sldMasterId id="2147484752" r:id="rId94"/>
    <p:sldMasterId id="2147484764" r:id="rId95"/>
    <p:sldMasterId id="2147484776" r:id="rId96"/>
    <p:sldMasterId id="2147484788" r:id="rId97"/>
    <p:sldMasterId id="2147484800" r:id="rId98"/>
    <p:sldMasterId id="2147484812" r:id="rId99"/>
    <p:sldMasterId id="2147484824" r:id="rId100"/>
    <p:sldMasterId id="2147484836" r:id="rId101"/>
    <p:sldMasterId id="2147484848" r:id="rId102"/>
    <p:sldMasterId id="2147484860" r:id="rId103"/>
    <p:sldMasterId id="2147484872" r:id="rId104"/>
    <p:sldMasterId id="2147484884" r:id="rId105"/>
    <p:sldMasterId id="2147484896" r:id="rId106"/>
    <p:sldMasterId id="2147484908" r:id="rId107"/>
    <p:sldMasterId id="2147484920" r:id="rId108"/>
    <p:sldMasterId id="2147484932" r:id="rId109"/>
    <p:sldMasterId id="2147484944" r:id="rId110"/>
    <p:sldMasterId id="2147484956" r:id="rId111"/>
    <p:sldMasterId id="2147484968" r:id="rId112"/>
    <p:sldMasterId id="2147484980" r:id="rId113"/>
    <p:sldMasterId id="2147484992" r:id="rId114"/>
    <p:sldMasterId id="2147485004" r:id="rId115"/>
    <p:sldMasterId id="2147485016" r:id="rId116"/>
    <p:sldMasterId id="2147485028" r:id="rId117"/>
    <p:sldMasterId id="2147485040" r:id="rId118"/>
    <p:sldMasterId id="2147485052" r:id="rId119"/>
    <p:sldMasterId id="2147485064" r:id="rId120"/>
    <p:sldMasterId id="2147485076" r:id="rId121"/>
    <p:sldMasterId id="2147485088" r:id="rId122"/>
    <p:sldMasterId id="2147485100" r:id="rId123"/>
    <p:sldMasterId id="2147485112" r:id="rId124"/>
    <p:sldMasterId id="2147485124" r:id="rId125"/>
    <p:sldMasterId id="2147485136" r:id="rId126"/>
    <p:sldMasterId id="2147485148" r:id="rId127"/>
    <p:sldMasterId id="2147485160" r:id="rId128"/>
    <p:sldMasterId id="2147485172" r:id="rId129"/>
    <p:sldMasterId id="2147485184" r:id="rId130"/>
    <p:sldMasterId id="2147485196" r:id="rId131"/>
    <p:sldMasterId id="2147485208" r:id="rId132"/>
    <p:sldMasterId id="2147485220" r:id="rId133"/>
    <p:sldMasterId id="2147485232" r:id="rId134"/>
    <p:sldMasterId id="2147485244" r:id="rId135"/>
    <p:sldMasterId id="2147485256" r:id="rId136"/>
    <p:sldMasterId id="2147485268" r:id="rId137"/>
    <p:sldMasterId id="2147485280" r:id="rId138"/>
    <p:sldMasterId id="2147485292" r:id="rId139"/>
    <p:sldMasterId id="2147485304" r:id="rId140"/>
    <p:sldMasterId id="2147485316" r:id="rId141"/>
    <p:sldMasterId id="2147485328" r:id="rId142"/>
    <p:sldMasterId id="2147485340" r:id="rId143"/>
    <p:sldMasterId id="2147485352" r:id="rId144"/>
    <p:sldMasterId id="2147485364" r:id="rId145"/>
    <p:sldMasterId id="2147485376" r:id="rId146"/>
    <p:sldMasterId id="2147485388" r:id="rId147"/>
    <p:sldMasterId id="2147485400" r:id="rId148"/>
    <p:sldMasterId id="2147485412" r:id="rId149"/>
    <p:sldMasterId id="2147485424" r:id="rId150"/>
    <p:sldMasterId id="2147485436" r:id="rId151"/>
    <p:sldMasterId id="2147485448" r:id="rId152"/>
    <p:sldMasterId id="2147485460" r:id="rId153"/>
    <p:sldMasterId id="2147485472" r:id="rId154"/>
    <p:sldMasterId id="2147485484" r:id="rId155"/>
    <p:sldMasterId id="2147485496" r:id="rId156"/>
    <p:sldMasterId id="2147485508" r:id="rId157"/>
    <p:sldMasterId id="2147485520" r:id="rId158"/>
    <p:sldMasterId id="2147485532" r:id="rId159"/>
    <p:sldMasterId id="2147485544" r:id="rId160"/>
    <p:sldMasterId id="2147485556" r:id="rId161"/>
    <p:sldMasterId id="2147485568" r:id="rId162"/>
    <p:sldMasterId id="2147485580" r:id="rId163"/>
    <p:sldMasterId id="2147485592" r:id="rId164"/>
    <p:sldMasterId id="2147485604" r:id="rId165"/>
    <p:sldMasterId id="2147485616" r:id="rId166"/>
    <p:sldMasterId id="2147485628" r:id="rId167"/>
    <p:sldMasterId id="2147485640" r:id="rId168"/>
    <p:sldMasterId id="2147485652" r:id="rId169"/>
    <p:sldMasterId id="2147485664" r:id="rId170"/>
    <p:sldMasterId id="2147485676" r:id="rId171"/>
    <p:sldMasterId id="2147485688" r:id="rId172"/>
    <p:sldMasterId id="2147485700" r:id="rId173"/>
    <p:sldMasterId id="2147485712" r:id="rId174"/>
    <p:sldMasterId id="2147485724" r:id="rId175"/>
    <p:sldMasterId id="2147485736" r:id="rId176"/>
    <p:sldMasterId id="2147485748" r:id="rId177"/>
    <p:sldMasterId id="2147485760" r:id="rId178"/>
    <p:sldMasterId id="2147485772" r:id="rId179"/>
    <p:sldMasterId id="2147485784" r:id="rId180"/>
    <p:sldMasterId id="2147485796" r:id="rId181"/>
    <p:sldMasterId id="2147485808" r:id="rId182"/>
    <p:sldMasterId id="2147485820" r:id="rId183"/>
    <p:sldMasterId id="2147485832" r:id="rId184"/>
    <p:sldMasterId id="2147485844" r:id="rId185"/>
    <p:sldMasterId id="2147485856" r:id="rId186"/>
    <p:sldMasterId id="2147485868" r:id="rId187"/>
    <p:sldMasterId id="2147485880" r:id="rId188"/>
    <p:sldMasterId id="2147485892" r:id="rId189"/>
    <p:sldMasterId id="2147485904" r:id="rId190"/>
    <p:sldMasterId id="2147485916" r:id="rId191"/>
    <p:sldMasterId id="2147485928" r:id="rId192"/>
    <p:sldMasterId id="2147485940" r:id="rId193"/>
    <p:sldMasterId id="2147485952" r:id="rId194"/>
    <p:sldMasterId id="2147485964" r:id="rId195"/>
    <p:sldMasterId id="2147485976" r:id="rId196"/>
    <p:sldMasterId id="2147485988" r:id="rId197"/>
    <p:sldMasterId id="2147486000" r:id="rId198"/>
    <p:sldMasterId id="2147486012" r:id="rId199"/>
    <p:sldMasterId id="2147486024" r:id="rId200"/>
    <p:sldMasterId id="2147486036" r:id="rId201"/>
    <p:sldMasterId id="2147486048" r:id="rId202"/>
    <p:sldMasterId id="2147486060" r:id="rId203"/>
    <p:sldMasterId id="2147486072" r:id="rId204"/>
    <p:sldMasterId id="2147486084" r:id="rId205"/>
    <p:sldMasterId id="2147486096" r:id="rId206"/>
    <p:sldMasterId id="2147486108" r:id="rId207"/>
    <p:sldMasterId id="2147486120" r:id="rId208"/>
    <p:sldMasterId id="2147486132" r:id="rId209"/>
    <p:sldMasterId id="2147486144" r:id="rId210"/>
    <p:sldMasterId id="2147486156" r:id="rId211"/>
    <p:sldMasterId id="2147486168" r:id="rId212"/>
    <p:sldMasterId id="2147486180" r:id="rId213"/>
    <p:sldMasterId id="2147486192" r:id="rId214"/>
    <p:sldMasterId id="2147486204" r:id="rId215"/>
    <p:sldMasterId id="2147486216" r:id="rId216"/>
    <p:sldMasterId id="2147486228" r:id="rId217"/>
    <p:sldMasterId id="2147486240" r:id="rId218"/>
    <p:sldMasterId id="2147486252" r:id="rId219"/>
    <p:sldMasterId id="2147486264" r:id="rId220"/>
    <p:sldMasterId id="2147486276" r:id="rId221"/>
    <p:sldMasterId id="2147486288" r:id="rId222"/>
    <p:sldMasterId id="2147486300" r:id="rId223"/>
    <p:sldMasterId id="2147486312" r:id="rId224"/>
    <p:sldMasterId id="2147486324" r:id="rId225"/>
    <p:sldMasterId id="2147486336" r:id="rId226"/>
    <p:sldMasterId id="2147486348" r:id="rId227"/>
    <p:sldMasterId id="2147486360" r:id="rId228"/>
    <p:sldMasterId id="2147486372" r:id="rId229"/>
    <p:sldMasterId id="2147486384" r:id="rId230"/>
    <p:sldMasterId id="2147486396" r:id="rId231"/>
    <p:sldMasterId id="2147486408" r:id="rId232"/>
    <p:sldMasterId id="2147486420" r:id="rId233"/>
    <p:sldMasterId id="2147486432" r:id="rId234"/>
    <p:sldMasterId id="2147486444" r:id="rId235"/>
    <p:sldMasterId id="2147486456" r:id="rId236"/>
    <p:sldMasterId id="2147486468" r:id="rId237"/>
    <p:sldMasterId id="2147486480" r:id="rId238"/>
    <p:sldMasterId id="2147486492" r:id="rId239"/>
    <p:sldMasterId id="2147486504" r:id="rId240"/>
    <p:sldMasterId id="2147486516" r:id="rId241"/>
    <p:sldMasterId id="2147486528" r:id="rId242"/>
    <p:sldMasterId id="2147486540" r:id="rId243"/>
    <p:sldMasterId id="2147486552" r:id="rId244"/>
    <p:sldMasterId id="2147486564" r:id="rId245"/>
    <p:sldMasterId id="2147486576" r:id="rId246"/>
    <p:sldMasterId id="2147486588" r:id="rId247"/>
    <p:sldMasterId id="2147486600" r:id="rId248"/>
    <p:sldMasterId id="2147486612" r:id="rId249"/>
    <p:sldMasterId id="2147486624" r:id="rId250"/>
    <p:sldMasterId id="2147486636" r:id="rId251"/>
    <p:sldMasterId id="2147486648" r:id="rId252"/>
    <p:sldMasterId id="2147486660" r:id="rId253"/>
    <p:sldMasterId id="2147486672" r:id="rId254"/>
    <p:sldMasterId id="2147486684" r:id="rId255"/>
    <p:sldMasterId id="2147486696" r:id="rId256"/>
    <p:sldMasterId id="2147486708" r:id="rId257"/>
    <p:sldMasterId id="2147486720" r:id="rId258"/>
    <p:sldMasterId id="2147486732" r:id="rId259"/>
    <p:sldMasterId id="2147486744" r:id="rId260"/>
    <p:sldMasterId id="2147486756" r:id="rId261"/>
    <p:sldMasterId id="2147486768" r:id="rId262"/>
    <p:sldMasterId id="2147486780" r:id="rId263"/>
    <p:sldMasterId id="2147486792" r:id="rId264"/>
    <p:sldMasterId id="2147486804" r:id="rId265"/>
    <p:sldMasterId id="2147486816" r:id="rId266"/>
    <p:sldMasterId id="2147486828" r:id="rId267"/>
    <p:sldMasterId id="2147486840" r:id="rId268"/>
  </p:sldMasterIdLst>
  <p:notesMasterIdLst>
    <p:notesMasterId r:id="rId280"/>
  </p:notesMasterIdLst>
  <p:sldIdLst>
    <p:sldId id="1844" r:id="rId269"/>
    <p:sldId id="1784" r:id="rId270"/>
    <p:sldId id="1807" r:id="rId271"/>
    <p:sldId id="1826" r:id="rId272"/>
    <p:sldId id="1827" r:id="rId273"/>
    <p:sldId id="1828" r:id="rId274"/>
    <p:sldId id="1809" r:id="rId275"/>
    <p:sldId id="1779" r:id="rId276"/>
    <p:sldId id="1781" r:id="rId277"/>
    <p:sldId id="1780" r:id="rId278"/>
    <p:sldId id="1829" r:id="rId279"/>
    <p:sldId id="1830" r:id="rId281"/>
    <p:sldId id="1799" r:id="rId282"/>
    <p:sldId id="1813" r:id="rId283"/>
    <p:sldId id="1812" r:id="rId284"/>
    <p:sldId id="987" r:id="rId285"/>
    <p:sldId id="1811" r:id="rId286"/>
    <p:sldId id="582" r:id="rId287"/>
    <p:sldId id="1810" r:id="rId288"/>
    <p:sldId id="1788" r:id="rId289"/>
    <p:sldId id="303" r:id="rId290"/>
  </p:sldIdLst>
  <p:sldSz cx="14038580" cy="7561580"/>
  <p:notesSz cx="6858000" cy="9144000"/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1pPr>
    <a:lvl2pPr marL="663575" lvl="1" indent="-2063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2pPr>
    <a:lvl3pPr marL="1327150" lvl="2" indent="-41275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3pPr>
    <a:lvl4pPr marL="1990725" lvl="3" indent="-61912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4pPr>
    <a:lvl5pPr marL="2657475" lvl="4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5pPr>
    <a:lvl6pPr marL="2286000" lvl="5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6pPr>
    <a:lvl7pPr marL="2743200" lvl="6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7pPr>
    <a:lvl8pPr marL="3200400" lvl="7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8pPr>
    <a:lvl9pPr marL="3657600" lvl="8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000000"/>
    <a:srgbClr val="2AD2C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483"/>
        <p:guide pos="4712"/>
      </p:guideLst>
    </p:cSldViewPr>
  </p:slideViewPr>
  <p:gridSpacing cx="72005" cy="72005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Master" Target="slideMasters/slideMaster98.xml"/><Relationship Id="rId98" Type="http://schemas.openxmlformats.org/officeDocument/2006/relationships/slideMaster" Target="slideMasters/slideMaster97.xml"/><Relationship Id="rId97" Type="http://schemas.openxmlformats.org/officeDocument/2006/relationships/slideMaster" Target="slideMasters/slideMaster96.xml"/><Relationship Id="rId96" Type="http://schemas.openxmlformats.org/officeDocument/2006/relationships/slideMaster" Target="slideMasters/slideMaster95.xml"/><Relationship Id="rId95" Type="http://schemas.openxmlformats.org/officeDocument/2006/relationships/slideMaster" Target="slideMasters/slideMaster94.xml"/><Relationship Id="rId94" Type="http://schemas.openxmlformats.org/officeDocument/2006/relationships/slideMaster" Target="slideMasters/slideMaster93.xml"/><Relationship Id="rId93" Type="http://schemas.openxmlformats.org/officeDocument/2006/relationships/slideMaster" Target="slideMasters/slideMaster92.xml"/><Relationship Id="rId92" Type="http://schemas.openxmlformats.org/officeDocument/2006/relationships/slideMaster" Target="slideMasters/slideMaster91.xml"/><Relationship Id="rId91" Type="http://schemas.openxmlformats.org/officeDocument/2006/relationships/slideMaster" Target="slideMasters/slideMaster90.xml"/><Relationship Id="rId90" Type="http://schemas.openxmlformats.org/officeDocument/2006/relationships/slideMaster" Target="slideMasters/slideMaster89.xml"/><Relationship Id="rId9" Type="http://schemas.openxmlformats.org/officeDocument/2006/relationships/slideMaster" Target="slideMasters/slideMaster8.xml"/><Relationship Id="rId89" Type="http://schemas.openxmlformats.org/officeDocument/2006/relationships/slideMaster" Target="slideMasters/slideMaster88.xml"/><Relationship Id="rId88" Type="http://schemas.openxmlformats.org/officeDocument/2006/relationships/slideMaster" Target="slideMasters/slideMaster87.xml"/><Relationship Id="rId87" Type="http://schemas.openxmlformats.org/officeDocument/2006/relationships/slideMaster" Target="slideMasters/slideMaster86.xml"/><Relationship Id="rId86" Type="http://schemas.openxmlformats.org/officeDocument/2006/relationships/slideMaster" Target="slideMasters/slideMaster85.xml"/><Relationship Id="rId85" Type="http://schemas.openxmlformats.org/officeDocument/2006/relationships/slideMaster" Target="slideMasters/slideMaster84.xml"/><Relationship Id="rId84" Type="http://schemas.openxmlformats.org/officeDocument/2006/relationships/slideMaster" Target="slideMasters/slideMaster83.xml"/><Relationship Id="rId83" Type="http://schemas.openxmlformats.org/officeDocument/2006/relationships/slideMaster" Target="slideMasters/slideMaster82.xml"/><Relationship Id="rId82" Type="http://schemas.openxmlformats.org/officeDocument/2006/relationships/slideMaster" Target="slideMasters/slideMaster81.xml"/><Relationship Id="rId81" Type="http://schemas.openxmlformats.org/officeDocument/2006/relationships/slideMaster" Target="slideMasters/slideMaster80.xml"/><Relationship Id="rId80" Type="http://schemas.openxmlformats.org/officeDocument/2006/relationships/slideMaster" Target="slideMasters/slideMaster79.xml"/><Relationship Id="rId8" Type="http://schemas.openxmlformats.org/officeDocument/2006/relationships/slideMaster" Target="slideMasters/slideMaster7.xml"/><Relationship Id="rId79" Type="http://schemas.openxmlformats.org/officeDocument/2006/relationships/slideMaster" Target="slideMasters/slideMaster78.xml"/><Relationship Id="rId78" Type="http://schemas.openxmlformats.org/officeDocument/2006/relationships/slideMaster" Target="slideMasters/slideMaster77.xml"/><Relationship Id="rId77" Type="http://schemas.openxmlformats.org/officeDocument/2006/relationships/slideMaster" Target="slideMasters/slideMaster76.xml"/><Relationship Id="rId76" Type="http://schemas.openxmlformats.org/officeDocument/2006/relationships/slideMaster" Target="slideMasters/slideMaster75.xml"/><Relationship Id="rId75" Type="http://schemas.openxmlformats.org/officeDocument/2006/relationships/slideMaster" Target="slideMasters/slideMaster74.xml"/><Relationship Id="rId74" Type="http://schemas.openxmlformats.org/officeDocument/2006/relationships/slideMaster" Target="slideMasters/slideMaster73.xml"/><Relationship Id="rId73" Type="http://schemas.openxmlformats.org/officeDocument/2006/relationships/slideMaster" Target="slideMasters/slideMaster72.xml"/><Relationship Id="rId72" Type="http://schemas.openxmlformats.org/officeDocument/2006/relationships/slideMaster" Target="slideMasters/slideMaster71.xml"/><Relationship Id="rId71" Type="http://schemas.openxmlformats.org/officeDocument/2006/relationships/slideMaster" Target="slideMasters/slideMaster70.xml"/><Relationship Id="rId70" Type="http://schemas.openxmlformats.org/officeDocument/2006/relationships/slideMaster" Target="slideMasters/slideMaster69.xml"/><Relationship Id="rId7" Type="http://schemas.openxmlformats.org/officeDocument/2006/relationships/slideMaster" Target="slideMasters/slideMaster6.xml"/><Relationship Id="rId69" Type="http://schemas.openxmlformats.org/officeDocument/2006/relationships/slideMaster" Target="slideMasters/slideMaster68.xml"/><Relationship Id="rId68" Type="http://schemas.openxmlformats.org/officeDocument/2006/relationships/slideMaster" Target="slideMasters/slideMaster67.xml"/><Relationship Id="rId67" Type="http://schemas.openxmlformats.org/officeDocument/2006/relationships/slideMaster" Target="slideMasters/slideMaster66.xml"/><Relationship Id="rId66" Type="http://schemas.openxmlformats.org/officeDocument/2006/relationships/slideMaster" Target="slideMasters/slideMaster65.xml"/><Relationship Id="rId65" Type="http://schemas.openxmlformats.org/officeDocument/2006/relationships/slideMaster" Target="slideMasters/slideMaster64.xml"/><Relationship Id="rId64" Type="http://schemas.openxmlformats.org/officeDocument/2006/relationships/slideMaster" Target="slideMasters/slideMaster63.xml"/><Relationship Id="rId63" Type="http://schemas.openxmlformats.org/officeDocument/2006/relationships/slideMaster" Target="slideMasters/slideMaster62.xml"/><Relationship Id="rId62" Type="http://schemas.openxmlformats.org/officeDocument/2006/relationships/slideMaster" Target="slideMasters/slideMaster61.xml"/><Relationship Id="rId61" Type="http://schemas.openxmlformats.org/officeDocument/2006/relationships/slideMaster" Target="slideMasters/slideMaster60.xml"/><Relationship Id="rId60" Type="http://schemas.openxmlformats.org/officeDocument/2006/relationships/slideMaster" Target="slideMasters/slideMaster59.xml"/><Relationship Id="rId6" Type="http://schemas.openxmlformats.org/officeDocument/2006/relationships/slideMaster" Target="slideMasters/slideMaster5.xml"/><Relationship Id="rId59" Type="http://schemas.openxmlformats.org/officeDocument/2006/relationships/slideMaster" Target="slideMasters/slideMaster58.xml"/><Relationship Id="rId58" Type="http://schemas.openxmlformats.org/officeDocument/2006/relationships/slideMaster" Target="slideMasters/slideMaster57.xml"/><Relationship Id="rId57" Type="http://schemas.openxmlformats.org/officeDocument/2006/relationships/slideMaster" Target="slideMasters/slideMaster56.xml"/><Relationship Id="rId56" Type="http://schemas.openxmlformats.org/officeDocument/2006/relationships/slideMaster" Target="slideMasters/slideMaster55.xml"/><Relationship Id="rId55" Type="http://schemas.openxmlformats.org/officeDocument/2006/relationships/slideMaster" Target="slideMasters/slideMaster54.xml"/><Relationship Id="rId54" Type="http://schemas.openxmlformats.org/officeDocument/2006/relationships/slideMaster" Target="slideMasters/slideMaster53.xml"/><Relationship Id="rId53" Type="http://schemas.openxmlformats.org/officeDocument/2006/relationships/slideMaster" Target="slideMasters/slideMaster52.xml"/><Relationship Id="rId52" Type="http://schemas.openxmlformats.org/officeDocument/2006/relationships/slideMaster" Target="slideMasters/slideMaster51.xml"/><Relationship Id="rId51" Type="http://schemas.openxmlformats.org/officeDocument/2006/relationships/slideMaster" Target="slideMasters/slideMaster50.xml"/><Relationship Id="rId50" Type="http://schemas.openxmlformats.org/officeDocument/2006/relationships/slideMaster" Target="slideMasters/slideMaster49.xml"/><Relationship Id="rId5" Type="http://schemas.openxmlformats.org/officeDocument/2006/relationships/slideMaster" Target="slideMasters/slideMaster4.xml"/><Relationship Id="rId49" Type="http://schemas.openxmlformats.org/officeDocument/2006/relationships/slideMaster" Target="slideMasters/slideMaster48.xml"/><Relationship Id="rId48" Type="http://schemas.openxmlformats.org/officeDocument/2006/relationships/slideMaster" Target="slideMasters/slideMaster47.xml"/><Relationship Id="rId47" Type="http://schemas.openxmlformats.org/officeDocument/2006/relationships/slideMaster" Target="slideMasters/slideMaster46.xml"/><Relationship Id="rId46" Type="http://schemas.openxmlformats.org/officeDocument/2006/relationships/slideMaster" Target="slideMasters/slideMaster45.xml"/><Relationship Id="rId45" Type="http://schemas.openxmlformats.org/officeDocument/2006/relationships/slideMaster" Target="slideMasters/slideMaster44.xml"/><Relationship Id="rId44" Type="http://schemas.openxmlformats.org/officeDocument/2006/relationships/slideMaster" Target="slideMasters/slideMaster43.xml"/><Relationship Id="rId43" Type="http://schemas.openxmlformats.org/officeDocument/2006/relationships/slideMaster" Target="slideMasters/slideMaster42.xml"/><Relationship Id="rId42" Type="http://schemas.openxmlformats.org/officeDocument/2006/relationships/slideMaster" Target="slideMasters/slideMaster41.xml"/><Relationship Id="rId41" Type="http://schemas.openxmlformats.org/officeDocument/2006/relationships/slideMaster" Target="slideMasters/slideMaster40.xml"/><Relationship Id="rId40" Type="http://schemas.openxmlformats.org/officeDocument/2006/relationships/slideMaster" Target="slideMasters/slideMaster39.xml"/><Relationship Id="rId4" Type="http://schemas.openxmlformats.org/officeDocument/2006/relationships/slideMaster" Target="slideMasters/slideMaster3.xml"/><Relationship Id="rId39" Type="http://schemas.openxmlformats.org/officeDocument/2006/relationships/slideMaster" Target="slideMasters/slideMaster38.xml"/><Relationship Id="rId38" Type="http://schemas.openxmlformats.org/officeDocument/2006/relationships/slideMaster" Target="slideMasters/slideMaster37.xml"/><Relationship Id="rId37" Type="http://schemas.openxmlformats.org/officeDocument/2006/relationships/slideMaster" Target="slideMasters/slideMaster36.xml"/><Relationship Id="rId36" Type="http://schemas.openxmlformats.org/officeDocument/2006/relationships/slideMaster" Target="slideMasters/slideMaster35.xml"/><Relationship Id="rId35" Type="http://schemas.openxmlformats.org/officeDocument/2006/relationships/slideMaster" Target="slideMasters/slideMaster34.xml"/><Relationship Id="rId34" Type="http://schemas.openxmlformats.org/officeDocument/2006/relationships/slideMaster" Target="slideMasters/slideMaster33.xml"/><Relationship Id="rId33" Type="http://schemas.openxmlformats.org/officeDocument/2006/relationships/slideMaster" Target="slideMasters/slideMaster32.xml"/><Relationship Id="rId32" Type="http://schemas.openxmlformats.org/officeDocument/2006/relationships/slideMaster" Target="slideMasters/slideMaster31.xml"/><Relationship Id="rId31" Type="http://schemas.openxmlformats.org/officeDocument/2006/relationships/slideMaster" Target="slideMasters/slideMaster30.xml"/><Relationship Id="rId30" Type="http://schemas.openxmlformats.org/officeDocument/2006/relationships/slideMaster" Target="slideMasters/slideMaster29.xml"/><Relationship Id="rId3" Type="http://schemas.openxmlformats.org/officeDocument/2006/relationships/slideMaster" Target="slideMasters/slideMaster2.xml"/><Relationship Id="rId293" Type="http://schemas.openxmlformats.org/officeDocument/2006/relationships/tableStyles" Target="tableStyles.xml"/><Relationship Id="rId292" Type="http://schemas.openxmlformats.org/officeDocument/2006/relationships/viewProps" Target="viewProps.xml"/><Relationship Id="rId291" Type="http://schemas.openxmlformats.org/officeDocument/2006/relationships/presProps" Target="presProps.xml"/><Relationship Id="rId290" Type="http://schemas.openxmlformats.org/officeDocument/2006/relationships/slide" Target="slides/slide21.xml"/><Relationship Id="rId29" Type="http://schemas.openxmlformats.org/officeDocument/2006/relationships/slideMaster" Target="slideMasters/slideMaster28.xml"/><Relationship Id="rId289" Type="http://schemas.openxmlformats.org/officeDocument/2006/relationships/slide" Target="slides/slide20.xml"/><Relationship Id="rId288" Type="http://schemas.openxmlformats.org/officeDocument/2006/relationships/slide" Target="slides/slide19.xml"/><Relationship Id="rId287" Type="http://schemas.openxmlformats.org/officeDocument/2006/relationships/slide" Target="slides/slide18.xml"/><Relationship Id="rId286" Type="http://schemas.openxmlformats.org/officeDocument/2006/relationships/slide" Target="slides/slide17.xml"/><Relationship Id="rId285" Type="http://schemas.openxmlformats.org/officeDocument/2006/relationships/slide" Target="slides/slide16.xml"/><Relationship Id="rId284" Type="http://schemas.openxmlformats.org/officeDocument/2006/relationships/slide" Target="slides/slide15.xml"/><Relationship Id="rId283" Type="http://schemas.openxmlformats.org/officeDocument/2006/relationships/slide" Target="slides/slide14.xml"/><Relationship Id="rId282" Type="http://schemas.openxmlformats.org/officeDocument/2006/relationships/slide" Target="slides/slide13.xml"/><Relationship Id="rId281" Type="http://schemas.openxmlformats.org/officeDocument/2006/relationships/slide" Target="slides/slide12.xml"/><Relationship Id="rId280" Type="http://schemas.openxmlformats.org/officeDocument/2006/relationships/notesMaster" Target="notesMasters/notesMaster1.xml"/><Relationship Id="rId28" Type="http://schemas.openxmlformats.org/officeDocument/2006/relationships/slideMaster" Target="slideMasters/slideMaster27.xml"/><Relationship Id="rId279" Type="http://schemas.openxmlformats.org/officeDocument/2006/relationships/slide" Target="slides/slide11.xml"/><Relationship Id="rId278" Type="http://schemas.openxmlformats.org/officeDocument/2006/relationships/slide" Target="slides/slide10.xml"/><Relationship Id="rId277" Type="http://schemas.openxmlformats.org/officeDocument/2006/relationships/slide" Target="slides/slide9.xml"/><Relationship Id="rId276" Type="http://schemas.openxmlformats.org/officeDocument/2006/relationships/slide" Target="slides/slide8.xml"/><Relationship Id="rId275" Type="http://schemas.openxmlformats.org/officeDocument/2006/relationships/slide" Target="slides/slide7.xml"/><Relationship Id="rId274" Type="http://schemas.openxmlformats.org/officeDocument/2006/relationships/slide" Target="slides/slide6.xml"/><Relationship Id="rId273" Type="http://schemas.openxmlformats.org/officeDocument/2006/relationships/slide" Target="slides/slide5.xml"/><Relationship Id="rId272" Type="http://schemas.openxmlformats.org/officeDocument/2006/relationships/slide" Target="slides/slide4.xml"/><Relationship Id="rId271" Type="http://schemas.openxmlformats.org/officeDocument/2006/relationships/slide" Target="slides/slide3.xml"/><Relationship Id="rId270" Type="http://schemas.openxmlformats.org/officeDocument/2006/relationships/slide" Target="slides/slide2.xml"/><Relationship Id="rId27" Type="http://schemas.openxmlformats.org/officeDocument/2006/relationships/slideMaster" Target="slideMasters/slideMaster26.xml"/><Relationship Id="rId269" Type="http://schemas.openxmlformats.org/officeDocument/2006/relationships/slide" Target="slides/slide1.xml"/><Relationship Id="rId268" Type="http://schemas.openxmlformats.org/officeDocument/2006/relationships/slideMaster" Target="slideMasters/slideMaster267.xml"/><Relationship Id="rId267" Type="http://schemas.openxmlformats.org/officeDocument/2006/relationships/slideMaster" Target="slideMasters/slideMaster266.xml"/><Relationship Id="rId266" Type="http://schemas.openxmlformats.org/officeDocument/2006/relationships/slideMaster" Target="slideMasters/slideMaster265.xml"/><Relationship Id="rId265" Type="http://schemas.openxmlformats.org/officeDocument/2006/relationships/slideMaster" Target="slideMasters/slideMaster264.xml"/><Relationship Id="rId264" Type="http://schemas.openxmlformats.org/officeDocument/2006/relationships/slideMaster" Target="slideMasters/slideMaster263.xml"/><Relationship Id="rId263" Type="http://schemas.openxmlformats.org/officeDocument/2006/relationships/slideMaster" Target="slideMasters/slideMaster262.xml"/><Relationship Id="rId262" Type="http://schemas.openxmlformats.org/officeDocument/2006/relationships/slideMaster" Target="slideMasters/slideMaster261.xml"/><Relationship Id="rId261" Type="http://schemas.openxmlformats.org/officeDocument/2006/relationships/slideMaster" Target="slideMasters/slideMaster260.xml"/><Relationship Id="rId260" Type="http://schemas.openxmlformats.org/officeDocument/2006/relationships/slideMaster" Target="slideMasters/slideMaster259.xml"/><Relationship Id="rId26" Type="http://schemas.openxmlformats.org/officeDocument/2006/relationships/slideMaster" Target="slideMasters/slideMaster25.xml"/><Relationship Id="rId259" Type="http://schemas.openxmlformats.org/officeDocument/2006/relationships/slideMaster" Target="slideMasters/slideMaster258.xml"/><Relationship Id="rId258" Type="http://schemas.openxmlformats.org/officeDocument/2006/relationships/slideMaster" Target="slideMasters/slideMaster257.xml"/><Relationship Id="rId257" Type="http://schemas.openxmlformats.org/officeDocument/2006/relationships/slideMaster" Target="slideMasters/slideMaster256.xml"/><Relationship Id="rId256" Type="http://schemas.openxmlformats.org/officeDocument/2006/relationships/slideMaster" Target="slideMasters/slideMaster255.xml"/><Relationship Id="rId255" Type="http://schemas.openxmlformats.org/officeDocument/2006/relationships/slideMaster" Target="slideMasters/slideMaster254.xml"/><Relationship Id="rId254" Type="http://schemas.openxmlformats.org/officeDocument/2006/relationships/slideMaster" Target="slideMasters/slideMaster253.xml"/><Relationship Id="rId253" Type="http://schemas.openxmlformats.org/officeDocument/2006/relationships/slideMaster" Target="slideMasters/slideMaster252.xml"/><Relationship Id="rId252" Type="http://schemas.openxmlformats.org/officeDocument/2006/relationships/slideMaster" Target="slideMasters/slideMaster251.xml"/><Relationship Id="rId251" Type="http://schemas.openxmlformats.org/officeDocument/2006/relationships/slideMaster" Target="slideMasters/slideMaster250.xml"/><Relationship Id="rId250" Type="http://schemas.openxmlformats.org/officeDocument/2006/relationships/slideMaster" Target="slideMasters/slideMaster249.xml"/><Relationship Id="rId25" Type="http://schemas.openxmlformats.org/officeDocument/2006/relationships/slideMaster" Target="slideMasters/slideMaster24.xml"/><Relationship Id="rId249" Type="http://schemas.openxmlformats.org/officeDocument/2006/relationships/slideMaster" Target="slideMasters/slideMaster248.xml"/><Relationship Id="rId248" Type="http://schemas.openxmlformats.org/officeDocument/2006/relationships/slideMaster" Target="slideMasters/slideMaster247.xml"/><Relationship Id="rId247" Type="http://schemas.openxmlformats.org/officeDocument/2006/relationships/slideMaster" Target="slideMasters/slideMaster246.xml"/><Relationship Id="rId246" Type="http://schemas.openxmlformats.org/officeDocument/2006/relationships/slideMaster" Target="slideMasters/slideMaster245.xml"/><Relationship Id="rId245" Type="http://schemas.openxmlformats.org/officeDocument/2006/relationships/slideMaster" Target="slideMasters/slideMaster244.xml"/><Relationship Id="rId244" Type="http://schemas.openxmlformats.org/officeDocument/2006/relationships/slideMaster" Target="slideMasters/slideMaster243.xml"/><Relationship Id="rId243" Type="http://schemas.openxmlformats.org/officeDocument/2006/relationships/slideMaster" Target="slideMasters/slideMaster242.xml"/><Relationship Id="rId242" Type="http://schemas.openxmlformats.org/officeDocument/2006/relationships/slideMaster" Target="slideMasters/slideMaster241.xml"/><Relationship Id="rId241" Type="http://schemas.openxmlformats.org/officeDocument/2006/relationships/slideMaster" Target="slideMasters/slideMaster240.xml"/><Relationship Id="rId240" Type="http://schemas.openxmlformats.org/officeDocument/2006/relationships/slideMaster" Target="slideMasters/slideMaster239.xml"/><Relationship Id="rId24" Type="http://schemas.openxmlformats.org/officeDocument/2006/relationships/slideMaster" Target="slideMasters/slideMaster23.xml"/><Relationship Id="rId239" Type="http://schemas.openxmlformats.org/officeDocument/2006/relationships/slideMaster" Target="slideMasters/slideMaster238.xml"/><Relationship Id="rId238" Type="http://schemas.openxmlformats.org/officeDocument/2006/relationships/slideMaster" Target="slideMasters/slideMaster237.xml"/><Relationship Id="rId237" Type="http://schemas.openxmlformats.org/officeDocument/2006/relationships/slideMaster" Target="slideMasters/slideMaster236.xml"/><Relationship Id="rId236" Type="http://schemas.openxmlformats.org/officeDocument/2006/relationships/slideMaster" Target="slideMasters/slideMaster235.xml"/><Relationship Id="rId235" Type="http://schemas.openxmlformats.org/officeDocument/2006/relationships/slideMaster" Target="slideMasters/slideMaster234.xml"/><Relationship Id="rId234" Type="http://schemas.openxmlformats.org/officeDocument/2006/relationships/slideMaster" Target="slideMasters/slideMaster233.xml"/><Relationship Id="rId233" Type="http://schemas.openxmlformats.org/officeDocument/2006/relationships/slideMaster" Target="slideMasters/slideMaster232.xml"/><Relationship Id="rId232" Type="http://schemas.openxmlformats.org/officeDocument/2006/relationships/slideMaster" Target="slideMasters/slideMaster231.xml"/><Relationship Id="rId231" Type="http://schemas.openxmlformats.org/officeDocument/2006/relationships/slideMaster" Target="slideMasters/slideMaster230.xml"/><Relationship Id="rId230" Type="http://schemas.openxmlformats.org/officeDocument/2006/relationships/slideMaster" Target="slideMasters/slideMaster229.xml"/><Relationship Id="rId23" Type="http://schemas.openxmlformats.org/officeDocument/2006/relationships/slideMaster" Target="slideMasters/slideMaster22.xml"/><Relationship Id="rId229" Type="http://schemas.openxmlformats.org/officeDocument/2006/relationships/slideMaster" Target="slideMasters/slideMaster228.xml"/><Relationship Id="rId228" Type="http://schemas.openxmlformats.org/officeDocument/2006/relationships/slideMaster" Target="slideMasters/slideMaster227.xml"/><Relationship Id="rId227" Type="http://schemas.openxmlformats.org/officeDocument/2006/relationships/slideMaster" Target="slideMasters/slideMaster226.xml"/><Relationship Id="rId226" Type="http://schemas.openxmlformats.org/officeDocument/2006/relationships/slideMaster" Target="slideMasters/slideMaster225.xml"/><Relationship Id="rId225" Type="http://schemas.openxmlformats.org/officeDocument/2006/relationships/slideMaster" Target="slideMasters/slideMaster224.xml"/><Relationship Id="rId224" Type="http://schemas.openxmlformats.org/officeDocument/2006/relationships/slideMaster" Target="slideMasters/slideMaster223.xml"/><Relationship Id="rId223" Type="http://schemas.openxmlformats.org/officeDocument/2006/relationships/slideMaster" Target="slideMasters/slideMaster222.xml"/><Relationship Id="rId222" Type="http://schemas.openxmlformats.org/officeDocument/2006/relationships/slideMaster" Target="slideMasters/slideMaster221.xml"/><Relationship Id="rId221" Type="http://schemas.openxmlformats.org/officeDocument/2006/relationships/slideMaster" Target="slideMasters/slideMaster220.xml"/><Relationship Id="rId220" Type="http://schemas.openxmlformats.org/officeDocument/2006/relationships/slideMaster" Target="slideMasters/slideMaster219.xml"/><Relationship Id="rId22" Type="http://schemas.openxmlformats.org/officeDocument/2006/relationships/slideMaster" Target="slideMasters/slideMaster21.xml"/><Relationship Id="rId219" Type="http://schemas.openxmlformats.org/officeDocument/2006/relationships/slideMaster" Target="slideMasters/slideMaster218.xml"/><Relationship Id="rId218" Type="http://schemas.openxmlformats.org/officeDocument/2006/relationships/slideMaster" Target="slideMasters/slideMaster217.xml"/><Relationship Id="rId217" Type="http://schemas.openxmlformats.org/officeDocument/2006/relationships/slideMaster" Target="slideMasters/slideMaster216.xml"/><Relationship Id="rId216" Type="http://schemas.openxmlformats.org/officeDocument/2006/relationships/slideMaster" Target="slideMasters/slideMaster215.xml"/><Relationship Id="rId215" Type="http://schemas.openxmlformats.org/officeDocument/2006/relationships/slideMaster" Target="slideMasters/slideMaster214.xml"/><Relationship Id="rId214" Type="http://schemas.openxmlformats.org/officeDocument/2006/relationships/slideMaster" Target="slideMasters/slideMaster213.xml"/><Relationship Id="rId213" Type="http://schemas.openxmlformats.org/officeDocument/2006/relationships/slideMaster" Target="slideMasters/slideMaster212.xml"/><Relationship Id="rId212" Type="http://schemas.openxmlformats.org/officeDocument/2006/relationships/slideMaster" Target="slideMasters/slideMaster211.xml"/><Relationship Id="rId211" Type="http://schemas.openxmlformats.org/officeDocument/2006/relationships/slideMaster" Target="slideMasters/slideMaster210.xml"/><Relationship Id="rId210" Type="http://schemas.openxmlformats.org/officeDocument/2006/relationships/slideMaster" Target="slideMasters/slideMaster209.xml"/><Relationship Id="rId21" Type="http://schemas.openxmlformats.org/officeDocument/2006/relationships/slideMaster" Target="slideMasters/slideMaster20.xml"/><Relationship Id="rId209" Type="http://schemas.openxmlformats.org/officeDocument/2006/relationships/slideMaster" Target="slideMasters/slideMaster208.xml"/><Relationship Id="rId208" Type="http://schemas.openxmlformats.org/officeDocument/2006/relationships/slideMaster" Target="slideMasters/slideMaster207.xml"/><Relationship Id="rId207" Type="http://schemas.openxmlformats.org/officeDocument/2006/relationships/slideMaster" Target="slideMasters/slideMaster206.xml"/><Relationship Id="rId206" Type="http://schemas.openxmlformats.org/officeDocument/2006/relationships/slideMaster" Target="slideMasters/slideMaster205.xml"/><Relationship Id="rId205" Type="http://schemas.openxmlformats.org/officeDocument/2006/relationships/slideMaster" Target="slideMasters/slideMaster204.xml"/><Relationship Id="rId204" Type="http://schemas.openxmlformats.org/officeDocument/2006/relationships/slideMaster" Target="slideMasters/slideMaster203.xml"/><Relationship Id="rId203" Type="http://schemas.openxmlformats.org/officeDocument/2006/relationships/slideMaster" Target="slideMasters/slideMaster202.xml"/><Relationship Id="rId202" Type="http://schemas.openxmlformats.org/officeDocument/2006/relationships/slideMaster" Target="slideMasters/slideMaster201.xml"/><Relationship Id="rId201" Type="http://schemas.openxmlformats.org/officeDocument/2006/relationships/slideMaster" Target="slideMasters/slideMaster200.xml"/><Relationship Id="rId200" Type="http://schemas.openxmlformats.org/officeDocument/2006/relationships/slideMaster" Target="slideMasters/slideMaster199.xml"/><Relationship Id="rId20" Type="http://schemas.openxmlformats.org/officeDocument/2006/relationships/slideMaster" Target="slideMasters/slideMaster19.xml"/><Relationship Id="rId2" Type="http://schemas.openxmlformats.org/officeDocument/2006/relationships/theme" Target="theme/theme1.xml"/><Relationship Id="rId199" Type="http://schemas.openxmlformats.org/officeDocument/2006/relationships/slideMaster" Target="slideMasters/slideMaster198.xml"/><Relationship Id="rId198" Type="http://schemas.openxmlformats.org/officeDocument/2006/relationships/slideMaster" Target="slideMasters/slideMaster197.xml"/><Relationship Id="rId197" Type="http://schemas.openxmlformats.org/officeDocument/2006/relationships/slideMaster" Target="slideMasters/slideMaster196.xml"/><Relationship Id="rId196" Type="http://schemas.openxmlformats.org/officeDocument/2006/relationships/slideMaster" Target="slideMasters/slideMaster195.xml"/><Relationship Id="rId195" Type="http://schemas.openxmlformats.org/officeDocument/2006/relationships/slideMaster" Target="slideMasters/slideMaster194.xml"/><Relationship Id="rId194" Type="http://schemas.openxmlformats.org/officeDocument/2006/relationships/slideMaster" Target="slideMasters/slideMaster193.xml"/><Relationship Id="rId193" Type="http://schemas.openxmlformats.org/officeDocument/2006/relationships/slideMaster" Target="slideMasters/slideMaster192.xml"/><Relationship Id="rId192" Type="http://schemas.openxmlformats.org/officeDocument/2006/relationships/slideMaster" Target="slideMasters/slideMaster191.xml"/><Relationship Id="rId191" Type="http://schemas.openxmlformats.org/officeDocument/2006/relationships/slideMaster" Target="slideMasters/slideMaster190.xml"/><Relationship Id="rId190" Type="http://schemas.openxmlformats.org/officeDocument/2006/relationships/slideMaster" Target="slideMasters/slideMaster189.xml"/><Relationship Id="rId19" Type="http://schemas.openxmlformats.org/officeDocument/2006/relationships/slideMaster" Target="slideMasters/slideMaster18.xml"/><Relationship Id="rId189" Type="http://schemas.openxmlformats.org/officeDocument/2006/relationships/slideMaster" Target="slideMasters/slideMaster188.xml"/><Relationship Id="rId188" Type="http://schemas.openxmlformats.org/officeDocument/2006/relationships/slideMaster" Target="slideMasters/slideMaster187.xml"/><Relationship Id="rId187" Type="http://schemas.openxmlformats.org/officeDocument/2006/relationships/slideMaster" Target="slideMasters/slideMaster186.xml"/><Relationship Id="rId186" Type="http://schemas.openxmlformats.org/officeDocument/2006/relationships/slideMaster" Target="slideMasters/slideMaster185.xml"/><Relationship Id="rId185" Type="http://schemas.openxmlformats.org/officeDocument/2006/relationships/slideMaster" Target="slideMasters/slideMaster184.xml"/><Relationship Id="rId184" Type="http://schemas.openxmlformats.org/officeDocument/2006/relationships/slideMaster" Target="slideMasters/slideMaster183.xml"/><Relationship Id="rId183" Type="http://schemas.openxmlformats.org/officeDocument/2006/relationships/slideMaster" Target="slideMasters/slideMaster182.xml"/><Relationship Id="rId182" Type="http://schemas.openxmlformats.org/officeDocument/2006/relationships/slideMaster" Target="slideMasters/slideMaster181.xml"/><Relationship Id="rId181" Type="http://schemas.openxmlformats.org/officeDocument/2006/relationships/slideMaster" Target="slideMasters/slideMaster180.xml"/><Relationship Id="rId180" Type="http://schemas.openxmlformats.org/officeDocument/2006/relationships/slideMaster" Target="slideMasters/slideMaster179.xml"/><Relationship Id="rId18" Type="http://schemas.openxmlformats.org/officeDocument/2006/relationships/slideMaster" Target="slideMasters/slideMaster17.xml"/><Relationship Id="rId179" Type="http://schemas.openxmlformats.org/officeDocument/2006/relationships/slideMaster" Target="slideMasters/slideMaster178.xml"/><Relationship Id="rId178" Type="http://schemas.openxmlformats.org/officeDocument/2006/relationships/slideMaster" Target="slideMasters/slideMaster177.xml"/><Relationship Id="rId177" Type="http://schemas.openxmlformats.org/officeDocument/2006/relationships/slideMaster" Target="slideMasters/slideMaster176.xml"/><Relationship Id="rId176" Type="http://schemas.openxmlformats.org/officeDocument/2006/relationships/slideMaster" Target="slideMasters/slideMaster175.xml"/><Relationship Id="rId175" Type="http://schemas.openxmlformats.org/officeDocument/2006/relationships/slideMaster" Target="slideMasters/slideMaster174.xml"/><Relationship Id="rId174" Type="http://schemas.openxmlformats.org/officeDocument/2006/relationships/slideMaster" Target="slideMasters/slideMaster173.xml"/><Relationship Id="rId173" Type="http://schemas.openxmlformats.org/officeDocument/2006/relationships/slideMaster" Target="slideMasters/slideMaster172.xml"/><Relationship Id="rId172" Type="http://schemas.openxmlformats.org/officeDocument/2006/relationships/slideMaster" Target="slideMasters/slideMaster171.xml"/><Relationship Id="rId171" Type="http://schemas.openxmlformats.org/officeDocument/2006/relationships/slideMaster" Target="slideMasters/slideMaster170.xml"/><Relationship Id="rId170" Type="http://schemas.openxmlformats.org/officeDocument/2006/relationships/slideMaster" Target="slideMasters/slideMaster169.xml"/><Relationship Id="rId17" Type="http://schemas.openxmlformats.org/officeDocument/2006/relationships/slideMaster" Target="slideMasters/slideMaster16.xml"/><Relationship Id="rId169" Type="http://schemas.openxmlformats.org/officeDocument/2006/relationships/slideMaster" Target="slideMasters/slideMaster168.xml"/><Relationship Id="rId168" Type="http://schemas.openxmlformats.org/officeDocument/2006/relationships/slideMaster" Target="slideMasters/slideMaster167.xml"/><Relationship Id="rId167" Type="http://schemas.openxmlformats.org/officeDocument/2006/relationships/slideMaster" Target="slideMasters/slideMaster166.xml"/><Relationship Id="rId166" Type="http://schemas.openxmlformats.org/officeDocument/2006/relationships/slideMaster" Target="slideMasters/slideMaster165.xml"/><Relationship Id="rId165" Type="http://schemas.openxmlformats.org/officeDocument/2006/relationships/slideMaster" Target="slideMasters/slideMaster164.xml"/><Relationship Id="rId164" Type="http://schemas.openxmlformats.org/officeDocument/2006/relationships/slideMaster" Target="slideMasters/slideMaster163.xml"/><Relationship Id="rId163" Type="http://schemas.openxmlformats.org/officeDocument/2006/relationships/slideMaster" Target="slideMasters/slideMaster162.xml"/><Relationship Id="rId162" Type="http://schemas.openxmlformats.org/officeDocument/2006/relationships/slideMaster" Target="slideMasters/slideMaster161.xml"/><Relationship Id="rId161" Type="http://schemas.openxmlformats.org/officeDocument/2006/relationships/slideMaster" Target="slideMasters/slideMaster160.xml"/><Relationship Id="rId160" Type="http://schemas.openxmlformats.org/officeDocument/2006/relationships/slideMaster" Target="slideMasters/slideMaster159.xml"/><Relationship Id="rId16" Type="http://schemas.openxmlformats.org/officeDocument/2006/relationships/slideMaster" Target="slideMasters/slideMaster15.xml"/><Relationship Id="rId159" Type="http://schemas.openxmlformats.org/officeDocument/2006/relationships/slideMaster" Target="slideMasters/slideMaster158.xml"/><Relationship Id="rId158" Type="http://schemas.openxmlformats.org/officeDocument/2006/relationships/slideMaster" Target="slideMasters/slideMaster157.xml"/><Relationship Id="rId157" Type="http://schemas.openxmlformats.org/officeDocument/2006/relationships/slideMaster" Target="slideMasters/slideMaster156.xml"/><Relationship Id="rId156" Type="http://schemas.openxmlformats.org/officeDocument/2006/relationships/slideMaster" Target="slideMasters/slideMaster155.xml"/><Relationship Id="rId155" Type="http://schemas.openxmlformats.org/officeDocument/2006/relationships/slideMaster" Target="slideMasters/slideMaster154.xml"/><Relationship Id="rId154" Type="http://schemas.openxmlformats.org/officeDocument/2006/relationships/slideMaster" Target="slideMasters/slideMaster153.xml"/><Relationship Id="rId153" Type="http://schemas.openxmlformats.org/officeDocument/2006/relationships/slideMaster" Target="slideMasters/slideMaster152.xml"/><Relationship Id="rId152" Type="http://schemas.openxmlformats.org/officeDocument/2006/relationships/slideMaster" Target="slideMasters/slideMaster151.xml"/><Relationship Id="rId151" Type="http://schemas.openxmlformats.org/officeDocument/2006/relationships/slideMaster" Target="slideMasters/slideMaster150.xml"/><Relationship Id="rId150" Type="http://schemas.openxmlformats.org/officeDocument/2006/relationships/slideMaster" Target="slideMasters/slideMaster149.xml"/><Relationship Id="rId15" Type="http://schemas.openxmlformats.org/officeDocument/2006/relationships/slideMaster" Target="slideMasters/slideMaster14.xml"/><Relationship Id="rId149" Type="http://schemas.openxmlformats.org/officeDocument/2006/relationships/slideMaster" Target="slideMasters/slideMaster148.xml"/><Relationship Id="rId148" Type="http://schemas.openxmlformats.org/officeDocument/2006/relationships/slideMaster" Target="slideMasters/slideMaster147.xml"/><Relationship Id="rId147" Type="http://schemas.openxmlformats.org/officeDocument/2006/relationships/slideMaster" Target="slideMasters/slideMaster146.xml"/><Relationship Id="rId146" Type="http://schemas.openxmlformats.org/officeDocument/2006/relationships/slideMaster" Target="slideMasters/slideMaster145.xml"/><Relationship Id="rId145" Type="http://schemas.openxmlformats.org/officeDocument/2006/relationships/slideMaster" Target="slideMasters/slideMaster144.xml"/><Relationship Id="rId144" Type="http://schemas.openxmlformats.org/officeDocument/2006/relationships/slideMaster" Target="slideMasters/slideMaster143.xml"/><Relationship Id="rId143" Type="http://schemas.openxmlformats.org/officeDocument/2006/relationships/slideMaster" Target="slideMasters/slideMaster142.xml"/><Relationship Id="rId142" Type="http://schemas.openxmlformats.org/officeDocument/2006/relationships/slideMaster" Target="slideMasters/slideMaster141.xml"/><Relationship Id="rId141" Type="http://schemas.openxmlformats.org/officeDocument/2006/relationships/slideMaster" Target="slideMasters/slideMaster140.xml"/><Relationship Id="rId140" Type="http://schemas.openxmlformats.org/officeDocument/2006/relationships/slideMaster" Target="slideMasters/slideMaster139.xml"/><Relationship Id="rId14" Type="http://schemas.openxmlformats.org/officeDocument/2006/relationships/slideMaster" Target="slideMasters/slideMaster13.xml"/><Relationship Id="rId139" Type="http://schemas.openxmlformats.org/officeDocument/2006/relationships/slideMaster" Target="slideMasters/slideMaster138.xml"/><Relationship Id="rId138" Type="http://schemas.openxmlformats.org/officeDocument/2006/relationships/slideMaster" Target="slideMasters/slideMaster137.xml"/><Relationship Id="rId137" Type="http://schemas.openxmlformats.org/officeDocument/2006/relationships/slideMaster" Target="slideMasters/slideMaster136.xml"/><Relationship Id="rId136" Type="http://schemas.openxmlformats.org/officeDocument/2006/relationships/slideMaster" Target="slideMasters/slideMaster135.xml"/><Relationship Id="rId135" Type="http://schemas.openxmlformats.org/officeDocument/2006/relationships/slideMaster" Target="slideMasters/slideMaster134.xml"/><Relationship Id="rId134" Type="http://schemas.openxmlformats.org/officeDocument/2006/relationships/slideMaster" Target="slideMasters/slideMaster133.xml"/><Relationship Id="rId133" Type="http://schemas.openxmlformats.org/officeDocument/2006/relationships/slideMaster" Target="slideMasters/slideMaster132.xml"/><Relationship Id="rId132" Type="http://schemas.openxmlformats.org/officeDocument/2006/relationships/slideMaster" Target="slideMasters/slideMaster131.xml"/><Relationship Id="rId131" Type="http://schemas.openxmlformats.org/officeDocument/2006/relationships/slideMaster" Target="slideMasters/slideMaster130.xml"/><Relationship Id="rId130" Type="http://schemas.openxmlformats.org/officeDocument/2006/relationships/slideMaster" Target="slideMasters/slideMaster129.xml"/><Relationship Id="rId13" Type="http://schemas.openxmlformats.org/officeDocument/2006/relationships/slideMaster" Target="slideMasters/slideMaster12.xml"/><Relationship Id="rId129" Type="http://schemas.openxmlformats.org/officeDocument/2006/relationships/slideMaster" Target="slideMasters/slideMaster128.xml"/><Relationship Id="rId128" Type="http://schemas.openxmlformats.org/officeDocument/2006/relationships/slideMaster" Target="slideMasters/slideMaster127.xml"/><Relationship Id="rId127" Type="http://schemas.openxmlformats.org/officeDocument/2006/relationships/slideMaster" Target="slideMasters/slideMaster126.xml"/><Relationship Id="rId126" Type="http://schemas.openxmlformats.org/officeDocument/2006/relationships/slideMaster" Target="slideMasters/slideMaster125.xml"/><Relationship Id="rId125" Type="http://schemas.openxmlformats.org/officeDocument/2006/relationships/slideMaster" Target="slideMasters/slideMaster124.xml"/><Relationship Id="rId124" Type="http://schemas.openxmlformats.org/officeDocument/2006/relationships/slideMaster" Target="slideMasters/slideMaster123.xml"/><Relationship Id="rId123" Type="http://schemas.openxmlformats.org/officeDocument/2006/relationships/slideMaster" Target="slideMasters/slideMaster122.xml"/><Relationship Id="rId122" Type="http://schemas.openxmlformats.org/officeDocument/2006/relationships/slideMaster" Target="slideMasters/slideMaster121.xml"/><Relationship Id="rId121" Type="http://schemas.openxmlformats.org/officeDocument/2006/relationships/slideMaster" Target="slideMasters/slideMaster120.xml"/><Relationship Id="rId120" Type="http://schemas.openxmlformats.org/officeDocument/2006/relationships/slideMaster" Target="slideMasters/slideMaster119.xml"/><Relationship Id="rId12" Type="http://schemas.openxmlformats.org/officeDocument/2006/relationships/slideMaster" Target="slideMasters/slideMaster11.xml"/><Relationship Id="rId119" Type="http://schemas.openxmlformats.org/officeDocument/2006/relationships/slideMaster" Target="slideMasters/slideMaster118.xml"/><Relationship Id="rId118" Type="http://schemas.openxmlformats.org/officeDocument/2006/relationships/slideMaster" Target="slideMasters/slideMaster117.xml"/><Relationship Id="rId117" Type="http://schemas.openxmlformats.org/officeDocument/2006/relationships/slideMaster" Target="slideMasters/slideMaster116.xml"/><Relationship Id="rId116" Type="http://schemas.openxmlformats.org/officeDocument/2006/relationships/slideMaster" Target="slideMasters/slideMaster115.xml"/><Relationship Id="rId115" Type="http://schemas.openxmlformats.org/officeDocument/2006/relationships/slideMaster" Target="slideMasters/slideMaster114.xml"/><Relationship Id="rId114" Type="http://schemas.openxmlformats.org/officeDocument/2006/relationships/slideMaster" Target="slideMasters/slideMaster113.xml"/><Relationship Id="rId113" Type="http://schemas.openxmlformats.org/officeDocument/2006/relationships/slideMaster" Target="slideMasters/slideMaster112.xml"/><Relationship Id="rId112" Type="http://schemas.openxmlformats.org/officeDocument/2006/relationships/slideMaster" Target="slideMasters/slideMaster111.xml"/><Relationship Id="rId111" Type="http://schemas.openxmlformats.org/officeDocument/2006/relationships/slideMaster" Target="slideMasters/slideMaster110.xml"/><Relationship Id="rId110" Type="http://schemas.openxmlformats.org/officeDocument/2006/relationships/slideMaster" Target="slideMasters/slideMaster109.xml"/><Relationship Id="rId11" Type="http://schemas.openxmlformats.org/officeDocument/2006/relationships/slideMaster" Target="slideMasters/slideMaster10.xml"/><Relationship Id="rId109" Type="http://schemas.openxmlformats.org/officeDocument/2006/relationships/slideMaster" Target="slideMasters/slideMaster108.xml"/><Relationship Id="rId108" Type="http://schemas.openxmlformats.org/officeDocument/2006/relationships/slideMaster" Target="slideMasters/slideMaster107.xml"/><Relationship Id="rId107" Type="http://schemas.openxmlformats.org/officeDocument/2006/relationships/slideMaster" Target="slideMasters/slideMaster106.xml"/><Relationship Id="rId106" Type="http://schemas.openxmlformats.org/officeDocument/2006/relationships/slideMaster" Target="slideMasters/slideMaster105.xml"/><Relationship Id="rId105" Type="http://schemas.openxmlformats.org/officeDocument/2006/relationships/slideMaster" Target="slideMasters/slideMaster104.xml"/><Relationship Id="rId104" Type="http://schemas.openxmlformats.org/officeDocument/2006/relationships/slideMaster" Target="slideMasters/slideMaster103.xml"/><Relationship Id="rId103" Type="http://schemas.openxmlformats.org/officeDocument/2006/relationships/slideMaster" Target="slideMasters/slideMaster102.xml"/><Relationship Id="rId102" Type="http://schemas.openxmlformats.org/officeDocument/2006/relationships/slideMaster" Target="slideMasters/slideMaster101.xml"/><Relationship Id="rId101" Type="http://schemas.openxmlformats.org/officeDocument/2006/relationships/slideMaster" Target="slideMasters/slideMaster100.xml"/><Relationship Id="rId100" Type="http://schemas.openxmlformats.org/officeDocument/2006/relationships/slideMaster" Target="slideMasters/slideMaster99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274434" name="Rectangle 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t"/>
          <a:p>
            <a:pPr lvl="0" fontAlgn="base">
              <a:buSzPct val="100000"/>
            </a:pPr>
            <a:endParaRPr lang="zh-CN" altLang="en-US" sz="1800" strike="noStrike" noProof="1" dirty="0"/>
          </a:p>
        </p:txBody>
      </p:sp>
      <p:sp>
        <p:nvSpPr>
          <p:cNvPr id="274435" name="Rectangle 3"/>
          <p:cNvSpPr>
            <a:spLocks noGrp="1"/>
          </p:cNvSpPr>
          <p:nvPr>
            <p:ph type="dt"/>
          </p:nvPr>
        </p:nvSpPr>
        <p:spPr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t"/>
          <a:p>
            <a:pPr lvl="0" algn="r" fontAlgn="base">
              <a:buSzPct val="100000"/>
            </a:pPr>
            <a:endParaRPr lang="zh-CN" altLang="en-US" sz="1800" b="1" i="1" strike="noStrike" noProof="1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6" name="Rectangle 4"/>
          <p:cNvSpPr>
            <a:spLocks noGrp="1" noRot="1" noChangeAspect="1"/>
          </p:cNvSpPr>
          <p:nvPr>
            <p:ph type="sldImg"/>
          </p:nvPr>
        </p:nvSpPr>
        <p:spPr>
          <a:xfrm>
            <a:off x="0" y="768350"/>
            <a:ext cx="7110413" cy="3836988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274437" name="Rectangle 5"/>
          <p:cNvSpPr>
            <a:spLocks noChangeAspect="1"/>
          </p:cNvSpPr>
          <p:nvPr/>
        </p:nvSpPr>
        <p:spPr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ctr" anchorCtr="0"/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单击此处编辑母版文本样式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第二级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第三级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第四级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第五级</a:t>
            </a:r>
            <a:endParaRPr lang="zh-CN" altLang="en-US" sz="1800" b="1" i="1" dirty="0">
              <a:solidFill>
                <a:srgbClr val="000000"/>
              </a:solidFill>
            </a:endParaRPr>
          </a:p>
        </p:txBody>
      </p:sp>
      <p:sp>
        <p:nvSpPr>
          <p:cNvPr id="274438" name="Rectangle 6"/>
          <p:cNvSpPr>
            <a:spLocks noGrp="1"/>
          </p:cNvSpPr>
          <p:nvPr>
            <p:ph type="ftr" sz="quarter"/>
          </p:nvPr>
        </p:nvSpPr>
        <p:spPr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fontAlgn="base">
              <a:buSzPct val="100000"/>
            </a:pPr>
            <a:endParaRPr lang="zh-CN" altLang="en-US" sz="1300" b="1" i="1" strike="noStrike" noProof="1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9" name="Rectangle 7"/>
          <p:cNvSpPr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9048" tIns="49524" rIns="99048" bIns="49524" anchor="b"/>
          <a:p>
            <a:pPr lvl="0" algn="r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Arial" panose="020B0604020202020204" pitchFamily="34" charset="0"/>
              </a:rPr>
            </a:fld>
            <a:endParaRPr lang="zh-CN" altLang="en-US" sz="1300" strike="noStrike" noProof="1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lvl="0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None/>
      <a:defRPr sz="1200" b="0" i="0" u="none" kern="1200"/>
    </a:lvl1pPr>
    <a:lvl2pPr marL="0" lvl="1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2pPr>
    <a:lvl3pPr marL="0" lvl="2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3pPr>
    <a:lvl4pPr marL="0" lvl="3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4pPr>
    <a:lvl5pPr marL="0" lvl="4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5pPr>
    <a:lvl6pPr marL="2286000" lvl="5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6pPr>
    <a:lvl7pPr marL="2743200" lvl="6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7pPr>
    <a:lvl8pPr marL="3200400" lvl="7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8pPr>
    <a:lvl9pPr marL="3657600" lvl="8" indent="0" algn="l" defTabSz="0" eaLnBrk="0" fontAlgn="base" latinLnBrk="1" hangingPunct="0">
      <a:lnSpc>
        <a:spcPct val="100000"/>
      </a:lnSpc>
      <a:spcBef>
        <a:spcPct val="0"/>
      </a:spcBef>
      <a:spcAft>
        <a:spcPct val="0"/>
      </a:spcAft>
      <a:buSzTx/>
      <a:buNone/>
      <a:defRPr sz="1200" b="0" i="0" u="none" kern="1200"/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sz="quarter"/>
          </p:nvPr>
        </p:nvSpPr>
        <p:spPr>
          <a:xfrm>
            <a:off x="662016" y="3931500"/>
            <a:ext cx="5296132" cy="3216682"/>
          </a:xfrm>
          <a:prstGeom prst="rect">
            <a:avLst/>
          </a:prstGeom>
        </p:spPr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  <a:prstGeom prst="rect">
            <a:avLst/>
          </a:prstGeo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 vert="eaVert"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6359" y="402584"/>
            <a:ext cx="3027069" cy="6408090"/>
          </a:xfrm>
          <a:prstGeom prst="rect">
            <a:avLst/>
          </a:prstGeo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965152" y="402584"/>
            <a:ext cx="8905724" cy="6408090"/>
          </a:xfrm>
          <a:prstGeom prst="rect">
            <a:avLst/>
          </a:prstGeom>
        </p:spPr>
        <p:txBody>
          <a:bodyPr vert="eaVert"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  <a:prstGeom prst="rect">
            <a:avLst/>
          </a:prstGeo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152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07031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  <a:prstGeom prst="rect">
            <a:avLst/>
          </a:prstGeo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11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0.xml"/></Relationships>
</file>

<file path=ppt/slideMasters/_rels/slideMaster1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98.xml"/><Relationship Id="rId8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096.xml"/><Relationship Id="rId6" Type="http://schemas.openxmlformats.org/officeDocument/2006/relationships/slideLayout" Target="../slideLayouts/slideLayout1095.xml"/><Relationship Id="rId5" Type="http://schemas.openxmlformats.org/officeDocument/2006/relationships/slideLayout" Target="../slideLayouts/slideLayout1094.xml"/><Relationship Id="rId4" Type="http://schemas.openxmlformats.org/officeDocument/2006/relationships/slideLayout" Target="../slideLayouts/slideLayout1093.xml"/><Relationship Id="rId3" Type="http://schemas.openxmlformats.org/officeDocument/2006/relationships/slideLayout" Target="../slideLayouts/slideLayout1092.xml"/><Relationship Id="rId2" Type="http://schemas.openxmlformats.org/officeDocument/2006/relationships/slideLayout" Target="../slideLayouts/slideLayout1091.xml"/><Relationship Id="rId12" Type="http://schemas.openxmlformats.org/officeDocument/2006/relationships/theme" Target="../theme/theme100.xml"/><Relationship Id="rId11" Type="http://schemas.openxmlformats.org/officeDocument/2006/relationships/slideLayout" Target="../slideLayouts/slideLayout1100.xml"/><Relationship Id="rId10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0.xml"/></Relationships>
</file>

<file path=ppt/slideMasters/_rels/slideMaster1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09.xml"/><Relationship Id="rId8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06.xml"/><Relationship Id="rId5" Type="http://schemas.openxmlformats.org/officeDocument/2006/relationships/slideLayout" Target="../slideLayouts/slideLayout1105.xml"/><Relationship Id="rId4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102.xml"/><Relationship Id="rId12" Type="http://schemas.openxmlformats.org/officeDocument/2006/relationships/theme" Target="../theme/theme101.xml"/><Relationship Id="rId11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1.xml"/></Relationships>
</file>

<file path=ppt/slideMasters/_rels/slideMaster1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20.xml"/><Relationship Id="rId8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1114.xml"/><Relationship Id="rId2" Type="http://schemas.openxmlformats.org/officeDocument/2006/relationships/slideLayout" Target="../slideLayouts/slideLayout1113.xml"/><Relationship Id="rId12" Type="http://schemas.openxmlformats.org/officeDocument/2006/relationships/theme" Target="../theme/theme102.xml"/><Relationship Id="rId11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12.xml"/></Relationships>
</file>

<file path=ppt/slideMasters/_rels/slideMaster1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29.xml"/><Relationship Id="rId6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6.xml"/><Relationship Id="rId3" Type="http://schemas.openxmlformats.org/officeDocument/2006/relationships/slideLayout" Target="../slideLayouts/slideLayout1125.xml"/><Relationship Id="rId2" Type="http://schemas.openxmlformats.org/officeDocument/2006/relationships/slideLayout" Target="../slideLayouts/slideLayout1124.xml"/><Relationship Id="rId12" Type="http://schemas.openxmlformats.org/officeDocument/2006/relationships/theme" Target="../theme/theme103.xml"/><Relationship Id="rId11" Type="http://schemas.openxmlformats.org/officeDocument/2006/relationships/slideLayout" Target="../slideLayouts/slideLayout1133.xml"/><Relationship Id="rId10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23.xml"/></Relationships>
</file>

<file path=ppt/slideMasters/_rels/slideMaster1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136.xml"/><Relationship Id="rId2" Type="http://schemas.openxmlformats.org/officeDocument/2006/relationships/slideLayout" Target="../slideLayouts/slideLayout1135.xml"/><Relationship Id="rId12" Type="http://schemas.openxmlformats.org/officeDocument/2006/relationships/theme" Target="../theme/theme104.xml"/><Relationship Id="rId11" Type="http://schemas.openxmlformats.org/officeDocument/2006/relationships/slideLayout" Target="../slideLayouts/slideLayout1144.xml"/><Relationship Id="rId10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34.xml"/></Relationships>
</file>

<file path=ppt/slideMasters/_rels/slideMaster1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53.xml"/><Relationship Id="rId8" Type="http://schemas.openxmlformats.org/officeDocument/2006/relationships/slideLayout" Target="../slideLayouts/slideLayout1152.xml"/><Relationship Id="rId7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48.xml"/><Relationship Id="rId3" Type="http://schemas.openxmlformats.org/officeDocument/2006/relationships/slideLayout" Target="../slideLayouts/slideLayout1147.xml"/><Relationship Id="rId2" Type="http://schemas.openxmlformats.org/officeDocument/2006/relationships/slideLayout" Target="../slideLayouts/slideLayout1146.xml"/><Relationship Id="rId12" Type="http://schemas.openxmlformats.org/officeDocument/2006/relationships/theme" Target="../theme/theme105.xml"/><Relationship Id="rId11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45.xml"/></Relationships>
</file>

<file path=ppt/slideMasters/_rels/slideMaster1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64.xml"/><Relationship Id="rId8" Type="http://schemas.openxmlformats.org/officeDocument/2006/relationships/slideLayout" Target="../slideLayouts/slideLayout1163.xml"/><Relationship Id="rId7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1.xml"/><Relationship Id="rId5" Type="http://schemas.openxmlformats.org/officeDocument/2006/relationships/slideLayout" Target="../slideLayouts/slideLayout1160.xml"/><Relationship Id="rId4" Type="http://schemas.openxmlformats.org/officeDocument/2006/relationships/slideLayout" Target="../slideLayouts/slideLayout1159.xml"/><Relationship Id="rId3" Type="http://schemas.openxmlformats.org/officeDocument/2006/relationships/slideLayout" Target="../slideLayouts/slideLayout1158.xml"/><Relationship Id="rId2" Type="http://schemas.openxmlformats.org/officeDocument/2006/relationships/slideLayout" Target="../slideLayouts/slideLayout1157.xml"/><Relationship Id="rId12" Type="http://schemas.openxmlformats.org/officeDocument/2006/relationships/theme" Target="../theme/theme106.xml"/><Relationship Id="rId11" Type="http://schemas.openxmlformats.org/officeDocument/2006/relationships/slideLayout" Target="../slideLayouts/slideLayout1166.xml"/><Relationship Id="rId10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56.xml"/></Relationships>
</file>

<file path=ppt/slideMasters/_rels/slideMaster1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75.xml"/><Relationship Id="rId8" Type="http://schemas.openxmlformats.org/officeDocument/2006/relationships/slideLayout" Target="../slideLayouts/slideLayout1174.xml"/><Relationship Id="rId7" Type="http://schemas.openxmlformats.org/officeDocument/2006/relationships/slideLayout" Target="../slideLayouts/slideLayout1173.xml"/><Relationship Id="rId6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71.xml"/><Relationship Id="rId4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68.xml"/><Relationship Id="rId12" Type="http://schemas.openxmlformats.org/officeDocument/2006/relationships/theme" Target="../theme/theme107.xml"/><Relationship Id="rId11" Type="http://schemas.openxmlformats.org/officeDocument/2006/relationships/slideLayout" Target="../slideLayouts/slideLayout1177.xml"/><Relationship Id="rId10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67.xml"/></Relationships>
</file>

<file path=ppt/slideMasters/_rels/slideMaster1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86.xml"/><Relationship Id="rId8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184.xml"/><Relationship Id="rId6" Type="http://schemas.openxmlformats.org/officeDocument/2006/relationships/slideLayout" Target="../slideLayouts/slideLayout1183.xml"/><Relationship Id="rId5" Type="http://schemas.openxmlformats.org/officeDocument/2006/relationships/slideLayout" Target="../slideLayouts/slideLayout1182.xml"/><Relationship Id="rId4" Type="http://schemas.openxmlformats.org/officeDocument/2006/relationships/slideLayout" Target="../slideLayouts/slideLayout1181.xml"/><Relationship Id="rId3" Type="http://schemas.openxmlformats.org/officeDocument/2006/relationships/slideLayout" Target="../slideLayouts/slideLayout1180.xml"/><Relationship Id="rId2" Type="http://schemas.openxmlformats.org/officeDocument/2006/relationships/slideLayout" Target="../slideLayouts/slideLayout1179.xml"/><Relationship Id="rId12" Type="http://schemas.openxmlformats.org/officeDocument/2006/relationships/theme" Target="../theme/theme108.xml"/><Relationship Id="rId11" Type="http://schemas.openxmlformats.org/officeDocument/2006/relationships/slideLayout" Target="../slideLayouts/slideLayout1188.xml"/><Relationship Id="rId10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78.xml"/></Relationships>
</file>

<file path=ppt/slideMasters/_rels/slideMaster1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7.xml"/><Relationship Id="rId8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95.xml"/><Relationship Id="rId6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91.xml"/><Relationship Id="rId2" Type="http://schemas.openxmlformats.org/officeDocument/2006/relationships/slideLayout" Target="../slideLayouts/slideLayout1190.xml"/><Relationship Id="rId12" Type="http://schemas.openxmlformats.org/officeDocument/2006/relationships/theme" Target="../theme/theme109.xml"/><Relationship Id="rId11" Type="http://schemas.openxmlformats.org/officeDocument/2006/relationships/slideLayout" Target="../slideLayouts/slideLayout1199.xml"/><Relationship Id="rId10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89.xml"/></Relationships>
</file>

<file path=ppt/slideMasters/_rels/slideMaster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11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1.xml"/></Relationships>
</file>

<file path=ppt/slideMasters/_rels/slideMaster1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08.xml"/><Relationship Id="rId8" Type="http://schemas.openxmlformats.org/officeDocument/2006/relationships/slideLayout" Target="../slideLayouts/slideLayout1207.xml"/><Relationship Id="rId7" Type="http://schemas.openxmlformats.org/officeDocument/2006/relationships/slideLayout" Target="../slideLayouts/slideLayout1206.xml"/><Relationship Id="rId6" Type="http://schemas.openxmlformats.org/officeDocument/2006/relationships/slideLayout" Target="../slideLayouts/slideLayout1205.xml"/><Relationship Id="rId5" Type="http://schemas.openxmlformats.org/officeDocument/2006/relationships/slideLayout" Target="../slideLayouts/slideLayout1204.xml"/><Relationship Id="rId4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201.xml"/><Relationship Id="rId12" Type="http://schemas.openxmlformats.org/officeDocument/2006/relationships/theme" Target="../theme/theme110.xml"/><Relationship Id="rId11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0.xml"/></Relationships>
</file>

<file path=ppt/slideMasters/_rels/slideMaster1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9.xml"/><Relationship Id="rId8" Type="http://schemas.openxmlformats.org/officeDocument/2006/relationships/slideLayout" Target="../slideLayouts/slideLayout1218.xml"/><Relationship Id="rId7" Type="http://schemas.openxmlformats.org/officeDocument/2006/relationships/slideLayout" Target="../slideLayouts/slideLayout1217.xml"/><Relationship Id="rId6" Type="http://schemas.openxmlformats.org/officeDocument/2006/relationships/slideLayout" Target="../slideLayouts/slideLayout1216.xml"/><Relationship Id="rId5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212.xml"/><Relationship Id="rId12" Type="http://schemas.openxmlformats.org/officeDocument/2006/relationships/theme" Target="../theme/theme111.xml"/><Relationship Id="rId11" Type="http://schemas.openxmlformats.org/officeDocument/2006/relationships/slideLayout" Target="../slideLayouts/slideLayout1221.xml"/><Relationship Id="rId10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1.xml"/></Relationships>
</file>

<file path=ppt/slideMasters/_rels/slideMaster1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0.xml"/><Relationship Id="rId8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27.xml"/><Relationship Id="rId5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225.xml"/><Relationship Id="rId3" Type="http://schemas.openxmlformats.org/officeDocument/2006/relationships/slideLayout" Target="../slideLayouts/slideLayout1224.xml"/><Relationship Id="rId2" Type="http://schemas.openxmlformats.org/officeDocument/2006/relationships/slideLayout" Target="../slideLayouts/slideLayout1223.xml"/><Relationship Id="rId12" Type="http://schemas.openxmlformats.org/officeDocument/2006/relationships/theme" Target="../theme/theme112.xml"/><Relationship Id="rId11" Type="http://schemas.openxmlformats.org/officeDocument/2006/relationships/slideLayout" Target="../slideLayouts/slideLayout1232.xml"/><Relationship Id="rId10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22.xml"/></Relationships>
</file>

<file path=ppt/slideMasters/_rels/slideMaster1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41.xml"/><Relationship Id="rId8" Type="http://schemas.openxmlformats.org/officeDocument/2006/relationships/slideLayout" Target="../slideLayouts/slideLayout1240.xml"/><Relationship Id="rId7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6.xml"/><Relationship Id="rId3" Type="http://schemas.openxmlformats.org/officeDocument/2006/relationships/slideLayout" Target="../slideLayouts/slideLayout1235.xml"/><Relationship Id="rId2" Type="http://schemas.openxmlformats.org/officeDocument/2006/relationships/slideLayout" Target="../slideLayouts/slideLayout1234.xml"/><Relationship Id="rId12" Type="http://schemas.openxmlformats.org/officeDocument/2006/relationships/theme" Target="../theme/theme113.xml"/><Relationship Id="rId11" Type="http://schemas.openxmlformats.org/officeDocument/2006/relationships/slideLayout" Target="../slideLayouts/slideLayout1243.xml"/><Relationship Id="rId10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33.xml"/></Relationships>
</file>

<file path=ppt/slideMasters/_rels/slideMaster1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50.xml"/><Relationship Id="rId6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45.xml"/><Relationship Id="rId12" Type="http://schemas.openxmlformats.org/officeDocument/2006/relationships/theme" Target="../theme/theme114.xml"/><Relationship Id="rId11" Type="http://schemas.openxmlformats.org/officeDocument/2006/relationships/slideLayout" Target="../slideLayouts/slideLayout1254.xml"/><Relationship Id="rId10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44.xml"/></Relationships>
</file>

<file path=ppt/slideMasters/_rels/slideMaster1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63.xml"/><Relationship Id="rId8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58.xml"/><Relationship Id="rId3" Type="http://schemas.openxmlformats.org/officeDocument/2006/relationships/slideLayout" Target="../slideLayouts/slideLayout1257.xml"/><Relationship Id="rId2" Type="http://schemas.openxmlformats.org/officeDocument/2006/relationships/slideLayout" Target="../slideLayouts/slideLayout1256.xml"/><Relationship Id="rId12" Type="http://schemas.openxmlformats.org/officeDocument/2006/relationships/theme" Target="../theme/theme115.xml"/><Relationship Id="rId11" Type="http://schemas.openxmlformats.org/officeDocument/2006/relationships/slideLayout" Target="../slideLayouts/slideLayout1265.xml"/><Relationship Id="rId10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55.xml"/></Relationships>
</file>

<file path=ppt/slideMasters/_rels/slideMaster1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74.xml"/><Relationship Id="rId8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1.xml"/><Relationship Id="rId5" Type="http://schemas.openxmlformats.org/officeDocument/2006/relationships/slideLayout" Target="../slideLayouts/slideLayout1270.xml"/><Relationship Id="rId4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67.xml"/><Relationship Id="rId12" Type="http://schemas.openxmlformats.org/officeDocument/2006/relationships/theme" Target="../theme/theme116.xml"/><Relationship Id="rId11" Type="http://schemas.openxmlformats.org/officeDocument/2006/relationships/slideLayout" Target="../slideLayouts/slideLayout1276.xml"/><Relationship Id="rId10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66.xml"/></Relationships>
</file>

<file path=ppt/slideMasters/_rels/slideMaster1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284.xml"/><Relationship Id="rId7" Type="http://schemas.openxmlformats.org/officeDocument/2006/relationships/slideLayout" Target="../slideLayouts/slideLayout1283.xml"/><Relationship Id="rId6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281.xml"/><Relationship Id="rId4" Type="http://schemas.openxmlformats.org/officeDocument/2006/relationships/slideLayout" Target="../slideLayouts/slideLayout1280.xml"/><Relationship Id="rId3" Type="http://schemas.openxmlformats.org/officeDocument/2006/relationships/slideLayout" Target="../slideLayouts/slideLayout1279.xml"/><Relationship Id="rId2" Type="http://schemas.openxmlformats.org/officeDocument/2006/relationships/slideLayout" Target="../slideLayouts/slideLayout1278.xml"/><Relationship Id="rId12" Type="http://schemas.openxmlformats.org/officeDocument/2006/relationships/theme" Target="../theme/theme117.xml"/><Relationship Id="rId11" Type="http://schemas.openxmlformats.org/officeDocument/2006/relationships/slideLayout" Target="../slideLayouts/slideLayout1287.xml"/><Relationship Id="rId10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77.xml"/></Relationships>
</file>

<file path=ppt/slideMasters/_rels/slideMaster1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96.xml"/><Relationship Id="rId8" Type="http://schemas.openxmlformats.org/officeDocument/2006/relationships/slideLayout" Target="../slideLayouts/slideLayout1295.xml"/><Relationship Id="rId7" Type="http://schemas.openxmlformats.org/officeDocument/2006/relationships/slideLayout" Target="../slideLayouts/slideLayout1294.xml"/><Relationship Id="rId6" Type="http://schemas.openxmlformats.org/officeDocument/2006/relationships/slideLayout" Target="../slideLayouts/slideLayout1293.xml"/><Relationship Id="rId5" Type="http://schemas.openxmlformats.org/officeDocument/2006/relationships/slideLayout" Target="../slideLayouts/slideLayout1292.xml"/><Relationship Id="rId4" Type="http://schemas.openxmlformats.org/officeDocument/2006/relationships/slideLayout" Target="../slideLayouts/slideLayout1291.xml"/><Relationship Id="rId3" Type="http://schemas.openxmlformats.org/officeDocument/2006/relationships/slideLayout" Target="../slideLayouts/slideLayout1290.xml"/><Relationship Id="rId2" Type="http://schemas.openxmlformats.org/officeDocument/2006/relationships/slideLayout" Target="../slideLayouts/slideLayout1289.xml"/><Relationship Id="rId12" Type="http://schemas.openxmlformats.org/officeDocument/2006/relationships/theme" Target="../theme/theme118.xml"/><Relationship Id="rId11" Type="http://schemas.openxmlformats.org/officeDocument/2006/relationships/slideLayout" Target="../slideLayouts/slideLayout1298.xml"/><Relationship Id="rId10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88.xml"/></Relationships>
</file>

<file path=ppt/slideMasters/_rels/slideMaster1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7.xml"/><Relationship Id="rId8" Type="http://schemas.openxmlformats.org/officeDocument/2006/relationships/slideLayout" Target="../slideLayouts/slideLayout1306.xml"/><Relationship Id="rId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304.xml"/><Relationship Id="rId5" Type="http://schemas.openxmlformats.org/officeDocument/2006/relationships/slideLayout" Target="../slideLayouts/slideLayout1303.xml"/><Relationship Id="rId4" Type="http://schemas.openxmlformats.org/officeDocument/2006/relationships/slideLayout" Target="../slideLayouts/slideLayout1302.xml"/><Relationship Id="rId3" Type="http://schemas.openxmlformats.org/officeDocument/2006/relationships/slideLayout" Target="../slideLayouts/slideLayout1301.xml"/><Relationship Id="rId2" Type="http://schemas.openxmlformats.org/officeDocument/2006/relationships/slideLayout" Target="../slideLayouts/slideLayout1300.xml"/><Relationship Id="rId12" Type="http://schemas.openxmlformats.org/officeDocument/2006/relationships/theme" Target="../theme/theme119.xml"/><Relationship Id="rId11" Type="http://schemas.openxmlformats.org/officeDocument/2006/relationships/slideLayout" Target="../slideLayouts/slideLayout1309.xml"/><Relationship Id="rId10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99.xml"/></Relationships>
</file>

<file path=ppt/slideMasters/_rels/slideMaster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2" Type="http://schemas.openxmlformats.org/officeDocument/2006/relationships/theme" Target="../theme/theme12.xml"/><Relationship Id="rId11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22.xml"/></Relationships>
</file>

<file path=ppt/slideMasters/_rels/slideMaster1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18.xml"/><Relationship Id="rId8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16.xml"/><Relationship Id="rId6" Type="http://schemas.openxmlformats.org/officeDocument/2006/relationships/slideLayout" Target="../slideLayouts/slideLayout1315.xml"/><Relationship Id="rId5" Type="http://schemas.openxmlformats.org/officeDocument/2006/relationships/slideLayout" Target="../slideLayouts/slideLayout1314.xml"/><Relationship Id="rId4" Type="http://schemas.openxmlformats.org/officeDocument/2006/relationships/slideLayout" Target="../slideLayouts/slideLayout1313.xml"/><Relationship Id="rId3" Type="http://schemas.openxmlformats.org/officeDocument/2006/relationships/slideLayout" Target="../slideLayouts/slideLayout1312.xml"/><Relationship Id="rId2" Type="http://schemas.openxmlformats.org/officeDocument/2006/relationships/slideLayout" Target="../slideLayouts/slideLayout1311.xml"/><Relationship Id="rId12" Type="http://schemas.openxmlformats.org/officeDocument/2006/relationships/theme" Target="../theme/theme120.xml"/><Relationship Id="rId11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319.xml"/><Relationship Id="rId1" Type="http://schemas.openxmlformats.org/officeDocument/2006/relationships/slideLayout" Target="../slideLayouts/slideLayout1310.xml"/></Relationships>
</file>

<file path=ppt/slideMasters/_rels/slideMaster1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29.xml"/><Relationship Id="rId8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27.xml"/><Relationship Id="rId6" Type="http://schemas.openxmlformats.org/officeDocument/2006/relationships/slideLayout" Target="../slideLayouts/slideLayout1326.xml"/><Relationship Id="rId5" Type="http://schemas.openxmlformats.org/officeDocument/2006/relationships/slideLayout" Target="../slideLayouts/slideLayout1325.xml"/><Relationship Id="rId4" Type="http://schemas.openxmlformats.org/officeDocument/2006/relationships/slideLayout" Target="../slideLayouts/slideLayout1324.xml"/><Relationship Id="rId3" Type="http://schemas.openxmlformats.org/officeDocument/2006/relationships/slideLayout" Target="../slideLayouts/slideLayout1323.xml"/><Relationship Id="rId2" Type="http://schemas.openxmlformats.org/officeDocument/2006/relationships/slideLayout" Target="../slideLayouts/slideLayout1322.xml"/><Relationship Id="rId12" Type="http://schemas.openxmlformats.org/officeDocument/2006/relationships/theme" Target="../theme/theme121.xml"/><Relationship Id="rId11" Type="http://schemas.openxmlformats.org/officeDocument/2006/relationships/slideLayout" Target="../slideLayouts/slideLayout1331.xml"/><Relationship Id="rId10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21.xml"/></Relationships>
</file>

<file path=ppt/slideMasters/_rels/slideMaster1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0.xml"/><Relationship Id="rId8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38.xml"/><Relationship Id="rId6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336.xml"/><Relationship Id="rId4" Type="http://schemas.openxmlformats.org/officeDocument/2006/relationships/slideLayout" Target="../slideLayouts/slideLayout1335.xml"/><Relationship Id="rId3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33.xml"/><Relationship Id="rId12" Type="http://schemas.openxmlformats.org/officeDocument/2006/relationships/theme" Target="../theme/theme122.xml"/><Relationship Id="rId11" Type="http://schemas.openxmlformats.org/officeDocument/2006/relationships/slideLayout" Target="../slideLayouts/slideLayout1342.xml"/><Relationship Id="rId10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32.xml"/></Relationships>
</file>

<file path=ppt/slideMasters/_rels/slideMaster1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51.xml"/><Relationship Id="rId8" Type="http://schemas.openxmlformats.org/officeDocument/2006/relationships/slideLayout" Target="../slideLayouts/slideLayout1350.xml"/><Relationship Id="rId7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48.xml"/><Relationship Id="rId5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44.xml"/><Relationship Id="rId12" Type="http://schemas.openxmlformats.org/officeDocument/2006/relationships/theme" Target="../theme/theme123.xml"/><Relationship Id="rId11" Type="http://schemas.openxmlformats.org/officeDocument/2006/relationships/slideLayout" Target="../slideLayouts/slideLayout1353.xml"/><Relationship Id="rId10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43.xml"/></Relationships>
</file>

<file path=ppt/slideMasters/_rels/slideMaster1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62.xml"/><Relationship Id="rId8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0.xml"/><Relationship Id="rId6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8.xml"/><Relationship Id="rId4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56.xml"/><Relationship Id="rId2" Type="http://schemas.openxmlformats.org/officeDocument/2006/relationships/slideLayout" Target="../slideLayouts/slideLayout1355.xml"/><Relationship Id="rId12" Type="http://schemas.openxmlformats.org/officeDocument/2006/relationships/theme" Target="../theme/theme124.xml"/><Relationship Id="rId11" Type="http://schemas.openxmlformats.org/officeDocument/2006/relationships/slideLayout" Target="../slideLayouts/slideLayout1364.xml"/><Relationship Id="rId10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54.xml"/></Relationships>
</file>

<file path=ppt/slideMasters/_rels/slideMaster1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73.xml"/><Relationship Id="rId8" Type="http://schemas.openxmlformats.org/officeDocument/2006/relationships/slideLayout" Target="../slideLayouts/slideLayout1372.xml"/><Relationship Id="rId7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0.xml"/><Relationship Id="rId5" Type="http://schemas.openxmlformats.org/officeDocument/2006/relationships/slideLayout" Target="../slideLayouts/slideLayout1369.xml"/><Relationship Id="rId4" Type="http://schemas.openxmlformats.org/officeDocument/2006/relationships/slideLayout" Target="../slideLayouts/slideLayout1368.xml"/><Relationship Id="rId3" Type="http://schemas.openxmlformats.org/officeDocument/2006/relationships/slideLayout" Target="../slideLayouts/slideLayout1367.xml"/><Relationship Id="rId2" Type="http://schemas.openxmlformats.org/officeDocument/2006/relationships/slideLayout" Target="../slideLayouts/slideLayout1366.xml"/><Relationship Id="rId12" Type="http://schemas.openxmlformats.org/officeDocument/2006/relationships/theme" Target="../theme/theme125.xml"/><Relationship Id="rId11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74.xml"/><Relationship Id="rId1" Type="http://schemas.openxmlformats.org/officeDocument/2006/relationships/slideLayout" Target="../slideLayouts/slideLayout1365.xml"/></Relationships>
</file>

<file path=ppt/slideMasters/_rels/slideMaster1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84.xml"/><Relationship Id="rId8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382.xml"/><Relationship Id="rId6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77.xml"/><Relationship Id="rId12" Type="http://schemas.openxmlformats.org/officeDocument/2006/relationships/theme" Target="../theme/theme126.xml"/><Relationship Id="rId11" Type="http://schemas.openxmlformats.org/officeDocument/2006/relationships/slideLayout" Target="../slideLayouts/slideLayout1386.xml"/><Relationship Id="rId10" Type="http://schemas.openxmlformats.org/officeDocument/2006/relationships/slideLayout" Target="../slideLayouts/slideLayout1385.xml"/><Relationship Id="rId1" Type="http://schemas.openxmlformats.org/officeDocument/2006/relationships/slideLayout" Target="../slideLayouts/slideLayout1376.xml"/></Relationships>
</file>

<file path=ppt/slideMasters/_rels/slideMaster1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95.xml"/><Relationship Id="rId8" Type="http://schemas.openxmlformats.org/officeDocument/2006/relationships/slideLayout" Target="../slideLayouts/slideLayout1394.xml"/><Relationship Id="rId7" Type="http://schemas.openxmlformats.org/officeDocument/2006/relationships/slideLayout" Target="../slideLayouts/slideLayout1393.xml"/><Relationship Id="rId6" Type="http://schemas.openxmlformats.org/officeDocument/2006/relationships/slideLayout" Target="../slideLayouts/slideLayout1392.xml"/><Relationship Id="rId5" Type="http://schemas.openxmlformats.org/officeDocument/2006/relationships/slideLayout" Target="../slideLayouts/slideLayout1391.xml"/><Relationship Id="rId4" Type="http://schemas.openxmlformats.org/officeDocument/2006/relationships/slideLayout" Target="../slideLayouts/slideLayout1390.xml"/><Relationship Id="rId3" Type="http://schemas.openxmlformats.org/officeDocument/2006/relationships/slideLayout" Target="../slideLayouts/slideLayout1389.xml"/><Relationship Id="rId2" Type="http://schemas.openxmlformats.org/officeDocument/2006/relationships/slideLayout" Target="../slideLayouts/slideLayout1388.xml"/><Relationship Id="rId12" Type="http://schemas.openxmlformats.org/officeDocument/2006/relationships/theme" Target="../theme/theme127.xml"/><Relationship Id="rId11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87.xml"/></Relationships>
</file>

<file path=ppt/slideMasters/_rels/slideMaster1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06.xml"/><Relationship Id="rId8" Type="http://schemas.openxmlformats.org/officeDocument/2006/relationships/slideLayout" Target="../slideLayouts/slideLayout1405.xml"/><Relationship Id="rId7" Type="http://schemas.openxmlformats.org/officeDocument/2006/relationships/slideLayout" Target="../slideLayouts/slideLayout1404.xml"/><Relationship Id="rId6" Type="http://schemas.openxmlformats.org/officeDocument/2006/relationships/slideLayout" Target="../slideLayouts/slideLayout1403.xml"/><Relationship Id="rId5" Type="http://schemas.openxmlformats.org/officeDocument/2006/relationships/slideLayout" Target="../slideLayouts/slideLayout1402.xml"/><Relationship Id="rId4" Type="http://schemas.openxmlformats.org/officeDocument/2006/relationships/slideLayout" Target="../slideLayouts/slideLayout1401.xml"/><Relationship Id="rId3" Type="http://schemas.openxmlformats.org/officeDocument/2006/relationships/slideLayout" Target="../slideLayouts/slideLayout1400.xml"/><Relationship Id="rId2" Type="http://schemas.openxmlformats.org/officeDocument/2006/relationships/slideLayout" Target="../slideLayouts/slideLayout1399.xml"/><Relationship Id="rId12" Type="http://schemas.openxmlformats.org/officeDocument/2006/relationships/theme" Target="../theme/theme128.xml"/><Relationship Id="rId11" Type="http://schemas.openxmlformats.org/officeDocument/2006/relationships/slideLayout" Target="../slideLayouts/slideLayout1408.xml"/><Relationship Id="rId10" Type="http://schemas.openxmlformats.org/officeDocument/2006/relationships/slideLayout" Target="../slideLayouts/slideLayout1407.xml"/><Relationship Id="rId1" Type="http://schemas.openxmlformats.org/officeDocument/2006/relationships/slideLayout" Target="../slideLayouts/slideLayout1398.xml"/></Relationships>
</file>

<file path=ppt/slideMasters/_rels/slideMaster1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7.xml"/><Relationship Id="rId8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15.xml"/><Relationship Id="rId6" Type="http://schemas.openxmlformats.org/officeDocument/2006/relationships/slideLayout" Target="../slideLayouts/slideLayout1414.xml"/><Relationship Id="rId5" Type="http://schemas.openxmlformats.org/officeDocument/2006/relationships/slideLayout" Target="../slideLayouts/slideLayout1413.xml"/><Relationship Id="rId4" Type="http://schemas.openxmlformats.org/officeDocument/2006/relationships/slideLayout" Target="../slideLayouts/slideLayout1412.xml"/><Relationship Id="rId3" Type="http://schemas.openxmlformats.org/officeDocument/2006/relationships/slideLayout" Target="../slideLayouts/slideLayout1411.xml"/><Relationship Id="rId2" Type="http://schemas.openxmlformats.org/officeDocument/2006/relationships/slideLayout" Target="../slideLayouts/slideLayout1410.xml"/><Relationship Id="rId12" Type="http://schemas.openxmlformats.org/officeDocument/2006/relationships/theme" Target="../theme/theme129.xml"/><Relationship Id="rId11" Type="http://schemas.openxmlformats.org/officeDocument/2006/relationships/slideLayout" Target="../slideLayouts/slideLayout1419.xml"/><Relationship Id="rId10" Type="http://schemas.openxmlformats.org/officeDocument/2006/relationships/slideLayout" Target="../slideLayouts/slideLayout1418.xml"/><Relationship Id="rId1" Type="http://schemas.openxmlformats.org/officeDocument/2006/relationships/slideLayout" Target="../slideLayouts/slideLayout1409.xml"/></Relationships>
</file>

<file path=ppt/slideMasters/_rels/slideMaster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2" Type="http://schemas.openxmlformats.org/officeDocument/2006/relationships/theme" Target="../theme/theme13.xml"/><Relationship Id="rId11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33.xml"/></Relationships>
</file>

<file path=ppt/slideMasters/_rels/slideMaster1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28.xml"/><Relationship Id="rId8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26.xml"/><Relationship Id="rId6" Type="http://schemas.openxmlformats.org/officeDocument/2006/relationships/slideLayout" Target="../slideLayouts/slideLayout1425.xml"/><Relationship Id="rId5" Type="http://schemas.openxmlformats.org/officeDocument/2006/relationships/slideLayout" Target="../slideLayouts/slideLayout1424.xml"/><Relationship Id="rId4" Type="http://schemas.openxmlformats.org/officeDocument/2006/relationships/slideLayout" Target="../slideLayouts/slideLayout1423.xml"/><Relationship Id="rId3" Type="http://schemas.openxmlformats.org/officeDocument/2006/relationships/slideLayout" Target="../slideLayouts/slideLayout1422.xml"/><Relationship Id="rId2" Type="http://schemas.openxmlformats.org/officeDocument/2006/relationships/slideLayout" Target="../slideLayouts/slideLayout1421.xml"/><Relationship Id="rId12" Type="http://schemas.openxmlformats.org/officeDocument/2006/relationships/theme" Target="../theme/theme130.xml"/><Relationship Id="rId11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420.xml"/></Relationships>
</file>

<file path=ppt/slideMasters/_rels/slideMaster1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39.xml"/><Relationship Id="rId8" Type="http://schemas.openxmlformats.org/officeDocument/2006/relationships/slideLayout" Target="../slideLayouts/slideLayout1438.xml"/><Relationship Id="rId7" Type="http://schemas.openxmlformats.org/officeDocument/2006/relationships/slideLayout" Target="../slideLayouts/slideLayout1437.xml"/><Relationship Id="rId6" Type="http://schemas.openxmlformats.org/officeDocument/2006/relationships/slideLayout" Target="../slideLayouts/slideLayout1436.xml"/><Relationship Id="rId5" Type="http://schemas.openxmlformats.org/officeDocument/2006/relationships/slideLayout" Target="../slideLayouts/slideLayout1435.xml"/><Relationship Id="rId4" Type="http://schemas.openxmlformats.org/officeDocument/2006/relationships/slideLayout" Target="../slideLayouts/slideLayout1434.xml"/><Relationship Id="rId3" Type="http://schemas.openxmlformats.org/officeDocument/2006/relationships/slideLayout" Target="../slideLayouts/slideLayout1433.xml"/><Relationship Id="rId2" Type="http://schemas.openxmlformats.org/officeDocument/2006/relationships/slideLayout" Target="../slideLayouts/slideLayout1432.xml"/><Relationship Id="rId12" Type="http://schemas.openxmlformats.org/officeDocument/2006/relationships/theme" Target="../theme/theme131.xml"/><Relationship Id="rId11" Type="http://schemas.openxmlformats.org/officeDocument/2006/relationships/slideLayout" Target="../slideLayouts/slideLayout1441.xml"/><Relationship Id="rId10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1.xml"/></Relationships>
</file>

<file path=ppt/slideMasters/_rels/slideMaster1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50.xml"/><Relationship Id="rId8" Type="http://schemas.openxmlformats.org/officeDocument/2006/relationships/slideLayout" Target="../slideLayouts/slideLayout1449.xml"/><Relationship Id="rId7" Type="http://schemas.openxmlformats.org/officeDocument/2006/relationships/slideLayout" Target="../slideLayouts/slideLayout1448.xml"/><Relationship Id="rId6" Type="http://schemas.openxmlformats.org/officeDocument/2006/relationships/slideLayout" Target="../slideLayouts/slideLayout1447.xml"/><Relationship Id="rId5" Type="http://schemas.openxmlformats.org/officeDocument/2006/relationships/slideLayout" Target="../slideLayouts/slideLayout1446.xml"/><Relationship Id="rId4" Type="http://schemas.openxmlformats.org/officeDocument/2006/relationships/slideLayout" Target="../slideLayouts/slideLayout1445.xml"/><Relationship Id="rId3" Type="http://schemas.openxmlformats.org/officeDocument/2006/relationships/slideLayout" Target="../slideLayouts/slideLayout1444.xml"/><Relationship Id="rId2" Type="http://schemas.openxmlformats.org/officeDocument/2006/relationships/slideLayout" Target="../slideLayouts/slideLayout1443.xml"/><Relationship Id="rId12" Type="http://schemas.openxmlformats.org/officeDocument/2006/relationships/theme" Target="../theme/theme132.xml"/><Relationship Id="rId11" Type="http://schemas.openxmlformats.org/officeDocument/2006/relationships/slideLayout" Target="../slideLayouts/slideLayout1452.xml"/><Relationship Id="rId10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42.xml"/></Relationships>
</file>

<file path=ppt/slideMasters/_rels/slideMaster1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61.xml"/><Relationship Id="rId8" Type="http://schemas.openxmlformats.org/officeDocument/2006/relationships/slideLayout" Target="../slideLayouts/slideLayout1460.xml"/><Relationship Id="rId7" Type="http://schemas.openxmlformats.org/officeDocument/2006/relationships/slideLayout" Target="../slideLayouts/slideLayout1459.xml"/><Relationship Id="rId6" Type="http://schemas.openxmlformats.org/officeDocument/2006/relationships/slideLayout" Target="../slideLayouts/slideLayout1458.xml"/><Relationship Id="rId5" Type="http://schemas.openxmlformats.org/officeDocument/2006/relationships/slideLayout" Target="../slideLayouts/slideLayout1457.xml"/><Relationship Id="rId4" Type="http://schemas.openxmlformats.org/officeDocument/2006/relationships/slideLayout" Target="../slideLayouts/slideLayout1456.xml"/><Relationship Id="rId3" Type="http://schemas.openxmlformats.org/officeDocument/2006/relationships/slideLayout" Target="../slideLayouts/slideLayout1455.xml"/><Relationship Id="rId2" Type="http://schemas.openxmlformats.org/officeDocument/2006/relationships/slideLayout" Target="../slideLayouts/slideLayout1454.xml"/><Relationship Id="rId12" Type="http://schemas.openxmlformats.org/officeDocument/2006/relationships/theme" Target="../theme/theme133.xml"/><Relationship Id="rId11" Type="http://schemas.openxmlformats.org/officeDocument/2006/relationships/slideLayout" Target="../slideLayouts/slideLayout1463.xml"/><Relationship Id="rId10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53.xml"/></Relationships>
</file>

<file path=ppt/slideMasters/_rels/slideMaster1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72.xml"/><Relationship Id="rId8" Type="http://schemas.openxmlformats.org/officeDocument/2006/relationships/slideLayout" Target="../slideLayouts/slideLayout1471.xml"/><Relationship Id="rId7" Type="http://schemas.openxmlformats.org/officeDocument/2006/relationships/slideLayout" Target="../slideLayouts/slideLayout1470.xml"/><Relationship Id="rId6" Type="http://schemas.openxmlformats.org/officeDocument/2006/relationships/slideLayout" Target="../slideLayouts/slideLayout1469.xml"/><Relationship Id="rId5" Type="http://schemas.openxmlformats.org/officeDocument/2006/relationships/slideLayout" Target="../slideLayouts/slideLayout1468.xml"/><Relationship Id="rId4" Type="http://schemas.openxmlformats.org/officeDocument/2006/relationships/slideLayout" Target="../slideLayouts/slideLayout1467.xml"/><Relationship Id="rId3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65.xml"/><Relationship Id="rId12" Type="http://schemas.openxmlformats.org/officeDocument/2006/relationships/theme" Target="../theme/theme134.xml"/><Relationship Id="rId11" Type="http://schemas.openxmlformats.org/officeDocument/2006/relationships/slideLayout" Target="../slideLayouts/slideLayout1474.xml"/><Relationship Id="rId10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64.xml"/></Relationships>
</file>

<file path=ppt/slideMasters/_rels/slideMaster1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83.xml"/><Relationship Id="rId8" Type="http://schemas.openxmlformats.org/officeDocument/2006/relationships/slideLayout" Target="../slideLayouts/slideLayout1482.xml"/><Relationship Id="rId7" Type="http://schemas.openxmlformats.org/officeDocument/2006/relationships/slideLayout" Target="../slideLayouts/slideLayout1481.xml"/><Relationship Id="rId6" Type="http://schemas.openxmlformats.org/officeDocument/2006/relationships/slideLayout" Target="../slideLayouts/slideLayout1480.xml"/><Relationship Id="rId5" Type="http://schemas.openxmlformats.org/officeDocument/2006/relationships/slideLayout" Target="../slideLayouts/slideLayout1479.xml"/><Relationship Id="rId4" Type="http://schemas.openxmlformats.org/officeDocument/2006/relationships/slideLayout" Target="../slideLayouts/slideLayout1478.xml"/><Relationship Id="rId3" Type="http://schemas.openxmlformats.org/officeDocument/2006/relationships/slideLayout" Target="../slideLayouts/slideLayout1477.xml"/><Relationship Id="rId2" Type="http://schemas.openxmlformats.org/officeDocument/2006/relationships/slideLayout" Target="../slideLayouts/slideLayout1476.xml"/><Relationship Id="rId12" Type="http://schemas.openxmlformats.org/officeDocument/2006/relationships/theme" Target="../theme/theme135.xml"/><Relationship Id="rId11" Type="http://schemas.openxmlformats.org/officeDocument/2006/relationships/slideLayout" Target="../slideLayouts/slideLayout1485.xml"/><Relationship Id="rId10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75.xml"/></Relationships>
</file>

<file path=ppt/slideMasters/_rels/slideMaster1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94.xml"/><Relationship Id="rId8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2.xml"/><Relationship Id="rId6" Type="http://schemas.openxmlformats.org/officeDocument/2006/relationships/slideLayout" Target="../slideLayouts/slideLayout1491.xml"/><Relationship Id="rId5" Type="http://schemas.openxmlformats.org/officeDocument/2006/relationships/slideLayout" Target="../slideLayouts/slideLayout1490.xml"/><Relationship Id="rId4" Type="http://schemas.openxmlformats.org/officeDocument/2006/relationships/slideLayout" Target="../slideLayouts/slideLayout1489.xml"/><Relationship Id="rId3" Type="http://schemas.openxmlformats.org/officeDocument/2006/relationships/slideLayout" Target="../slideLayouts/slideLayout1488.xml"/><Relationship Id="rId2" Type="http://schemas.openxmlformats.org/officeDocument/2006/relationships/slideLayout" Target="../slideLayouts/slideLayout1487.xml"/><Relationship Id="rId12" Type="http://schemas.openxmlformats.org/officeDocument/2006/relationships/theme" Target="../theme/theme136.xml"/><Relationship Id="rId11" Type="http://schemas.openxmlformats.org/officeDocument/2006/relationships/slideLayout" Target="../slideLayouts/slideLayout1496.xml"/><Relationship Id="rId10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86.xml"/></Relationships>
</file>

<file path=ppt/slideMasters/_rels/slideMaster1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05.xml"/><Relationship Id="rId8" Type="http://schemas.openxmlformats.org/officeDocument/2006/relationships/slideLayout" Target="../slideLayouts/slideLayout1504.xml"/><Relationship Id="rId7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2.xml"/><Relationship Id="rId5" Type="http://schemas.openxmlformats.org/officeDocument/2006/relationships/slideLayout" Target="../slideLayouts/slideLayout1501.xml"/><Relationship Id="rId4" Type="http://schemas.openxmlformats.org/officeDocument/2006/relationships/slideLayout" Target="../slideLayouts/slideLayout1500.xml"/><Relationship Id="rId3" Type="http://schemas.openxmlformats.org/officeDocument/2006/relationships/slideLayout" Target="../slideLayouts/slideLayout1499.xml"/><Relationship Id="rId2" Type="http://schemas.openxmlformats.org/officeDocument/2006/relationships/slideLayout" Target="../slideLayouts/slideLayout1498.xml"/><Relationship Id="rId12" Type="http://schemas.openxmlformats.org/officeDocument/2006/relationships/theme" Target="../theme/theme137.xml"/><Relationship Id="rId11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497.xml"/></Relationships>
</file>

<file path=ppt/slideMasters/_rels/slideMaster1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16.xml"/><Relationship Id="rId8" Type="http://schemas.openxmlformats.org/officeDocument/2006/relationships/slideLayout" Target="../slideLayouts/slideLayout1515.xml"/><Relationship Id="rId7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11.xml"/><Relationship Id="rId3" Type="http://schemas.openxmlformats.org/officeDocument/2006/relationships/slideLayout" Target="../slideLayouts/slideLayout1510.xml"/><Relationship Id="rId2" Type="http://schemas.openxmlformats.org/officeDocument/2006/relationships/slideLayout" Target="../slideLayouts/slideLayout1509.xml"/><Relationship Id="rId12" Type="http://schemas.openxmlformats.org/officeDocument/2006/relationships/theme" Target="../theme/theme138.xml"/><Relationship Id="rId11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08.xml"/></Relationships>
</file>

<file path=ppt/slideMasters/_rels/slideMaster1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7.xml"/><Relationship Id="rId8" Type="http://schemas.openxmlformats.org/officeDocument/2006/relationships/slideLayout" Target="../slideLayouts/slideLayout1526.xml"/><Relationship Id="rId7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22.xml"/><Relationship Id="rId3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20.xml"/><Relationship Id="rId12" Type="http://schemas.openxmlformats.org/officeDocument/2006/relationships/theme" Target="../theme/theme139.xml"/><Relationship Id="rId11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19.xml"/></Relationships>
</file>

<file path=ppt/slideMasters/_rels/slideMaster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.xml"/><Relationship Id="rId8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45.xml"/><Relationship Id="rId12" Type="http://schemas.openxmlformats.org/officeDocument/2006/relationships/theme" Target="../theme/theme14.xml"/><Relationship Id="rId11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44.xml"/></Relationships>
</file>

<file path=ppt/slideMasters/_rels/slideMaster1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8.xml"/><Relationship Id="rId8" Type="http://schemas.openxmlformats.org/officeDocument/2006/relationships/slideLayout" Target="../slideLayouts/slideLayout1537.xml"/><Relationship Id="rId7" Type="http://schemas.openxmlformats.org/officeDocument/2006/relationships/slideLayout" Target="../slideLayouts/slideLayout1536.xml"/><Relationship Id="rId6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33.xml"/><Relationship Id="rId3" Type="http://schemas.openxmlformats.org/officeDocument/2006/relationships/slideLayout" Target="../slideLayouts/slideLayout1532.xml"/><Relationship Id="rId2" Type="http://schemas.openxmlformats.org/officeDocument/2006/relationships/slideLayout" Target="../slideLayouts/slideLayout1531.xml"/><Relationship Id="rId12" Type="http://schemas.openxmlformats.org/officeDocument/2006/relationships/theme" Target="../theme/theme140.xml"/><Relationship Id="rId11" Type="http://schemas.openxmlformats.org/officeDocument/2006/relationships/slideLayout" Target="../slideLayouts/slideLayout1540.xml"/><Relationship Id="rId10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0.xml"/></Relationships>
</file>

<file path=ppt/slideMasters/_rels/slideMaster1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49.xml"/><Relationship Id="rId8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47.xml"/><Relationship Id="rId6" Type="http://schemas.openxmlformats.org/officeDocument/2006/relationships/slideLayout" Target="../slideLayouts/slideLayout1546.xml"/><Relationship Id="rId5" Type="http://schemas.openxmlformats.org/officeDocument/2006/relationships/slideLayout" Target="../slideLayouts/slideLayout1545.xml"/><Relationship Id="rId4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43.xml"/><Relationship Id="rId2" Type="http://schemas.openxmlformats.org/officeDocument/2006/relationships/slideLayout" Target="../slideLayouts/slideLayout1542.xml"/><Relationship Id="rId12" Type="http://schemas.openxmlformats.org/officeDocument/2006/relationships/theme" Target="../theme/theme141.xml"/><Relationship Id="rId11" Type="http://schemas.openxmlformats.org/officeDocument/2006/relationships/slideLayout" Target="../slideLayouts/slideLayout1551.xml"/><Relationship Id="rId10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1.xml"/></Relationships>
</file>

<file path=ppt/slideMasters/_rels/slideMaster1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60.xml"/><Relationship Id="rId8" Type="http://schemas.openxmlformats.org/officeDocument/2006/relationships/slideLayout" Target="../slideLayouts/slideLayout1559.xml"/><Relationship Id="rId7" Type="http://schemas.openxmlformats.org/officeDocument/2006/relationships/slideLayout" Target="../slideLayouts/slideLayout1558.xml"/><Relationship Id="rId6" Type="http://schemas.openxmlformats.org/officeDocument/2006/relationships/slideLayout" Target="../slideLayouts/slideLayout1557.xml"/><Relationship Id="rId5" Type="http://schemas.openxmlformats.org/officeDocument/2006/relationships/slideLayout" Target="../slideLayouts/slideLayout1556.xml"/><Relationship Id="rId4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4.xml"/><Relationship Id="rId2" Type="http://schemas.openxmlformats.org/officeDocument/2006/relationships/slideLayout" Target="../slideLayouts/slideLayout1553.xml"/><Relationship Id="rId12" Type="http://schemas.openxmlformats.org/officeDocument/2006/relationships/theme" Target="../theme/theme142.xml"/><Relationship Id="rId11" Type="http://schemas.openxmlformats.org/officeDocument/2006/relationships/slideLayout" Target="../slideLayouts/slideLayout1562.xml"/><Relationship Id="rId10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52.xml"/></Relationships>
</file>

<file path=ppt/slideMasters/_rels/slideMaster1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71.xml"/><Relationship Id="rId8" Type="http://schemas.openxmlformats.org/officeDocument/2006/relationships/slideLayout" Target="../slideLayouts/slideLayout1570.xml"/><Relationship Id="rId7" Type="http://schemas.openxmlformats.org/officeDocument/2006/relationships/slideLayout" Target="../slideLayouts/slideLayout1569.xml"/><Relationship Id="rId6" Type="http://schemas.openxmlformats.org/officeDocument/2006/relationships/slideLayout" Target="../slideLayouts/slideLayout1568.xml"/><Relationship Id="rId5" Type="http://schemas.openxmlformats.org/officeDocument/2006/relationships/slideLayout" Target="../slideLayouts/slideLayout1567.xml"/><Relationship Id="rId4" Type="http://schemas.openxmlformats.org/officeDocument/2006/relationships/slideLayout" Target="../slideLayouts/slideLayout1566.xml"/><Relationship Id="rId3" Type="http://schemas.openxmlformats.org/officeDocument/2006/relationships/slideLayout" Target="../slideLayouts/slideLayout1565.xml"/><Relationship Id="rId2" Type="http://schemas.openxmlformats.org/officeDocument/2006/relationships/slideLayout" Target="../slideLayouts/slideLayout1564.xml"/><Relationship Id="rId12" Type="http://schemas.openxmlformats.org/officeDocument/2006/relationships/theme" Target="../theme/theme143.xml"/><Relationship Id="rId11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63.xml"/></Relationships>
</file>

<file path=ppt/slideMasters/_rels/slideMaster1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82.xml"/><Relationship Id="rId8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580.xml"/><Relationship Id="rId6" Type="http://schemas.openxmlformats.org/officeDocument/2006/relationships/slideLayout" Target="../slideLayouts/slideLayout1579.xml"/><Relationship Id="rId5" Type="http://schemas.openxmlformats.org/officeDocument/2006/relationships/slideLayout" Target="../slideLayouts/slideLayout1578.xml"/><Relationship Id="rId4" Type="http://schemas.openxmlformats.org/officeDocument/2006/relationships/slideLayout" Target="../slideLayouts/slideLayout1577.xml"/><Relationship Id="rId3" Type="http://schemas.openxmlformats.org/officeDocument/2006/relationships/slideLayout" Target="../slideLayouts/slideLayout1576.xml"/><Relationship Id="rId2" Type="http://schemas.openxmlformats.org/officeDocument/2006/relationships/slideLayout" Target="../slideLayouts/slideLayout1575.xml"/><Relationship Id="rId12" Type="http://schemas.openxmlformats.org/officeDocument/2006/relationships/theme" Target="../theme/theme144.xml"/><Relationship Id="rId11" Type="http://schemas.openxmlformats.org/officeDocument/2006/relationships/slideLayout" Target="../slideLayouts/slideLayout1584.xml"/><Relationship Id="rId10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74.xml"/></Relationships>
</file>

<file path=ppt/slideMasters/_rels/slideMaster1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93.xml"/><Relationship Id="rId8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1.xml"/><Relationship Id="rId6" Type="http://schemas.openxmlformats.org/officeDocument/2006/relationships/slideLayout" Target="../slideLayouts/slideLayout1590.xml"/><Relationship Id="rId5" Type="http://schemas.openxmlformats.org/officeDocument/2006/relationships/slideLayout" Target="../slideLayouts/slideLayout1589.xml"/><Relationship Id="rId4" Type="http://schemas.openxmlformats.org/officeDocument/2006/relationships/slideLayout" Target="../slideLayouts/slideLayout1588.xml"/><Relationship Id="rId3" Type="http://schemas.openxmlformats.org/officeDocument/2006/relationships/slideLayout" Target="../slideLayouts/slideLayout1587.xml"/><Relationship Id="rId2" Type="http://schemas.openxmlformats.org/officeDocument/2006/relationships/slideLayout" Target="../slideLayouts/slideLayout1586.xml"/><Relationship Id="rId12" Type="http://schemas.openxmlformats.org/officeDocument/2006/relationships/theme" Target="../theme/theme145.xml"/><Relationship Id="rId11" Type="http://schemas.openxmlformats.org/officeDocument/2006/relationships/slideLayout" Target="../slideLayouts/slideLayout1595.xml"/><Relationship Id="rId10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85.xml"/></Relationships>
</file>

<file path=ppt/slideMasters/_rels/slideMaster1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04.xml"/><Relationship Id="rId8" Type="http://schemas.openxmlformats.org/officeDocument/2006/relationships/slideLayout" Target="../slideLayouts/slideLayout1603.xml"/><Relationship Id="rId7" Type="http://schemas.openxmlformats.org/officeDocument/2006/relationships/slideLayout" Target="../slideLayouts/slideLayout1602.xml"/><Relationship Id="rId6" Type="http://schemas.openxmlformats.org/officeDocument/2006/relationships/slideLayout" Target="../slideLayouts/slideLayout1601.xml"/><Relationship Id="rId5" Type="http://schemas.openxmlformats.org/officeDocument/2006/relationships/slideLayout" Target="../slideLayouts/slideLayout1600.xml"/><Relationship Id="rId4" Type="http://schemas.openxmlformats.org/officeDocument/2006/relationships/slideLayout" Target="../slideLayouts/slideLayout1599.xml"/><Relationship Id="rId3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97.xml"/><Relationship Id="rId12" Type="http://schemas.openxmlformats.org/officeDocument/2006/relationships/theme" Target="../theme/theme146.xml"/><Relationship Id="rId11" Type="http://schemas.openxmlformats.org/officeDocument/2006/relationships/slideLayout" Target="../slideLayouts/slideLayout1606.xml"/><Relationship Id="rId10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6.xml"/></Relationships>
</file>

<file path=ppt/slideMasters/_rels/slideMaster1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15.xml"/><Relationship Id="rId8" Type="http://schemas.openxmlformats.org/officeDocument/2006/relationships/slideLayout" Target="../slideLayouts/slideLayout1614.xml"/><Relationship Id="rId7" Type="http://schemas.openxmlformats.org/officeDocument/2006/relationships/slideLayout" Target="../slideLayouts/slideLayout1613.xml"/><Relationship Id="rId6" Type="http://schemas.openxmlformats.org/officeDocument/2006/relationships/slideLayout" Target="../slideLayouts/slideLayout1612.xml"/><Relationship Id="rId5" Type="http://schemas.openxmlformats.org/officeDocument/2006/relationships/slideLayout" Target="../slideLayouts/slideLayout1611.xml"/><Relationship Id="rId4" Type="http://schemas.openxmlformats.org/officeDocument/2006/relationships/slideLayout" Target="../slideLayouts/slideLayout1610.xml"/><Relationship Id="rId3" Type="http://schemas.openxmlformats.org/officeDocument/2006/relationships/slideLayout" Target="../slideLayouts/slideLayout1609.xml"/><Relationship Id="rId2" Type="http://schemas.openxmlformats.org/officeDocument/2006/relationships/slideLayout" Target="../slideLayouts/slideLayout1608.xml"/><Relationship Id="rId12" Type="http://schemas.openxmlformats.org/officeDocument/2006/relationships/theme" Target="../theme/theme147.xml"/><Relationship Id="rId11" Type="http://schemas.openxmlformats.org/officeDocument/2006/relationships/slideLayout" Target="../slideLayouts/slideLayout1617.xml"/><Relationship Id="rId10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07.xml"/></Relationships>
</file>

<file path=ppt/slideMasters/_rels/slideMaster1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26.xml"/><Relationship Id="rId8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3.xml"/><Relationship Id="rId5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19.xml"/><Relationship Id="rId12" Type="http://schemas.openxmlformats.org/officeDocument/2006/relationships/theme" Target="../theme/theme148.xml"/><Relationship Id="rId11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618.xml"/></Relationships>
</file>

<file path=ppt/slideMasters/_rels/slideMaster1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7.xml"/><Relationship Id="rId8" Type="http://schemas.openxmlformats.org/officeDocument/2006/relationships/slideLayout" Target="../slideLayouts/slideLayout1636.xml"/><Relationship Id="rId7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32.xml"/><Relationship Id="rId3" Type="http://schemas.openxmlformats.org/officeDocument/2006/relationships/slideLayout" Target="../slideLayouts/slideLayout1631.xml"/><Relationship Id="rId2" Type="http://schemas.openxmlformats.org/officeDocument/2006/relationships/slideLayout" Target="../slideLayouts/slideLayout1630.xml"/><Relationship Id="rId12" Type="http://schemas.openxmlformats.org/officeDocument/2006/relationships/theme" Target="../theme/theme149.xml"/><Relationship Id="rId11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8.xml"/><Relationship Id="rId1" Type="http://schemas.openxmlformats.org/officeDocument/2006/relationships/slideLayout" Target="../slideLayouts/slideLayout1629.xml"/></Relationships>
</file>

<file path=ppt/slideMasters/_rels/slideMaster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.xml"/><Relationship Id="rId8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56.xml"/><Relationship Id="rId12" Type="http://schemas.openxmlformats.org/officeDocument/2006/relationships/theme" Target="../theme/theme15.xml"/><Relationship Id="rId1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55.xml"/></Relationships>
</file>

<file path=ppt/slideMasters/_rels/slideMaster1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48.xml"/><Relationship Id="rId8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642.xml"/><Relationship Id="rId2" Type="http://schemas.openxmlformats.org/officeDocument/2006/relationships/slideLayout" Target="../slideLayouts/slideLayout1641.xml"/><Relationship Id="rId12" Type="http://schemas.openxmlformats.org/officeDocument/2006/relationships/theme" Target="../theme/theme150.xml"/><Relationship Id="rId11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0.xml"/></Relationships>
</file>

<file path=ppt/slideMasters/_rels/slideMaster1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59.xml"/><Relationship Id="rId8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52.xml"/><Relationship Id="rId12" Type="http://schemas.openxmlformats.org/officeDocument/2006/relationships/theme" Target="../theme/theme151.xml"/><Relationship Id="rId11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1.xml"/></Relationships>
</file>

<file path=ppt/slideMasters/_rels/slideMaster1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70.xml"/><Relationship Id="rId8" Type="http://schemas.openxmlformats.org/officeDocument/2006/relationships/slideLayout" Target="../slideLayouts/slideLayout1669.xml"/><Relationship Id="rId7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5.xml"/><Relationship Id="rId3" Type="http://schemas.openxmlformats.org/officeDocument/2006/relationships/slideLayout" Target="../slideLayouts/slideLayout1664.xml"/><Relationship Id="rId2" Type="http://schemas.openxmlformats.org/officeDocument/2006/relationships/slideLayout" Target="../slideLayouts/slideLayout1663.xml"/><Relationship Id="rId12" Type="http://schemas.openxmlformats.org/officeDocument/2006/relationships/theme" Target="../theme/theme152.xml"/><Relationship Id="rId11" Type="http://schemas.openxmlformats.org/officeDocument/2006/relationships/slideLayout" Target="../slideLayouts/slideLayout1672.xml"/><Relationship Id="rId10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62.xml"/></Relationships>
</file>

<file path=ppt/slideMasters/_rels/slideMaster1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81.xml"/><Relationship Id="rId8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79.xml"/><Relationship Id="rId6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6.xml"/><Relationship Id="rId3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674.xml"/><Relationship Id="rId12" Type="http://schemas.openxmlformats.org/officeDocument/2006/relationships/theme" Target="../theme/theme153.xml"/><Relationship Id="rId11" Type="http://schemas.openxmlformats.org/officeDocument/2006/relationships/slideLayout" Target="../slideLayouts/slideLayout1683.xml"/><Relationship Id="rId10" Type="http://schemas.openxmlformats.org/officeDocument/2006/relationships/slideLayout" Target="../slideLayouts/slideLayout1682.xml"/><Relationship Id="rId1" Type="http://schemas.openxmlformats.org/officeDocument/2006/relationships/slideLayout" Target="../slideLayouts/slideLayout1673.xml"/></Relationships>
</file>

<file path=ppt/slideMasters/_rels/slideMaster1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92.xml"/><Relationship Id="rId8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89.xml"/><Relationship Id="rId5" Type="http://schemas.openxmlformats.org/officeDocument/2006/relationships/slideLayout" Target="../slideLayouts/slideLayout1688.xml"/><Relationship Id="rId4" Type="http://schemas.openxmlformats.org/officeDocument/2006/relationships/slideLayout" Target="../slideLayouts/slideLayout1687.xml"/><Relationship Id="rId3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85.xml"/><Relationship Id="rId12" Type="http://schemas.openxmlformats.org/officeDocument/2006/relationships/theme" Target="../theme/theme154.xml"/><Relationship Id="rId11" Type="http://schemas.openxmlformats.org/officeDocument/2006/relationships/slideLayout" Target="../slideLayouts/slideLayout1694.xml"/><Relationship Id="rId10" Type="http://schemas.openxmlformats.org/officeDocument/2006/relationships/slideLayout" Target="../slideLayouts/slideLayout1693.xml"/><Relationship Id="rId1" Type="http://schemas.openxmlformats.org/officeDocument/2006/relationships/slideLayout" Target="../slideLayouts/slideLayout1684.xml"/></Relationships>
</file>

<file path=ppt/slideMasters/_rels/slideMaster1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03.xml"/><Relationship Id="rId8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1.xml"/><Relationship Id="rId6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8.xml"/><Relationship Id="rId3" Type="http://schemas.openxmlformats.org/officeDocument/2006/relationships/slideLayout" Target="../slideLayouts/slideLayout1697.xml"/><Relationship Id="rId2" Type="http://schemas.openxmlformats.org/officeDocument/2006/relationships/slideLayout" Target="../slideLayouts/slideLayout1696.xml"/><Relationship Id="rId12" Type="http://schemas.openxmlformats.org/officeDocument/2006/relationships/theme" Target="../theme/theme155.xml"/><Relationship Id="rId11" Type="http://schemas.openxmlformats.org/officeDocument/2006/relationships/slideLayout" Target="../slideLayouts/slideLayout1705.xml"/><Relationship Id="rId10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95.xml"/></Relationships>
</file>

<file path=ppt/slideMasters/_rels/slideMaster1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14.xml"/><Relationship Id="rId8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2.xml"/><Relationship Id="rId6" Type="http://schemas.openxmlformats.org/officeDocument/2006/relationships/slideLayout" Target="../slideLayouts/slideLayout1711.xml"/><Relationship Id="rId5" Type="http://schemas.openxmlformats.org/officeDocument/2006/relationships/slideLayout" Target="../slideLayouts/slideLayout1710.xml"/><Relationship Id="rId4" Type="http://schemas.openxmlformats.org/officeDocument/2006/relationships/slideLayout" Target="../slideLayouts/slideLayout1709.xml"/><Relationship Id="rId3" Type="http://schemas.openxmlformats.org/officeDocument/2006/relationships/slideLayout" Target="../slideLayouts/slideLayout1708.xml"/><Relationship Id="rId2" Type="http://schemas.openxmlformats.org/officeDocument/2006/relationships/slideLayout" Target="../slideLayouts/slideLayout1707.xml"/><Relationship Id="rId12" Type="http://schemas.openxmlformats.org/officeDocument/2006/relationships/theme" Target="../theme/theme156.xml"/><Relationship Id="rId11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5.xml"/><Relationship Id="rId1" Type="http://schemas.openxmlformats.org/officeDocument/2006/relationships/slideLayout" Target="../slideLayouts/slideLayout1706.xml"/></Relationships>
</file>

<file path=ppt/slideMasters/_rels/slideMaster1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25.xml"/><Relationship Id="rId8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3.xml"/><Relationship Id="rId6" Type="http://schemas.openxmlformats.org/officeDocument/2006/relationships/slideLayout" Target="../slideLayouts/slideLayout1722.xml"/><Relationship Id="rId5" Type="http://schemas.openxmlformats.org/officeDocument/2006/relationships/slideLayout" Target="../slideLayouts/slideLayout1721.xml"/><Relationship Id="rId4" Type="http://schemas.openxmlformats.org/officeDocument/2006/relationships/slideLayout" Target="../slideLayouts/slideLayout1720.xml"/><Relationship Id="rId3" Type="http://schemas.openxmlformats.org/officeDocument/2006/relationships/slideLayout" Target="../slideLayouts/slideLayout1719.xml"/><Relationship Id="rId2" Type="http://schemas.openxmlformats.org/officeDocument/2006/relationships/slideLayout" Target="../slideLayouts/slideLayout1718.xml"/><Relationship Id="rId12" Type="http://schemas.openxmlformats.org/officeDocument/2006/relationships/theme" Target="../theme/theme157.xml"/><Relationship Id="rId11" Type="http://schemas.openxmlformats.org/officeDocument/2006/relationships/slideLayout" Target="../slideLayouts/slideLayout1727.xml"/><Relationship Id="rId10" Type="http://schemas.openxmlformats.org/officeDocument/2006/relationships/slideLayout" Target="../slideLayouts/slideLayout1726.xml"/><Relationship Id="rId1" Type="http://schemas.openxmlformats.org/officeDocument/2006/relationships/slideLayout" Target="../slideLayouts/slideLayout1717.xml"/></Relationships>
</file>

<file path=ppt/slideMasters/_rels/slideMaster1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36.xml"/><Relationship Id="rId8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4.xml"/><Relationship Id="rId6" Type="http://schemas.openxmlformats.org/officeDocument/2006/relationships/slideLayout" Target="../slideLayouts/slideLayout1733.xml"/><Relationship Id="rId5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9.xml"/><Relationship Id="rId12" Type="http://schemas.openxmlformats.org/officeDocument/2006/relationships/theme" Target="../theme/theme158.xml"/><Relationship Id="rId11" Type="http://schemas.openxmlformats.org/officeDocument/2006/relationships/slideLayout" Target="../slideLayouts/slideLayout1738.xml"/><Relationship Id="rId10" Type="http://schemas.openxmlformats.org/officeDocument/2006/relationships/slideLayout" Target="../slideLayouts/slideLayout1737.xml"/><Relationship Id="rId1" Type="http://schemas.openxmlformats.org/officeDocument/2006/relationships/slideLayout" Target="../slideLayouts/slideLayout1728.xml"/></Relationships>
</file>

<file path=ppt/slideMasters/_rels/slideMaster1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7.xml"/><Relationship Id="rId8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45.xml"/><Relationship Id="rId6" Type="http://schemas.openxmlformats.org/officeDocument/2006/relationships/slideLayout" Target="../slideLayouts/slideLayout1744.xml"/><Relationship Id="rId5" Type="http://schemas.openxmlformats.org/officeDocument/2006/relationships/slideLayout" Target="../slideLayouts/slideLayout1743.xml"/><Relationship Id="rId4" Type="http://schemas.openxmlformats.org/officeDocument/2006/relationships/slideLayout" Target="../slideLayouts/slideLayout1742.xml"/><Relationship Id="rId3" Type="http://schemas.openxmlformats.org/officeDocument/2006/relationships/slideLayout" Target="../slideLayouts/slideLayout1741.xml"/><Relationship Id="rId2" Type="http://schemas.openxmlformats.org/officeDocument/2006/relationships/slideLayout" Target="../slideLayouts/slideLayout1740.xml"/><Relationship Id="rId12" Type="http://schemas.openxmlformats.org/officeDocument/2006/relationships/theme" Target="../theme/theme159.xml"/><Relationship Id="rId11" Type="http://schemas.openxmlformats.org/officeDocument/2006/relationships/slideLayout" Target="../slideLayouts/slideLayout1749.xml"/><Relationship Id="rId10" Type="http://schemas.openxmlformats.org/officeDocument/2006/relationships/slideLayout" Target="../slideLayouts/slideLayout1748.xml"/><Relationship Id="rId1" Type="http://schemas.openxmlformats.org/officeDocument/2006/relationships/slideLayout" Target="../slideLayouts/slideLayout1739.xml"/></Relationships>
</file>

<file path=ppt/slideMasters/_rels/slideMaster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7.xml"/><Relationship Id="rId12" Type="http://schemas.openxmlformats.org/officeDocument/2006/relationships/theme" Target="../theme/theme16.xml"/><Relationship Id="rId11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66.xml"/></Relationships>
</file>

<file path=ppt/slideMasters/_rels/slideMaster1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58.xml"/><Relationship Id="rId8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56.xml"/><Relationship Id="rId6" Type="http://schemas.openxmlformats.org/officeDocument/2006/relationships/slideLayout" Target="../slideLayouts/slideLayout1755.xml"/><Relationship Id="rId5" Type="http://schemas.openxmlformats.org/officeDocument/2006/relationships/slideLayout" Target="../slideLayouts/slideLayout1754.xml"/><Relationship Id="rId4" Type="http://schemas.openxmlformats.org/officeDocument/2006/relationships/slideLayout" Target="../slideLayouts/slideLayout1753.xml"/><Relationship Id="rId3" Type="http://schemas.openxmlformats.org/officeDocument/2006/relationships/slideLayout" Target="../slideLayouts/slideLayout1752.xml"/><Relationship Id="rId2" Type="http://schemas.openxmlformats.org/officeDocument/2006/relationships/slideLayout" Target="../slideLayouts/slideLayout1751.xml"/><Relationship Id="rId12" Type="http://schemas.openxmlformats.org/officeDocument/2006/relationships/theme" Target="../theme/theme160.xml"/><Relationship Id="rId11" Type="http://schemas.openxmlformats.org/officeDocument/2006/relationships/slideLayout" Target="../slideLayouts/slideLayout1760.xml"/><Relationship Id="rId10" Type="http://schemas.openxmlformats.org/officeDocument/2006/relationships/slideLayout" Target="../slideLayouts/slideLayout1759.xml"/><Relationship Id="rId1" Type="http://schemas.openxmlformats.org/officeDocument/2006/relationships/slideLayout" Target="../slideLayouts/slideLayout1750.xml"/></Relationships>
</file>

<file path=ppt/slideMasters/_rels/slideMaster1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69.xml"/><Relationship Id="rId8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66.xml"/><Relationship Id="rId5" Type="http://schemas.openxmlformats.org/officeDocument/2006/relationships/slideLayout" Target="../slideLayouts/slideLayout1765.xml"/><Relationship Id="rId4" Type="http://schemas.openxmlformats.org/officeDocument/2006/relationships/slideLayout" Target="../slideLayouts/slideLayout1764.xml"/><Relationship Id="rId3" Type="http://schemas.openxmlformats.org/officeDocument/2006/relationships/slideLayout" Target="../slideLayouts/slideLayout1763.xml"/><Relationship Id="rId2" Type="http://schemas.openxmlformats.org/officeDocument/2006/relationships/slideLayout" Target="../slideLayouts/slideLayout1762.xml"/><Relationship Id="rId12" Type="http://schemas.openxmlformats.org/officeDocument/2006/relationships/theme" Target="../theme/theme161.xml"/><Relationship Id="rId11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0.xml"/><Relationship Id="rId1" Type="http://schemas.openxmlformats.org/officeDocument/2006/relationships/slideLayout" Target="../slideLayouts/slideLayout1761.xml"/></Relationships>
</file>

<file path=ppt/slideMasters/_rels/slideMaster1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80.xml"/><Relationship Id="rId8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78.xml"/><Relationship Id="rId6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5.xml"/><Relationship Id="rId3" Type="http://schemas.openxmlformats.org/officeDocument/2006/relationships/slideLayout" Target="../slideLayouts/slideLayout1774.xml"/><Relationship Id="rId2" Type="http://schemas.openxmlformats.org/officeDocument/2006/relationships/slideLayout" Target="../slideLayouts/slideLayout1773.xml"/><Relationship Id="rId12" Type="http://schemas.openxmlformats.org/officeDocument/2006/relationships/theme" Target="../theme/theme162.xml"/><Relationship Id="rId11" Type="http://schemas.openxmlformats.org/officeDocument/2006/relationships/slideLayout" Target="../slideLayouts/slideLayout1782.xml"/><Relationship Id="rId10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72.xml"/></Relationships>
</file>

<file path=ppt/slideMasters/_rels/slideMaster1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91.xml"/><Relationship Id="rId8" Type="http://schemas.openxmlformats.org/officeDocument/2006/relationships/slideLayout" Target="../slideLayouts/slideLayout1790.xml"/><Relationship Id="rId7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88.xml"/><Relationship Id="rId5" Type="http://schemas.openxmlformats.org/officeDocument/2006/relationships/slideLayout" Target="../slideLayouts/slideLayout1787.xml"/><Relationship Id="rId4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5.xml"/><Relationship Id="rId2" Type="http://schemas.openxmlformats.org/officeDocument/2006/relationships/slideLayout" Target="../slideLayouts/slideLayout1784.xml"/><Relationship Id="rId12" Type="http://schemas.openxmlformats.org/officeDocument/2006/relationships/theme" Target="../theme/theme163.xml"/><Relationship Id="rId11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83.xml"/></Relationships>
</file>

<file path=ppt/slideMasters/_rels/slideMaster1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02.xml"/><Relationship Id="rId8" Type="http://schemas.openxmlformats.org/officeDocument/2006/relationships/slideLayout" Target="../slideLayouts/slideLayout1801.xml"/><Relationship Id="rId7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7.xml"/><Relationship Id="rId3" Type="http://schemas.openxmlformats.org/officeDocument/2006/relationships/slideLayout" Target="../slideLayouts/slideLayout1796.xml"/><Relationship Id="rId2" Type="http://schemas.openxmlformats.org/officeDocument/2006/relationships/slideLayout" Target="../slideLayouts/slideLayout1795.xml"/><Relationship Id="rId12" Type="http://schemas.openxmlformats.org/officeDocument/2006/relationships/theme" Target="../theme/theme164.xml"/><Relationship Id="rId11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3.xml"/><Relationship Id="rId1" Type="http://schemas.openxmlformats.org/officeDocument/2006/relationships/slideLayout" Target="../slideLayouts/slideLayout1794.xml"/></Relationships>
</file>

<file path=ppt/slideMasters/_rels/slideMaster1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13.xml"/><Relationship Id="rId8" Type="http://schemas.openxmlformats.org/officeDocument/2006/relationships/slideLayout" Target="../slideLayouts/slideLayout1812.xml"/><Relationship Id="rId7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8.xml"/><Relationship Id="rId3" Type="http://schemas.openxmlformats.org/officeDocument/2006/relationships/slideLayout" Target="../slideLayouts/slideLayout1807.xml"/><Relationship Id="rId2" Type="http://schemas.openxmlformats.org/officeDocument/2006/relationships/slideLayout" Target="../slideLayouts/slideLayout1806.xml"/><Relationship Id="rId12" Type="http://schemas.openxmlformats.org/officeDocument/2006/relationships/theme" Target="../theme/theme165.xml"/><Relationship Id="rId11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14.xml"/><Relationship Id="rId1" Type="http://schemas.openxmlformats.org/officeDocument/2006/relationships/slideLayout" Target="../slideLayouts/slideLayout1805.xml"/></Relationships>
</file>

<file path=ppt/slideMasters/_rels/slideMaster1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24.xml"/><Relationship Id="rId8" Type="http://schemas.openxmlformats.org/officeDocument/2006/relationships/slideLayout" Target="../slideLayouts/slideLayout1823.xml"/><Relationship Id="rId7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9.xml"/><Relationship Id="rId3" Type="http://schemas.openxmlformats.org/officeDocument/2006/relationships/slideLayout" Target="../slideLayouts/slideLayout1818.xml"/><Relationship Id="rId2" Type="http://schemas.openxmlformats.org/officeDocument/2006/relationships/slideLayout" Target="../slideLayouts/slideLayout1817.xml"/><Relationship Id="rId12" Type="http://schemas.openxmlformats.org/officeDocument/2006/relationships/theme" Target="../theme/theme166.xml"/><Relationship Id="rId11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816.xml"/></Relationships>
</file>

<file path=ppt/slideMasters/_rels/slideMaster1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35.xml"/><Relationship Id="rId8" Type="http://schemas.openxmlformats.org/officeDocument/2006/relationships/slideLayout" Target="../slideLayouts/slideLayout1834.xml"/><Relationship Id="rId7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30.xml"/><Relationship Id="rId3" Type="http://schemas.openxmlformats.org/officeDocument/2006/relationships/slideLayout" Target="../slideLayouts/slideLayout1829.xml"/><Relationship Id="rId2" Type="http://schemas.openxmlformats.org/officeDocument/2006/relationships/slideLayout" Target="../slideLayouts/slideLayout1828.xml"/><Relationship Id="rId12" Type="http://schemas.openxmlformats.org/officeDocument/2006/relationships/theme" Target="../theme/theme167.xml"/><Relationship Id="rId11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36.xml"/><Relationship Id="rId1" Type="http://schemas.openxmlformats.org/officeDocument/2006/relationships/slideLayout" Target="../slideLayouts/slideLayout1827.xml"/></Relationships>
</file>

<file path=ppt/slideMasters/_rels/slideMaster1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46.xml"/><Relationship Id="rId8" Type="http://schemas.openxmlformats.org/officeDocument/2006/relationships/slideLayout" Target="../slideLayouts/slideLayout1845.xml"/><Relationship Id="rId7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41.xml"/><Relationship Id="rId3" Type="http://schemas.openxmlformats.org/officeDocument/2006/relationships/slideLayout" Target="../slideLayouts/slideLayout1840.xml"/><Relationship Id="rId2" Type="http://schemas.openxmlformats.org/officeDocument/2006/relationships/slideLayout" Target="../slideLayouts/slideLayout1839.xml"/><Relationship Id="rId12" Type="http://schemas.openxmlformats.org/officeDocument/2006/relationships/theme" Target="../theme/theme168.xml"/><Relationship Id="rId11" Type="http://schemas.openxmlformats.org/officeDocument/2006/relationships/slideLayout" Target="../slideLayouts/slideLayout1848.xml"/><Relationship Id="rId10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38.xml"/></Relationships>
</file>

<file path=ppt/slideMasters/_rels/slideMaster1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7.xml"/><Relationship Id="rId8" Type="http://schemas.openxmlformats.org/officeDocument/2006/relationships/slideLayout" Target="../slideLayouts/slideLayout1856.xml"/><Relationship Id="rId7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3" Type="http://schemas.openxmlformats.org/officeDocument/2006/relationships/slideLayout" Target="../slideLayouts/slideLayout1851.xml"/><Relationship Id="rId2" Type="http://schemas.openxmlformats.org/officeDocument/2006/relationships/slideLayout" Target="../slideLayouts/slideLayout1850.xml"/><Relationship Id="rId12" Type="http://schemas.openxmlformats.org/officeDocument/2006/relationships/theme" Target="../theme/theme169.xml"/><Relationship Id="rId11" Type="http://schemas.openxmlformats.org/officeDocument/2006/relationships/slideLayout" Target="../slideLayouts/slideLayout1859.xml"/><Relationship Id="rId10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49.xml"/></Relationships>
</file>

<file path=ppt/slideMasters/_rels/slideMaster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8.xml"/><Relationship Id="rId12" Type="http://schemas.openxmlformats.org/officeDocument/2006/relationships/theme" Target="../theme/theme17.xml"/><Relationship Id="rId11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77.xml"/></Relationships>
</file>

<file path=ppt/slideMasters/_rels/slideMaster1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68.xml"/><Relationship Id="rId8" Type="http://schemas.openxmlformats.org/officeDocument/2006/relationships/slideLayout" Target="../slideLayouts/slideLayout1867.xml"/><Relationship Id="rId7" Type="http://schemas.openxmlformats.org/officeDocument/2006/relationships/slideLayout" Target="../slideLayouts/slideLayout1866.xml"/><Relationship Id="rId6" Type="http://schemas.openxmlformats.org/officeDocument/2006/relationships/slideLayout" Target="../slideLayouts/slideLayout1865.xml"/><Relationship Id="rId5" Type="http://schemas.openxmlformats.org/officeDocument/2006/relationships/slideLayout" Target="../slideLayouts/slideLayout1864.xml"/><Relationship Id="rId4" Type="http://schemas.openxmlformats.org/officeDocument/2006/relationships/slideLayout" Target="../slideLayouts/slideLayout1863.xml"/><Relationship Id="rId3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61.xml"/><Relationship Id="rId12" Type="http://schemas.openxmlformats.org/officeDocument/2006/relationships/theme" Target="../theme/theme170.xml"/><Relationship Id="rId11" Type="http://schemas.openxmlformats.org/officeDocument/2006/relationships/slideLayout" Target="../slideLayouts/slideLayout1870.xml"/><Relationship Id="rId10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0.xml"/></Relationships>
</file>

<file path=ppt/slideMasters/_rels/slideMaster1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79.xml"/><Relationship Id="rId8" Type="http://schemas.openxmlformats.org/officeDocument/2006/relationships/slideLayout" Target="../slideLayouts/slideLayout1878.xml"/><Relationship Id="rId7" Type="http://schemas.openxmlformats.org/officeDocument/2006/relationships/slideLayout" Target="../slideLayouts/slideLayout1877.xml"/><Relationship Id="rId6" Type="http://schemas.openxmlformats.org/officeDocument/2006/relationships/slideLayout" Target="../slideLayouts/slideLayout1876.xml"/><Relationship Id="rId5" Type="http://schemas.openxmlformats.org/officeDocument/2006/relationships/slideLayout" Target="../slideLayouts/slideLayout1875.xml"/><Relationship Id="rId4" Type="http://schemas.openxmlformats.org/officeDocument/2006/relationships/slideLayout" Target="../slideLayouts/slideLayout1874.xml"/><Relationship Id="rId3" Type="http://schemas.openxmlformats.org/officeDocument/2006/relationships/slideLayout" Target="../slideLayouts/slideLayout1873.xml"/><Relationship Id="rId2" Type="http://schemas.openxmlformats.org/officeDocument/2006/relationships/slideLayout" Target="../slideLayouts/slideLayout1872.xml"/><Relationship Id="rId12" Type="http://schemas.openxmlformats.org/officeDocument/2006/relationships/theme" Target="../theme/theme171.xml"/><Relationship Id="rId11" Type="http://schemas.openxmlformats.org/officeDocument/2006/relationships/slideLayout" Target="../slideLayouts/slideLayout1881.xml"/><Relationship Id="rId10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1.xml"/></Relationships>
</file>

<file path=ppt/slideMasters/_rels/slideMaster1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90.xml"/><Relationship Id="rId8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88.xml"/><Relationship Id="rId6" Type="http://schemas.openxmlformats.org/officeDocument/2006/relationships/slideLayout" Target="../slideLayouts/slideLayout1887.xml"/><Relationship Id="rId5" Type="http://schemas.openxmlformats.org/officeDocument/2006/relationships/slideLayout" Target="../slideLayouts/slideLayout1886.xml"/><Relationship Id="rId4" Type="http://schemas.openxmlformats.org/officeDocument/2006/relationships/slideLayout" Target="../slideLayouts/slideLayout1885.xml"/><Relationship Id="rId3" Type="http://schemas.openxmlformats.org/officeDocument/2006/relationships/slideLayout" Target="../slideLayouts/slideLayout1884.xml"/><Relationship Id="rId2" Type="http://schemas.openxmlformats.org/officeDocument/2006/relationships/slideLayout" Target="../slideLayouts/slideLayout1883.xml"/><Relationship Id="rId12" Type="http://schemas.openxmlformats.org/officeDocument/2006/relationships/theme" Target="../theme/theme172.xml"/><Relationship Id="rId11" Type="http://schemas.openxmlformats.org/officeDocument/2006/relationships/slideLayout" Target="../slideLayouts/slideLayout1892.xml"/><Relationship Id="rId10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82.xml"/></Relationships>
</file>

<file path=ppt/slideMasters/_rels/slideMaster1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01.xml"/><Relationship Id="rId8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4" Type="http://schemas.openxmlformats.org/officeDocument/2006/relationships/slideLayout" Target="../slideLayouts/slideLayout1896.xml"/><Relationship Id="rId3" Type="http://schemas.openxmlformats.org/officeDocument/2006/relationships/slideLayout" Target="../slideLayouts/slideLayout1895.xml"/><Relationship Id="rId2" Type="http://schemas.openxmlformats.org/officeDocument/2006/relationships/slideLayout" Target="../slideLayouts/slideLayout1894.xml"/><Relationship Id="rId12" Type="http://schemas.openxmlformats.org/officeDocument/2006/relationships/theme" Target="../theme/theme173.xml"/><Relationship Id="rId11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893.xml"/></Relationships>
</file>

<file path=ppt/slideMasters/_rels/slideMaster1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12.xml"/><Relationship Id="rId8" Type="http://schemas.openxmlformats.org/officeDocument/2006/relationships/slideLayout" Target="../slideLayouts/slideLayout1911.xml"/><Relationship Id="rId7" Type="http://schemas.openxmlformats.org/officeDocument/2006/relationships/slideLayout" Target="../slideLayouts/slideLayout1910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3" Type="http://schemas.openxmlformats.org/officeDocument/2006/relationships/slideLayout" Target="../slideLayouts/slideLayout1906.xml"/><Relationship Id="rId2" Type="http://schemas.openxmlformats.org/officeDocument/2006/relationships/slideLayout" Target="../slideLayouts/slideLayout1905.xml"/><Relationship Id="rId12" Type="http://schemas.openxmlformats.org/officeDocument/2006/relationships/theme" Target="../theme/theme174.xml"/><Relationship Id="rId11" Type="http://schemas.openxmlformats.org/officeDocument/2006/relationships/slideLayout" Target="../slideLayouts/slideLayout1914.xml"/><Relationship Id="rId10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04.xml"/></Relationships>
</file>

<file path=ppt/slideMasters/_rels/slideMaster1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23.xml"/><Relationship Id="rId8" Type="http://schemas.openxmlformats.org/officeDocument/2006/relationships/slideLayout" Target="../slideLayouts/slideLayout1922.xml"/><Relationship Id="rId7" Type="http://schemas.openxmlformats.org/officeDocument/2006/relationships/slideLayout" Target="../slideLayouts/slideLayout1921.xml"/><Relationship Id="rId6" Type="http://schemas.openxmlformats.org/officeDocument/2006/relationships/slideLayout" Target="../slideLayouts/slideLayout1920.xml"/><Relationship Id="rId5" Type="http://schemas.openxmlformats.org/officeDocument/2006/relationships/slideLayout" Target="../slideLayouts/slideLayout1919.xml"/><Relationship Id="rId4" Type="http://schemas.openxmlformats.org/officeDocument/2006/relationships/slideLayout" Target="../slideLayouts/slideLayout1918.xml"/><Relationship Id="rId3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16.xml"/><Relationship Id="rId12" Type="http://schemas.openxmlformats.org/officeDocument/2006/relationships/theme" Target="../theme/theme175.xml"/><Relationship Id="rId11" Type="http://schemas.openxmlformats.org/officeDocument/2006/relationships/slideLayout" Target="../slideLayouts/slideLayout1925.xml"/><Relationship Id="rId10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15.xml"/></Relationships>
</file>

<file path=ppt/slideMasters/_rels/slideMaster1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34.xml"/><Relationship Id="rId8" Type="http://schemas.openxmlformats.org/officeDocument/2006/relationships/slideLayout" Target="../slideLayouts/slideLayout1933.xml"/><Relationship Id="rId7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1.xml"/><Relationship Id="rId5" Type="http://schemas.openxmlformats.org/officeDocument/2006/relationships/slideLayout" Target="../slideLayouts/slideLayout1930.xml"/><Relationship Id="rId4" Type="http://schemas.openxmlformats.org/officeDocument/2006/relationships/slideLayout" Target="../slideLayouts/slideLayout1929.xml"/><Relationship Id="rId3" Type="http://schemas.openxmlformats.org/officeDocument/2006/relationships/slideLayout" Target="../slideLayouts/slideLayout1928.xml"/><Relationship Id="rId2" Type="http://schemas.openxmlformats.org/officeDocument/2006/relationships/slideLayout" Target="../slideLayouts/slideLayout1927.xml"/><Relationship Id="rId12" Type="http://schemas.openxmlformats.org/officeDocument/2006/relationships/theme" Target="../theme/theme176.xml"/><Relationship Id="rId11" Type="http://schemas.openxmlformats.org/officeDocument/2006/relationships/slideLayout" Target="../slideLayouts/slideLayout1936.xml"/><Relationship Id="rId10" Type="http://schemas.openxmlformats.org/officeDocument/2006/relationships/slideLayout" Target="../slideLayouts/slideLayout1935.xml"/><Relationship Id="rId1" Type="http://schemas.openxmlformats.org/officeDocument/2006/relationships/slideLayout" Target="../slideLayouts/slideLayout1926.xml"/></Relationships>
</file>

<file path=ppt/slideMasters/_rels/slideMaster1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45.xml"/><Relationship Id="rId8" Type="http://schemas.openxmlformats.org/officeDocument/2006/relationships/slideLayout" Target="../slideLayouts/slideLayout1944.xml"/><Relationship Id="rId7" Type="http://schemas.openxmlformats.org/officeDocument/2006/relationships/slideLayout" Target="../slideLayouts/slideLayout1943.xml"/><Relationship Id="rId6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40.xml"/><Relationship Id="rId3" Type="http://schemas.openxmlformats.org/officeDocument/2006/relationships/slideLayout" Target="../slideLayouts/slideLayout1939.xml"/><Relationship Id="rId2" Type="http://schemas.openxmlformats.org/officeDocument/2006/relationships/slideLayout" Target="../slideLayouts/slideLayout1938.xml"/><Relationship Id="rId12" Type="http://schemas.openxmlformats.org/officeDocument/2006/relationships/theme" Target="../theme/theme177.xml"/><Relationship Id="rId11" Type="http://schemas.openxmlformats.org/officeDocument/2006/relationships/slideLayout" Target="../slideLayouts/slideLayout1947.xml"/><Relationship Id="rId10" Type="http://schemas.openxmlformats.org/officeDocument/2006/relationships/slideLayout" Target="../slideLayouts/slideLayout1946.xml"/><Relationship Id="rId1" Type="http://schemas.openxmlformats.org/officeDocument/2006/relationships/slideLayout" Target="../slideLayouts/slideLayout1937.xml"/></Relationships>
</file>

<file path=ppt/slideMasters/_rels/slideMaster1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56.xml"/><Relationship Id="rId8" Type="http://schemas.openxmlformats.org/officeDocument/2006/relationships/slideLayout" Target="../slideLayouts/slideLayout1955.xml"/><Relationship Id="rId7" Type="http://schemas.openxmlformats.org/officeDocument/2006/relationships/slideLayout" Target="../slideLayouts/slideLayout1954.xml"/><Relationship Id="rId6" Type="http://schemas.openxmlformats.org/officeDocument/2006/relationships/slideLayout" Target="../slideLayouts/slideLayout1953.xml"/><Relationship Id="rId5" Type="http://schemas.openxmlformats.org/officeDocument/2006/relationships/slideLayout" Target="../slideLayouts/slideLayout1952.xml"/><Relationship Id="rId4" Type="http://schemas.openxmlformats.org/officeDocument/2006/relationships/slideLayout" Target="../slideLayouts/slideLayout1951.xml"/><Relationship Id="rId3" Type="http://schemas.openxmlformats.org/officeDocument/2006/relationships/slideLayout" Target="../slideLayouts/slideLayout1950.xml"/><Relationship Id="rId2" Type="http://schemas.openxmlformats.org/officeDocument/2006/relationships/slideLayout" Target="../slideLayouts/slideLayout1949.xml"/><Relationship Id="rId12" Type="http://schemas.openxmlformats.org/officeDocument/2006/relationships/theme" Target="../theme/theme178.xml"/><Relationship Id="rId11" Type="http://schemas.openxmlformats.org/officeDocument/2006/relationships/slideLayout" Target="../slideLayouts/slideLayout1958.xml"/><Relationship Id="rId10" Type="http://schemas.openxmlformats.org/officeDocument/2006/relationships/slideLayout" Target="../slideLayouts/slideLayout1957.xml"/><Relationship Id="rId1" Type="http://schemas.openxmlformats.org/officeDocument/2006/relationships/slideLayout" Target="../slideLayouts/slideLayout1948.xml"/></Relationships>
</file>

<file path=ppt/slideMasters/_rels/slideMaster1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7.xml"/><Relationship Id="rId8" Type="http://schemas.openxmlformats.org/officeDocument/2006/relationships/slideLayout" Target="../slideLayouts/slideLayout1966.xml"/><Relationship Id="rId7" Type="http://schemas.openxmlformats.org/officeDocument/2006/relationships/slideLayout" Target="../slideLayouts/slideLayout1965.xml"/><Relationship Id="rId6" Type="http://schemas.openxmlformats.org/officeDocument/2006/relationships/slideLayout" Target="../slideLayouts/slideLayout1964.xml"/><Relationship Id="rId5" Type="http://schemas.openxmlformats.org/officeDocument/2006/relationships/slideLayout" Target="../slideLayouts/slideLayout1963.xml"/><Relationship Id="rId4" Type="http://schemas.openxmlformats.org/officeDocument/2006/relationships/slideLayout" Target="../slideLayouts/slideLayout1962.xml"/><Relationship Id="rId3" Type="http://schemas.openxmlformats.org/officeDocument/2006/relationships/slideLayout" Target="../slideLayouts/slideLayout1961.xml"/><Relationship Id="rId2" Type="http://schemas.openxmlformats.org/officeDocument/2006/relationships/slideLayout" Target="../slideLayouts/slideLayout1960.xml"/><Relationship Id="rId12" Type="http://schemas.openxmlformats.org/officeDocument/2006/relationships/theme" Target="../theme/theme179.xml"/><Relationship Id="rId11" Type="http://schemas.openxmlformats.org/officeDocument/2006/relationships/slideLayout" Target="../slideLayouts/slideLayout1969.xml"/><Relationship Id="rId10" Type="http://schemas.openxmlformats.org/officeDocument/2006/relationships/slideLayout" Target="../slideLayouts/slideLayout1968.xml"/><Relationship Id="rId1" Type="http://schemas.openxmlformats.org/officeDocument/2006/relationships/slideLayout" Target="../slideLayouts/slideLayout1959.xml"/></Relationships>
</file>

<file path=ppt/slideMasters/_rels/slideMaster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90.xml"/><Relationship Id="rId2" Type="http://schemas.openxmlformats.org/officeDocument/2006/relationships/slideLayout" Target="../slideLayouts/slideLayout189.xml"/><Relationship Id="rId12" Type="http://schemas.openxmlformats.org/officeDocument/2006/relationships/theme" Target="../theme/theme18.xml"/><Relationship Id="rId11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88.xml"/></Relationships>
</file>

<file path=ppt/slideMasters/_rels/slideMaster1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78.xml"/><Relationship Id="rId8" Type="http://schemas.openxmlformats.org/officeDocument/2006/relationships/slideLayout" Target="../slideLayouts/slideLayout1977.xml"/><Relationship Id="rId7" Type="http://schemas.openxmlformats.org/officeDocument/2006/relationships/slideLayout" Target="../slideLayouts/slideLayout1976.xml"/><Relationship Id="rId6" Type="http://schemas.openxmlformats.org/officeDocument/2006/relationships/slideLayout" Target="../slideLayouts/slideLayout1975.xml"/><Relationship Id="rId5" Type="http://schemas.openxmlformats.org/officeDocument/2006/relationships/slideLayout" Target="../slideLayouts/slideLayout1974.xml"/><Relationship Id="rId4" Type="http://schemas.openxmlformats.org/officeDocument/2006/relationships/slideLayout" Target="../slideLayouts/slideLayout1973.xml"/><Relationship Id="rId3" Type="http://schemas.openxmlformats.org/officeDocument/2006/relationships/slideLayout" Target="../slideLayouts/slideLayout1972.xml"/><Relationship Id="rId2" Type="http://schemas.openxmlformats.org/officeDocument/2006/relationships/slideLayout" Target="../slideLayouts/slideLayout1971.xml"/><Relationship Id="rId12" Type="http://schemas.openxmlformats.org/officeDocument/2006/relationships/theme" Target="../theme/theme180.xml"/><Relationship Id="rId11" Type="http://schemas.openxmlformats.org/officeDocument/2006/relationships/slideLayout" Target="../slideLayouts/slideLayout1980.xml"/><Relationship Id="rId10" Type="http://schemas.openxmlformats.org/officeDocument/2006/relationships/slideLayout" Target="../slideLayouts/slideLayout1979.xml"/><Relationship Id="rId1" Type="http://schemas.openxmlformats.org/officeDocument/2006/relationships/slideLayout" Target="../slideLayouts/slideLayout1970.xml"/></Relationships>
</file>

<file path=ppt/slideMasters/_rels/slideMaster1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89.xml"/><Relationship Id="rId8" Type="http://schemas.openxmlformats.org/officeDocument/2006/relationships/slideLayout" Target="../slideLayouts/slideLayout1988.xml"/><Relationship Id="rId7" Type="http://schemas.openxmlformats.org/officeDocument/2006/relationships/slideLayout" Target="../slideLayouts/slideLayout1987.xml"/><Relationship Id="rId6" Type="http://schemas.openxmlformats.org/officeDocument/2006/relationships/slideLayout" Target="../slideLayouts/slideLayout1986.xml"/><Relationship Id="rId5" Type="http://schemas.openxmlformats.org/officeDocument/2006/relationships/slideLayout" Target="../slideLayouts/slideLayout1985.xml"/><Relationship Id="rId4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82.xml"/><Relationship Id="rId12" Type="http://schemas.openxmlformats.org/officeDocument/2006/relationships/theme" Target="../theme/theme181.xml"/><Relationship Id="rId11" Type="http://schemas.openxmlformats.org/officeDocument/2006/relationships/slideLayout" Target="../slideLayouts/slideLayout1991.xml"/><Relationship Id="rId10" Type="http://schemas.openxmlformats.org/officeDocument/2006/relationships/slideLayout" Target="../slideLayouts/slideLayout1990.xml"/><Relationship Id="rId1" Type="http://schemas.openxmlformats.org/officeDocument/2006/relationships/slideLayout" Target="../slideLayouts/slideLayout1981.xml"/></Relationships>
</file>

<file path=ppt/slideMasters/_rels/slideMaster1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00.xml"/><Relationship Id="rId8" Type="http://schemas.openxmlformats.org/officeDocument/2006/relationships/slideLayout" Target="../slideLayouts/slideLayout1999.xml"/><Relationship Id="rId7" Type="http://schemas.openxmlformats.org/officeDocument/2006/relationships/slideLayout" Target="../slideLayouts/slideLayout1998.xml"/><Relationship Id="rId6" Type="http://schemas.openxmlformats.org/officeDocument/2006/relationships/slideLayout" Target="../slideLayouts/slideLayout1997.xml"/><Relationship Id="rId5" Type="http://schemas.openxmlformats.org/officeDocument/2006/relationships/slideLayout" Target="../slideLayouts/slideLayout1996.xml"/><Relationship Id="rId4" Type="http://schemas.openxmlformats.org/officeDocument/2006/relationships/slideLayout" Target="../slideLayouts/slideLayout1995.xml"/><Relationship Id="rId3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93.xml"/><Relationship Id="rId12" Type="http://schemas.openxmlformats.org/officeDocument/2006/relationships/theme" Target="../theme/theme182.xml"/><Relationship Id="rId11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2001.xml"/><Relationship Id="rId1" Type="http://schemas.openxmlformats.org/officeDocument/2006/relationships/slideLayout" Target="../slideLayouts/slideLayout1992.xml"/></Relationships>
</file>

<file path=ppt/slideMasters/_rels/slideMaster1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11.xml"/><Relationship Id="rId8" Type="http://schemas.openxmlformats.org/officeDocument/2006/relationships/slideLayout" Target="../slideLayouts/slideLayout2010.xml"/><Relationship Id="rId7" Type="http://schemas.openxmlformats.org/officeDocument/2006/relationships/slideLayout" Target="../slideLayouts/slideLayout2009.xml"/><Relationship Id="rId6" Type="http://schemas.openxmlformats.org/officeDocument/2006/relationships/slideLayout" Target="../slideLayouts/slideLayout2008.xml"/><Relationship Id="rId5" Type="http://schemas.openxmlformats.org/officeDocument/2006/relationships/slideLayout" Target="../slideLayouts/slideLayout2007.xml"/><Relationship Id="rId4" Type="http://schemas.openxmlformats.org/officeDocument/2006/relationships/slideLayout" Target="../slideLayouts/slideLayout2006.xml"/><Relationship Id="rId3" Type="http://schemas.openxmlformats.org/officeDocument/2006/relationships/slideLayout" Target="../slideLayouts/slideLayout2005.xml"/><Relationship Id="rId2" Type="http://schemas.openxmlformats.org/officeDocument/2006/relationships/slideLayout" Target="../slideLayouts/slideLayout2004.xml"/><Relationship Id="rId12" Type="http://schemas.openxmlformats.org/officeDocument/2006/relationships/theme" Target="../theme/theme183.xml"/><Relationship Id="rId11" Type="http://schemas.openxmlformats.org/officeDocument/2006/relationships/slideLayout" Target="../slideLayouts/slideLayout2013.xml"/><Relationship Id="rId10" Type="http://schemas.openxmlformats.org/officeDocument/2006/relationships/slideLayout" Target="../slideLayouts/slideLayout2012.xml"/><Relationship Id="rId1" Type="http://schemas.openxmlformats.org/officeDocument/2006/relationships/slideLayout" Target="../slideLayouts/slideLayout2003.xml"/></Relationships>
</file>

<file path=ppt/slideMasters/_rels/slideMaster1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22.xml"/><Relationship Id="rId8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0.xml"/><Relationship Id="rId6" Type="http://schemas.openxmlformats.org/officeDocument/2006/relationships/slideLayout" Target="../slideLayouts/slideLayout2019.xml"/><Relationship Id="rId5" Type="http://schemas.openxmlformats.org/officeDocument/2006/relationships/slideLayout" Target="../slideLayouts/slideLayout2018.xml"/><Relationship Id="rId4" Type="http://schemas.openxmlformats.org/officeDocument/2006/relationships/slideLayout" Target="../slideLayouts/slideLayout2017.xml"/><Relationship Id="rId3" Type="http://schemas.openxmlformats.org/officeDocument/2006/relationships/slideLayout" Target="../slideLayouts/slideLayout2016.xml"/><Relationship Id="rId2" Type="http://schemas.openxmlformats.org/officeDocument/2006/relationships/slideLayout" Target="../slideLayouts/slideLayout2015.xml"/><Relationship Id="rId12" Type="http://schemas.openxmlformats.org/officeDocument/2006/relationships/theme" Target="../theme/theme184.xml"/><Relationship Id="rId11" Type="http://schemas.openxmlformats.org/officeDocument/2006/relationships/slideLayout" Target="../slideLayouts/slideLayout2024.xml"/><Relationship Id="rId10" Type="http://schemas.openxmlformats.org/officeDocument/2006/relationships/slideLayout" Target="../slideLayouts/slideLayout2023.xml"/><Relationship Id="rId1" Type="http://schemas.openxmlformats.org/officeDocument/2006/relationships/slideLayout" Target="../slideLayouts/slideLayout2014.xml"/></Relationships>
</file>

<file path=ppt/slideMasters/_rels/slideMaster1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33.xml"/><Relationship Id="rId8" Type="http://schemas.openxmlformats.org/officeDocument/2006/relationships/slideLayout" Target="../slideLayouts/slideLayout2032.xml"/><Relationship Id="rId7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0.xml"/><Relationship Id="rId5" Type="http://schemas.openxmlformats.org/officeDocument/2006/relationships/slideLayout" Target="../slideLayouts/slideLayout2029.xml"/><Relationship Id="rId4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2027.xml"/><Relationship Id="rId2" Type="http://schemas.openxmlformats.org/officeDocument/2006/relationships/slideLayout" Target="../slideLayouts/slideLayout2026.xml"/><Relationship Id="rId12" Type="http://schemas.openxmlformats.org/officeDocument/2006/relationships/theme" Target="../theme/theme185.xml"/><Relationship Id="rId11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34.xml"/><Relationship Id="rId1" Type="http://schemas.openxmlformats.org/officeDocument/2006/relationships/slideLayout" Target="../slideLayouts/slideLayout2025.xml"/></Relationships>
</file>

<file path=ppt/slideMasters/_rels/slideMaster1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44.xml"/><Relationship Id="rId8" Type="http://schemas.openxmlformats.org/officeDocument/2006/relationships/slideLayout" Target="../slideLayouts/slideLayout2043.xml"/><Relationship Id="rId7" Type="http://schemas.openxmlformats.org/officeDocument/2006/relationships/slideLayout" Target="../slideLayouts/slideLayout2042.xml"/><Relationship Id="rId6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9.xml"/><Relationship Id="rId3" Type="http://schemas.openxmlformats.org/officeDocument/2006/relationships/slideLayout" Target="../slideLayouts/slideLayout2038.xml"/><Relationship Id="rId2" Type="http://schemas.openxmlformats.org/officeDocument/2006/relationships/slideLayout" Target="../slideLayouts/slideLayout2037.xml"/><Relationship Id="rId12" Type="http://schemas.openxmlformats.org/officeDocument/2006/relationships/theme" Target="../theme/theme186.xml"/><Relationship Id="rId11" Type="http://schemas.openxmlformats.org/officeDocument/2006/relationships/slideLayout" Target="../slideLayouts/slideLayout2046.xml"/><Relationship Id="rId10" Type="http://schemas.openxmlformats.org/officeDocument/2006/relationships/slideLayout" Target="../slideLayouts/slideLayout2045.xml"/><Relationship Id="rId1" Type="http://schemas.openxmlformats.org/officeDocument/2006/relationships/slideLayout" Target="../slideLayouts/slideLayout2036.xml"/></Relationships>
</file>

<file path=ppt/slideMasters/_rels/slideMaster1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55.xml"/><Relationship Id="rId8" Type="http://schemas.openxmlformats.org/officeDocument/2006/relationships/slideLayout" Target="../slideLayouts/slideLayout2054.xml"/><Relationship Id="rId7" Type="http://schemas.openxmlformats.org/officeDocument/2006/relationships/slideLayout" Target="../slideLayouts/slideLayout2053.xml"/><Relationship Id="rId6" Type="http://schemas.openxmlformats.org/officeDocument/2006/relationships/slideLayout" Target="../slideLayouts/slideLayout2052.xml"/><Relationship Id="rId5" Type="http://schemas.openxmlformats.org/officeDocument/2006/relationships/slideLayout" Target="../slideLayouts/slideLayout2051.xml"/><Relationship Id="rId4" Type="http://schemas.openxmlformats.org/officeDocument/2006/relationships/slideLayout" Target="../slideLayouts/slideLayout2050.xml"/><Relationship Id="rId3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48.xml"/><Relationship Id="rId12" Type="http://schemas.openxmlformats.org/officeDocument/2006/relationships/theme" Target="../theme/theme187.xml"/><Relationship Id="rId11" Type="http://schemas.openxmlformats.org/officeDocument/2006/relationships/slideLayout" Target="../slideLayouts/slideLayout2057.xml"/><Relationship Id="rId10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47.xml"/></Relationships>
</file>

<file path=ppt/slideMasters/_rels/slideMaster1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66.xml"/><Relationship Id="rId8" Type="http://schemas.openxmlformats.org/officeDocument/2006/relationships/slideLayout" Target="../slideLayouts/slideLayout2065.xml"/><Relationship Id="rId7" Type="http://schemas.openxmlformats.org/officeDocument/2006/relationships/slideLayout" Target="../slideLayouts/slideLayout2064.xml"/><Relationship Id="rId6" Type="http://schemas.openxmlformats.org/officeDocument/2006/relationships/slideLayout" Target="../slideLayouts/slideLayout2063.xml"/><Relationship Id="rId5" Type="http://schemas.openxmlformats.org/officeDocument/2006/relationships/slideLayout" Target="../slideLayouts/slideLayout2062.xml"/><Relationship Id="rId4" Type="http://schemas.openxmlformats.org/officeDocument/2006/relationships/slideLayout" Target="../slideLayouts/slideLayout2061.xml"/><Relationship Id="rId3" Type="http://schemas.openxmlformats.org/officeDocument/2006/relationships/slideLayout" Target="../slideLayouts/slideLayout2060.xml"/><Relationship Id="rId2" Type="http://schemas.openxmlformats.org/officeDocument/2006/relationships/slideLayout" Target="../slideLayouts/slideLayout2059.xml"/><Relationship Id="rId12" Type="http://schemas.openxmlformats.org/officeDocument/2006/relationships/theme" Target="../theme/theme188.xml"/><Relationship Id="rId11" Type="http://schemas.openxmlformats.org/officeDocument/2006/relationships/slideLayout" Target="../slideLayouts/slideLayout2068.xml"/><Relationship Id="rId10" Type="http://schemas.openxmlformats.org/officeDocument/2006/relationships/slideLayout" Target="../slideLayouts/slideLayout2067.xml"/><Relationship Id="rId1" Type="http://schemas.openxmlformats.org/officeDocument/2006/relationships/slideLayout" Target="../slideLayouts/slideLayout2058.xml"/></Relationships>
</file>

<file path=ppt/slideMasters/_rels/slideMaster1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7.xml"/><Relationship Id="rId8" Type="http://schemas.openxmlformats.org/officeDocument/2006/relationships/slideLayout" Target="../slideLayouts/slideLayout2076.xml"/><Relationship Id="rId7" Type="http://schemas.openxmlformats.org/officeDocument/2006/relationships/slideLayout" Target="../slideLayouts/slideLayout2075.xml"/><Relationship Id="rId6" Type="http://schemas.openxmlformats.org/officeDocument/2006/relationships/slideLayout" Target="../slideLayouts/slideLayout2074.xml"/><Relationship Id="rId5" Type="http://schemas.openxmlformats.org/officeDocument/2006/relationships/slideLayout" Target="../slideLayouts/slideLayout2073.xml"/><Relationship Id="rId4" Type="http://schemas.openxmlformats.org/officeDocument/2006/relationships/slideLayout" Target="../slideLayouts/slideLayout2072.xml"/><Relationship Id="rId3" Type="http://schemas.openxmlformats.org/officeDocument/2006/relationships/slideLayout" Target="../slideLayouts/slideLayout2071.xml"/><Relationship Id="rId2" Type="http://schemas.openxmlformats.org/officeDocument/2006/relationships/slideLayout" Target="../slideLayouts/slideLayout2070.xml"/><Relationship Id="rId12" Type="http://schemas.openxmlformats.org/officeDocument/2006/relationships/theme" Target="../theme/theme189.xml"/><Relationship Id="rId11" Type="http://schemas.openxmlformats.org/officeDocument/2006/relationships/slideLayout" Target="../slideLayouts/slideLayout2079.xml"/><Relationship Id="rId10" Type="http://schemas.openxmlformats.org/officeDocument/2006/relationships/slideLayout" Target="../slideLayouts/slideLayout2078.xml"/><Relationship Id="rId1" Type="http://schemas.openxmlformats.org/officeDocument/2006/relationships/slideLayout" Target="../slideLayouts/slideLayout2069.xml"/></Relationships>
</file>

<file path=ppt/slideMasters/_rels/slideMaster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.xml"/><Relationship Id="rId8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200.xml"/><Relationship Id="rId12" Type="http://schemas.openxmlformats.org/officeDocument/2006/relationships/theme" Target="../theme/theme19.xml"/><Relationship Id="rId11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99.xml"/></Relationships>
</file>

<file path=ppt/slideMasters/_rels/slideMaster1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88.xml"/><Relationship Id="rId8" Type="http://schemas.openxmlformats.org/officeDocument/2006/relationships/slideLayout" Target="../slideLayouts/slideLayout2087.xml"/><Relationship Id="rId7" Type="http://schemas.openxmlformats.org/officeDocument/2006/relationships/slideLayout" Target="../slideLayouts/slideLayout2086.xml"/><Relationship Id="rId6" Type="http://schemas.openxmlformats.org/officeDocument/2006/relationships/slideLayout" Target="../slideLayouts/slideLayout2085.xml"/><Relationship Id="rId5" Type="http://schemas.openxmlformats.org/officeDocument/2006/relationships/slideLayout" Target="../slideLayouts/slideLayout2084.xml"/><Relationship Id="rId4" Type="http://schemas.openxmlformats.org/officeDocument/2006/relationships/slideLayout" Target="../slideLayouts/slideLayout2083.xml"/><Relationship Id="rId3" Type="http://schemas.openxmlformats.org/officeDocument/2006/relationships/slideLayout" Target="../slideLayouts/slideLayout2082.xml"/><Relationship Id="rId2" Type="http://schemas.openxmlformats.org/officeDocument/2006/relationships/slideLayout" Target="../slideLayouts/slideLayout2081.xml"/><Relationship Id="rId12" Type="http://schemas.openxmlformats.org/officeDocument/2006/relationships/theme" Target="../theme/theme190.xml"/><Relationship Id="rId11" Type="http://schemas.openxmlformats.org/officeDocument/2006/relationships/slideLayout" Target="../slideLayouts/slideLayout2090.xml"/><Relationship Id="rId10" Type="http://schemas.openxmlformats.org/officeDocument/2006/relationships/slideLayout" Target="../slideLayouts/slideLayout2089.xml"/><Relationship Id="rId1" Type="http://schemas.openxmlformats.org/officeDocument/2006/relationships/slideLayout" Target="../slideLayouts/slideLayout2080.xml"/></Relationships>
</file>

<file path=ppt/slideMasters/_rels/slideMaster1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99.xml"/><Relationship Id="rId8" Type="http://schemas.openxmlformats.org/officeDocument/2006/relationships/slideLayout" Target="../slideLayouts/slideLayout2098.xml"/><Relationship Id="rId7" Type="http://schemas.openxmlformats.org/officeDocument/2006/relationships/slideLayout" Target="../slideLayouts/slideLayout2097.xml"/><Relationship Id="rId6" Type="http://schemas.openxmlformats.org/officeDocument/2006/relationships/slideLayout" Target="../slideLayouts/slideLayout2096.xml"/><Relationship Id="rId5" Type="http://schemas.openxmlformats.org/officeDocument/2006/relationships/slideLayout" Target="../slideLayouts/slideLayout2095.xml"/><Relationship Id="rId4" Type="http://schemas.openxmlformats.org/officeDocument/2006/relationships/slideLayout" Target="../slideLayouts/slideLayout2094.xml"/><Relationship Id="rId3" Type="http://schemas.openxmlformats.org/officeDocument/2006/relationships/slideLayout" Target="../slideLayouts/slideLayout2093.xml"/><Relationship Id="rId2" Type="http://schemas.openxmlformats.org/officeDocument/2006/relationships/slideLayout" Target="../slideLayouts/slideLayout2092.xml"/><Relationship Id="rId12" Type="http://schemas.openxmlformats.org/officeDocument/2006/relationships/theme" Target="../theme/theme191.xml"/><Relationship Id="rId11" Type="http://schemas.openxmlformats.org/officeDocument/2006/relationships/slideLayout" Target="../slideLayouts/slideLayout2101.xml"/><Relationship Id="rId10" Type="http://schemas.openxmlformats.org/officeDocument/2006/relationships/slideLayout" Target="../slideLayouts/slideLayout2100.xml"/><Relationship Id="rId1" Type="http://schemas.openxmlformats.org/officeDocument/2006/relationships/slideLayout" Target="../slideLayouts/slideLayout2091.xml"/></Relationships>
</file>

<file path=ppt/slideMasters/_rels/slideMaster1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10.xml"/><Relationship Id="rId8" Type="http://schemas.openxmlformats.org/officeDocument/2006/relationships/slideLayout" Target="../slideLayouts/slideLayout2109.xml"/><Relationship Id="rId7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07.xml"/><Relationship Id="rId5" Type="http://schemas.openxmlformats.org/officeDocument/2006/relationships/slideLayout" Target="../slideLayouts/slideLayout2106.xml"/><Relationship Id="rId4" Type="http://schemas.openxmlformats.org/officeDocument/2006/relationships/slideLayout" Target="../slideLayouts/slideLayout2105.xml"/><Relationship Id="rId3" Type="http://schemas.openxmlformats.org/officeDocument/2006/relationships/slideLayout" Target="../slideLayouts/slideLayout2104.xml"/><Relationship Id="rId2" Type="http://schemas.openxmlformats.org/officeDocument/2006/relationships/slideLayout" Target="../slideLayouts/slideLayout2103.xml"/><Relationship Id="rId12" Type="http://schemas.openxmlformats.org/officeDocument/2006/relationships/theme" Target="../theme/theme192.xml"/><Relationship Id="rId11" Type="http://schemas.openxmlformats.org/officeDocument/2006/relationships/slideLayout" Target="../slideLayouts/slideLayout2112.xml"/><Relationship Id="rId10" Type="http://schemas.openxmlformats.org/officeDocument/2006/relationships/slideLayout" Target="../slideLayouts/slideLayout2111.xml"/><Relationship Id="rId1" Type="http://schemas.openxmlformats.org/officeDocument/2006/relationships/slideLayout" Target="../slideLayouts/slideLayout2102.xml"/></Relationships>
</file>

<file path=ppt/slideMasters/_rels/slideMaster1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21.xml"/><Relationship Id="rId8" Type="http://schemas.openxmlformats.org/officeDocument/2006/relationships/slideLayout" Target="../slideLayouts/slideLayout2120.xml"/><Relationship Id="rId7" Type="http://schemas.openxmlformats.org/officeDocument/2006/relationships/slideLayout" Target="../slideLayouts/slideLayout2119.xml"/><Relationship Id="rId6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6.xml"/><Relationship Id="rId3" Type="http://schemas.openxmlformats.org/officeDocument/2006/relationships/slideLayout" Target="../slideLayouts/slideLayout2115.xml"/><Relationship Id="rId2" Type="http://schemas.openxmlformats.org/officeDocument/2006/relationships/slideLayout" Target="../slideLayouts/slideLayout2114.xml"/><Relationship Id="rId12" Type="http://schemas.openxmlformats.org/officeDocument/2006/relationships/theme" Target="../theme/theme193.xml"/><Relationship Id="rId11" Type="http://schemas.openxmlformats.org/officeDocument/2006/relationships/slideLayout" Target="../slideLayouts/slideLayout2123.xml"/><Relationship Id="rId10" Type="http://schemas.openxmlformats.org/officeDocument/2006/relationships/slideLayout" Target="../slideLayouts/slideLayout2122.xml"/><Relationship Id="rId1" Type="http://schemas.openxmlformats.org/officeDocument/2006/relationships/slideLayout" Target="../slideLayouts/slideLayout2113.xml"/></Relationships>
</file>

<file path=ppt/slideMasters/_rels/slideMaster1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32.xml"/><Relationship Id="rId8" Type="http://schemas.openxmlformats.org/officeDocument/2006/relationships/slideLayout" Target="../slideLayouts/slideLayout2131.xml"/><Relationship Id="rId7" Type="http://schemas.openxmlformats.org/officeDocument/2006/relationships/slideLayout" Target="../slideLayouts/slideLayout2130.xml"/><Relationship Id="rId6" Type="http://schemas.openxmlformats.org/officeDocument/2006/relationships/slideLayout" Target="../slideLayouts/slideLayout2129.xml"/><Relationship Id="rId5" Type="http://schemas.openxmlformats.org/officeDocument/2006/relationships/slideLayout" Target="../slideLayouts/slideLayout2128.xml"/><Relationship Id="rId4" Type="http://schemas.openxmlformats.org/officeDocument/2006/relationships/slideLayout" Target="../slideLayouts/slideLayout2127.xml"/><Relationship Id="rId3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25.xml"/><Relationship Id="rId12" Type="http://schemas.openxmlformats.org/officeDocument/2006/relationships/theme" Target="../theme/theme194.xml"/><Relationship Id="rId11" Type="http://schemas.openxmlformats.org/officeDocument/2006/relationships/slideLayout" Target="../slideLayouts/slideLayout2134.xml"/><Relationship Id="rId10" Type="http://schemas.openxmlformats.org/officeDocument/2006/relationships/slideLayout" Target="../slideLayouts/slideLayout2133.xml"/><Relationship Id="rId1" Type="http://schemas.openxmlformats.org/officeDocument/2006/relationships/slideLayout" Target="../slideLayouts/slideLayout2124.xml"/></Relationships>
</file>

<file path=ppt/slideMasters/_rels/slideMaster1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43.xml"/><Relationship Id="rId8" Type="http://schemas.openxmlformats.org/officeDocument/2006/relationships/slideLayout" Target="../slideLayouts/slideLayout2142.xml"/><Relationship Id="rId7" Type="http://schemas.openxmlformats.org/officeDocument/2006/relationships/slideLayout" Target="../slideLayouts/slideLayout2141.xml"/><Relationship Id="rId6" Type="http://schemas.openxmlformats.org/officeDocument/2006/relationships/slideLayout" Target="../slideLayouts/slideLayout2140.xml"/><Relationship Id="rId5" Type="http://schemas.openxmlformats.org/officeDocument/2006/relationships/slideLayout" Target="../slideLayouts/slideLayout2139.xml"/><Relationship Id="rId4" Type="http://schemas.openxmlformats.org/officeDocument/2006/relationships/slideLayout" Target="../slideLayouts/slideLayout2138.xml"/><Relationship Id="rId3" Type="http://schemas.openxmlformats.org/officeDocument/2006/relationships/slideLayout" Target="../slideLayouts/slideLayout2137.xml"/><Relationship Id="rId2" Type="http://schemas.openxmlformats.org/officeDocument/2006/relationships/slideLayout" Target="../slideLayouts/slideLayout2136.xml"/><Relationship Id="rId12" Type="http://schemas.openxmlformats.org/officeDocument/2006/relationships/theme" Target="../theme/theme195.xml"/><Relationship Id="rId11" Type="http://schemas.openxmlformats.org/officeDocument/2006/relationships/slideLayout" Target="../slideLayouts/slideLayout2145.xml"/><Relationship Id="rId10" Type="http://schemas.openxmlformats.org/officeDocument/2006/relationships/slideLayout" Target="../slideLayouts/slideLayout2144.xml"/><Relationship Id="rId1" Type="http://schemas.openxmlformats.org/officeDocument/2006/relationships/slideLayout" Target="../slideLayouts/slideLayout2135.xml"/></Relationships>
</file>

<file path=ppt/slideMasters/_rels/slideMaster1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54.xml"/><Relationship Id="rId8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2.xml"/><Relationship Id="rId6" Type="http://schemas.openxmlformats.org/officeDocument/2006/relationships/slideLayout" Target="../slideLayouts/slideLayout2151.xml"/><Relationship Id="rId5" Type="http://schemas.openxmlformats.org/officeDocument/2006/relationships/slideLayout" Target="../slideLayouts/slideLayout2150.xml"/><Relationship Id="rId4" Type="http://schemas.openxmlformats.org/officeDocument/2006/relationships/slideLayout" Target="../slideLayouts/slideLayout2149.xml"/><Relationship Id="rId3" Type="http://schemas.openxmlformats.org/officeDocument/2006/relationships/slideLayout" Target="../slideLayouts/slideLayout2148.xml"/><Relationship Id="rId2" Type="http://schemas.openxmlformats.org/officeDocument/2006/relationships/slideLayout" Target="../slideLayouts/slideLayout2147.xml"/><Relationship Id="rId12" Type="http://schemas.openxmlformats.org/officeDocument/2006/relationships/theme" Target="../theme/theme196.xml"/><Relationship Id="rId11" Type="http://schemas.openxmlformats.org/officeDocument/2006/relationships/slideLayout" Target="../slideLayouts/slideLayout2156.xml"/><Relationship Id="rId10" Type="http://schemas.openxmlformats.org/officeDocument/2006/relationships/slideLayout" Target="../slideLayouts/slideLayout2155.xml"/><Relationship Id="rId1" Type="http://schemas.openxmlformats.org/officeDocument/2006/relationships/slideLayout" Target="../slideLayouts/slideLayout2146.xml"/></Relationships>
</file>

<file path=ppt/slideMasters/_rels/slideMaster1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65.xml"/><Relationship Id="rId8" Type="http://schemas.openxmlformats.org/officeDocument/2006/relationships/slideLayout" Target="../slideLayouts/slideLayout2164.xml"/><Relationship Id="rId7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2.xml"/><Relationship Id="rId5" Type="http://schemas.openxmlformats.org/officeDocument/2006/relationships/slideLayout" Target="../slideLayouts/slideLayout2161.xml"/><Relationship Id="rId4" Type="http://schemas.openxmlformats.org/officeDocument/2006/relationships/slideLayout" Target="../slideLayouts/slideLayout2160.xml"/><Relationship Id="rId3" Type="http://schemas.openxmlformats.org/officeDocument/2006/relationships/slideLayout" Target="../slideLayouts/slideLayout2159.xml"/><Relationship Id="rId2" Type="http://schemas.openxmlformats.org/officeDocument/2006/relationships/slideLayout" Target="../slideLayouts/slideLayout2158.xml"/><Relationship Id="rId12" Type="http://schemas.openxmlformats.org/officeDocument/2006/relationships/theme" Target="../theme/theme197.xml"/><Relationship Id="rId11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66.xml"/><Relationship Id="rId1" Type="http://schemas.openxmlformats.org/officeDocument/2006/relationships/slideLayout" Target="../slideLayouts/slideLayout2157.xml"/></Relationships>
</file>

<file path=ppt/slideMasters/_rels/slideMaster1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76.xml"/><Relationship Id="rId8" Type="http://schemas.openxmlformats.org/officeDocument/2006/relationships/slideLayout" Target="../slideLayouts/slideLayout2175.xml"/><Relationship Id="rId7" Type="http://schemas.openxmlformats.org/officeDocument/2006/relationships/slideLayout" Target="../slideLayouts/slideLayout2174.xml"/><Relationship Id="rId6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71.xml"/><Relationship Id="rId3" Type="http://schemas.openxmlformats.org/officeDocument/2006/relationships/slideLayout" Target="../slideLayouts/slideLayout2170.xml"/><Relationship Id="rId2" Type="http://schemas.openxmlformats.org/officeDocument/2006/relationships/slideLayout" Target="../slideLayouts/slideLayout2169.xml"/><Relationship Id="rId12" Type="http://schemas.openxmlformats.org/officeDocument/2006/relationships/theme" Target="../theme/theme198.xml"/><Relationship Id="rId11" Type="http://schemas.openxmlformats.org/officeDocument/2006/relationships/slideLayout" Target="../slideLayouts/slideLayout2178.xml"/><Relationship Id="rId10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68.xml"/></Relationships>
</file>

<file path=ppt/slideMasters/_rels/slideMaster1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7.xml"/><Relationship Id="rId8" Type="http://schemas.openxmlformats.org/officeDocument/2006/relationships/slideLayout" Target="../slideLayouts/slideLayout2186.xml"/><Relationship Id="rId7" Type="http://schemas.openxmlformats.org/officeDocument/2006/relationships/slideLayout" Target="../slideLayouts/slideLayout2185.xml"/><Relationship Id="rId6" Type="http://schemas.openxmlformats.org/officeDocument/2006/relationships/slideLayout" Target="../slideLayouts/slideLayout2184.xml"/><Relationship Id="rId5" Type="http://schemas.openxmlformats.org/officeDocument/2006/relationships/slideLayout" Target="../slideLayouts/slideLayout2183.xml"/><Relationship Id="rId4" Type="http://schemas.openxmlformats.org/officeDocument/2006/relationships/slideLayout" Target="../slideLayouts/slideLayout2182.xml"/><Relationship Id="rId3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80.xml"/><Relationship Id="rId12" Type="http://schemas.openxmlformats.org/officeDocument/2006/relationships/theme" Target="../theme/theme199.xml"/><Relationship Id="rId11" Type="http://schemas.openxmlformats.org/officeDocument/2006/relationships/slideLayout" Target="../slideLayouts/slideLayout2189.xml"/><Relationship Id="rId10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79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11.xml"/><Relationship Id="rId12" Type="http://schemas.openxmlformats.org/officeDocument/2006/relationships/theme" Target="../theme/theme20.xml"/><Relationship Id="rId11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0.xml"/></Relationships>
</file>

<file path=ppt/slideMasters/_rels/slideMaster2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98.xml"/><Relationship Id="rId8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196.xml"/><Relationship Id="rId6" Type="http://schemas.openxmlformats.org/officeDocument/2006/relationships/slideLayout" Target="../slideLayouts/slideLayout2195.xml"/><Relationship Id="rId5" Type="http://schemas.openxmlformats.org/officeDocument/2006/relationships/slideLayout" Target="../slideLayouts/slideLayout2194.xml"/><Relationship Id="rId4" Type="http://schemas.openxmlformats.org/officeDocument/2006/relationships/slideLayout" Target="../slideLayouts/slideLayout2193.xml"/><Relationship Id="rId3" Type="http://schemas.openxmlformats.org/officeDocument/2006/relationships/slideLayout" Target="../slideLayouts/slideLayout2192.xml"/><Relationship Id="rId2" Type="http://schemas.openxmlformats.org/officeDocument/2006/relationships/slideLayout" Target="../slideLayouts/slideLayout2191.xml"/><Relationship Id="rId12" Type="http://schemas.openxmlformats.org/officeDocument/2006/relationships/theme" Target="../theme/theme200.xml"/><Relationship Id="rId11" Type="http://schemas.openxmlformats.org/officeDocument/2006/relationships/slideLayout" Target="../slideLayouts/slideLayout2200.xml"/><Relationship Id="rId10" Type="http://schemas.openxmlformats.org/officeDocument/2006/relationships/slideLayout" Target="../slideLayouts/slideLayout2199.xml"/><Relationship Id="rId1" Type="http://schemas.openxmlformats.org/officeDocument/2006/relationships/slideLayout" Target="../slideLayouts/slideLayout2190.xml"/></Relationships>
</file>

<file path=ppt/slideMasters/_rels/slideMaster2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09.xml"/><Relationship Id="rId8" Type="http://schemas.openxmlformats.org/officeDocument/2006/relationships/slideLayout" Target="../slideLayouts/slideLayout2208.xml"/><Relationship Id="rId7" Type="http://schemas.openxmlformats.org/officeDocument/2006/relationships/slideLayout" Target="../slideLayouts/slideLayout2207.xml"/><Relationship Id="rId6" Type="http://schemas.openxmlformats.org/officeDocument/2006/relationships/slideLayout" Target="../slideLayouts/slideLayout2206.xml"/><Relationship Id="rId5" Type="http://schemas.openxmlformats.org/officeDocument/2006/relationships/slideLayout" Target="../slideLayouts/slideLayout2205.xml"/><Relationship Id="rId4" Type="http://schemas.openxmlformats.org/officeDocument/2006/relationships/slideLayout" Target="../slideLayouts/slideLayout2204.xml"/><Relationship Id="rId3" Type="http://schemas.openxmlformats.org/officeDocument/2006/relationships/slideLayout" Target="../slideLayouts/slideLayout2203.xml"/><Relationship Id="rId2" Type="http://schemas.openxmlformats.org/officeDocument/2006/relationships/slideLayout" Target="../slideLayouts/slideLayout2202.xml"/><Relationship Id="rId12" Type="http://schemas.openxmlformats.org/officeDocument/2006/relationships/theme" Target="../theme/theme201.xml"/><Relationship Id="rId11" Type="http://schemas.openxmlformats.org/officeDocument/2006/relationships/slideLayout" Target="../slideLayouts/slideLayout2211.xml"/><Relationship Id="rId10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201.xml"/></Relationships>
</file>

<file path=ppt/slideMasters/_rels/slideMaster2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20.xml"/><Relationship Id="rId8" Type="http://schemas.openxmlformats.org/officeDocument/2006/relationships/slideLayout" Target="../slideLayouts/slideLayout2219.xml"/><Relationship Id="rId7" Type="http://schemas.openxmlformats.org/officeDocument/2006/relationships/slideLayout" Target="../slideLayouts/slideLayout2218.xml"/><Relationship Id="rId6" Type="http://schemas.openxmlformats.org/officeDocument/2006/relationships/slideLayout" Target="../slideLayouts/slideLayout2217.xml"/><Relationship Id="rId5" Type="http://schemas.openxmlformats.org/officeDocument/2006/relationships/slideLayout" Target="../slideLayouts/slideLayout2216.xml"/><Relationship Id="rId4" Type="http://schemas.openxmlformats.org/officeDocument/2006/relationships/slideLayout" Target="../slideLayouts/slideLayout2215.xml"/><Relationship Id="rId3" Type="http://schemas.openxmlformats.org/officeDocument/2006/relationships/slideLayout" Target="../slideLayouts/slideLayout2214.xml"/><Relationship Id="rId2" Type="http://schemas.openxmlformats.org/officeDocument/2006/relationships/slideLayout" Target="../slideLayouts/slideLayout2213.xml"/><Relationship Id="rId12" Type="http://schemas.openxmlformats.org/officeDocument/2006/relationships/theme" Target="../theme/theme202.xml"/><Relationship Id="rId11" Type="http://schemas.openxmlformats.org/officeDocument/2006/relationships/slideLayout" Target="../slideLayouts/slideLayout2222.xml"/><Relationship Id="rId10" Type="http://schemas.openxmlformats.org/officeDocument/2006/relationships/slideLayout" Target="../slideLayouts/slideLayout2221.xml"/><Relationship Id="rId1" Type="http://schemas.openxmlformats.org/officeDocument/2006/relationships/slideLayout" Target="../slideLayouts/slideLayout2212.xml"/></Relationships>
</file>

<file path=ppt/slideMasters/_rels/slideMaster2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31.xml"/><Relationship Id="rId8" Type="http://schemas.openxmlformats.org/officeDocument/2006/relationships/slideLayout" Target="../slideLayouts/slideLayout2230.xml"/><Relationship Id="rId7" Type="http://schemas.openxmlformats.org/officeDocument/2006/relationships/slideLayout" Target="../slideLayouts/slideLayout2229.xml"/><Relationship Id="rId6" Type="http://schemas.openxmlformats.org/officeDocument/2006/relationships/slideLayout" Target="../slideLayouts/slideLayout2228.xml"/><Relationship Id="rId5" Type="http://schemas.openxmlformats.org/officeDocument/2006/relationships/slideLayout" Target="../slideLayouts/slideLayout2227.xml"/><Relationship Id="rId4" Type="http://schemas.openxmlformats.org/officeDocument/2006/relationships/slideLayout" Target="../slideLayouts/slideLayout2226.xml"/><Relationship Id="rId3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24.xml"/><Relationship Id="rId12" Type="http://schemas.openxmlformats.org/officeDocument/2006/relationships/theme" Target="../theme/theme203.xml"/><Relationship Id="rId11" Type="http://schemas.openxmlformats.org/officeDocument/2006/relationships/slideLayout" Target="../slideLayouts/slideLayout2233.xml"/><Relationship Id="rId10" Type="http://schemas.openxmlformats.org/officeDocument/2006/relationships/slideLayout" Target="../slideLayouts/slideLayout2232.xml"/><Relationship Id="rId1" Type="http://schemas.openxmlformats.org/officeDocument/2006/relationships/slideLayout" Target="../slideLayouts/slideLayout2223.xml"/></Relationships>
</file>

<file path=ppt/slideMasters/_rels/slideMaster2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42.xml"/><Relationship Id="rId8" Type="http://schemas.openxmlformats.org/officeDocument/2006/relationships/slideLayout" Target="../slideLayouts/slideLayout2241.xml"/><Relationship Id="rId7" Type="http://schemas.openxmlformats.org/officeDocument/2006/relationships/slideLayout" Target="../slideLayouts/slideLayout2240.xml"/><Relationship Id="rId6" Type="http://schemas.openxmlformats.org/officeDocument/2006/relationships/slideLayout" Target="../slideLayouts/slideLayout2239.xml"/><Relationship Id="rId5" Type="http://schemas.openxmlformats.org/officeDocument/2006/relationships/slideLayout" Target="../slideLayouts/slideLayout2238.xml"/><Relationship Id="rId4" Type="http://schemas.openxmlformats.org/officeDocument/2006/relationships/slideLayout" Target="../slideLayouts/slideLayout2237.xml"/><Relationship Id="rId3" Type="http://schemas.openxmlformats.org/officeDocument/2006/relationships/slideLayout" Target="../slideLayouts/slideLayout2236.xml"/><Relationship Id="rId2" Type="http://schemas.openxmlformats.org/officeDocument/2006/relationships/slideLayout" Target="../slideLayouts/slideLayout2235.xml"/><Relationship Id="rId12" Type="http://schemas.openxmlformats.org/officeDocument/2006/relationships/theme" Target="../theme/theme204.xml"/><Relationship Id="rId11" Type="http://schemas.openxmlformats.org/officeDocument/2006/relationships/slideLayout" Target="../slideLayouts/slideLayout2244.xml"/><Relationship Id="rId10" Type="http://schemas.openxmlformats.org/officeDocument/2006/relationships/slideLayout" Target="../slideLayouts/slideLayout2243.xml"/><Relationship Id="rId1" Type="http://schemas.openxmlformats.org/officeDocument/2006/relationships/slideLayout" Target="../slideLayouts/slideLayout2234.xml"/></Relationships>
</file>

<file path=ppt/slideMasters/_rels/slideMaster2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53.xml"/><Relationship Id="rId8" Type="http://schemas.openxmlformats.org/officeDocument/2006/relationships/slideLayout" Target="../slideLayouts/slideLayout2252.xml"/><Relationship Id="rId7" Type="http://schemas.openxmlformats.org/officeDocument/2006/relationships/slideLayout" Target="../slideLayouts/slideLayout2251.xml"/><Relationship Id="rId6" Type="http://schemas.openxmlformats.org/officeDocument/2006/relationships/slideLayout" Target="../slideLayouts/slideLayout2250.xml"/><Relationship Id="rId5" Type="http://schemas.openxmlformats.org/officeDocument/2006/relationships/slideLayout" Target="../slideLayouts/slideLayout2249.xml"/><Relationship Id="rId4" Type="http://schemas.openxmlformats.org/officeDocument/2006/relationships/slideLayout" Target="../slideLayouts/slideLayout2248.xml"/><Relationship Id="rId3" Type="http://schemas.openxmlformats.org/officeDocument/2006/relationships/slideLayout" Target="../slideLayouts/slideLayout2247.xml"/><Relationship Id="rId2" Type="http://schemas.openxmlformats.org/officeDocument/2006/relationships/slideLayout" Target="../slideLayouts/slideLayout2246.xml"/><Relationship Id="rId12" Type="http://schemas.openxmlformats.org/officeDocument/2006/relationships/theme" Target="../theme/theme205.xml"/><Relationship Id="rId11" Type="http://schemas.openxmlformats.org/officeDocument/2006/relationships/slideLayout" Target="../slideLayouts/slideLayout2255.xml"/><Relationship Id="rId10" Type="http://schemas.openxmlformats.org/officeDocument/2006/relationships/slideLayout" Target="../slideLayouts/slideLayout2254.xml"/><Relationship Id="rId1" Type="http://schemas.openxmlformats.org/officeDocument/2006/relationships/slideLayout" Target="../slideLayouts/slideLayout2245.xml"/></Relationships>
</file>

<file path=ppt/slideMasters/_rels/slideMaster2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64.xml"/><Relationship Id="rId8" Type="http://schemas.openxmlformats.org/officeDocument/2006/relationships/slideLayout" Target="../slideLayouts/slideLayout2263.xml"/><Relationship Id="rId7" Type="http://schemas.openxmlformats.org/officeDocument/2006/relationships/slideLayout" Target="../slideLayouts/slideLayout2262.xml"/><Relationship Id="rId6" Type="http://schemas.openxmlformats.org/officeDocument/2006/relationships/slideLayout" Target="../slideLayouts/slideLayout2261.xml"/><Relationship Id="rId5" Type="http://schemas.openxmlformats.org/officeDocument/2006/relationships/slideLayout" Target="../slideLayouts/slideLayout2260.xml"/><Relationship Id="rId4" Type="http://schemas.openxmlformats.org/officeDocument/2006/relationships/slideLayout" Target="../slideLayouts/slideLayout2259.xml"/><Relationship Id="rId3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57.xml"/><Relationship Id="rId12" Type="http://schemas.openxmlformats.org/officeDocument/2006/relationships/theme" Target="../theme/theme206.xml"/><Relationship Id="rId11" Type="http://schemas.openxmlformats.org/officeDocument/2006/relationships/slideLayout" Target="../slideLayouts/slideLayout2266.xml"/><Relationship Id="rId10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56.xml"/></Relationships>
</file>

<file path=ppt/slideMasters/_rels/slideMaster2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75.xml"/><Relationship Id="rId8" Type="http://schemas.openxmlformats.org/officeDocument/2006/relationships/slideLayout" Target="../slideLayouts/slideLayout2274.xml"/><Relationship Id="rId7" Type="http://schemas.openxmlformats.org/officeDocument/2006/relationships/slideLayout" Target="../slideLayouts/slideLayout2273.xml"/><Relationship Id="rId6" Type="http://schemas.openxmlformats.org/officeDocument/2006/relationships/slideLayout" Target="../slideLayouts/slideLayout2272.xml"/><Relationship Id="rId5" Type="http://schemas.openxmlformats.org/officeDocument/2006/relationships/slideLayout" Target="../slideLayouts/slideLayout2271.xml"/><Relationship Id="rId4" Type="http://schemas.openxmlformats.org/officeDocument/2006/relationships/slideLayout" Target="../slideLayouts/slideLayout2270.xml"/><Relationship Id="rId3" Type="http://schemas.openxmlformats.org/officeDocument/2006/relationships/slideLayout" Target="../slideLayouts/slideLayout2269.xml"/><Relationship Id="rId2" Type="http://schemas.openxmlformats.org/officeDocument/2006/relationships/slideLayout" Target="../slideLayouts/slideLayout2268.xml"/><Relationship Id="rId12" Type="http://schemas.openxmlformats.org/officeDocument/2006/relationships/theme" Target="../theme/theme207.xml"/><Relationship Id="rId11" Type="http://schemas.openxmlformats.org/officeDocument/2006/relationships/slideLayout" Target="../slideLayouts/slideLayout2277.xml"/><Relationship Id="rId10" Type="http://schemas.openxmlformats.org/officeDocument/2006/relationships/slideLayout" Target="../slideLayouts/slideLayout2276.xml"/><Relationship Id="rId1" Type="http://schemas.openxmlformats.org/officeDocument/2006/relationships/slideLayout" Target="../slideLayouts/slideLayout2267.xml"/></Relationships>
</file>

<file path=ppt/slideMasters/_rels/slideMaster2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86.xml"/><Relationship Id="rId8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4.xml"/><Relationship Id="rId6" Type="http://schemas.openxmlformats.org/officeDocument/2006/relationships/slideLayout" Target="../slideLayouts/slideLayout2283.xml"/><Relationship Id="rId5" Type="http://schemas.openxmlformats.org/officeDocument/2006/relationships/slideLayout" Target="../slideLayouts/slideLayout2282.xml"/><Relationship Id="rId4" Type="http://schemas.openxmlformats.org/officeDocument/2006/relationships/slideLayout" Target="../slideLayouts/slideLayout2281.xml"/><Relationship Id="rId3" Type="http://schemas.openxmlformats.org/officeDocument/2006/relationships/slideLayout" Target="../slideLayouts/slideLayout2280.xml"/><Relationship Id="rId2" Type="http://schemas.openxmlformats.org/officeDocument/2006/relationships/slideLayout" Target="../slideLayouts/slideLayout2279.xml"/><Relationship Id="rId12" Type="http://schemas.openxmlformats.org/officeDocument/2006/relationships/theme" Target="../theme/theme208.xml"/><Relationship Id="rId11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7.xml"/><Relationship Id="rId1" Type="http://schemas.openxmlformats.org/officeDocument/2006/relationships/slideLayout" Target="../slideLayouts/slideLayout2278.xml"/></Relationships>
</file>

<file path=ppt/slideMasters/_rels/slideMaster2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7.xml"/><Relationship Id="rId8" Type="http://schemas.openxmlformats.org/officeDocument/2006/relationships/slideLayout" Target="../slideLayouts/slideLayout2296.xml"/><Relationship Id="rId7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294.xml"/><Relationship Id="rId5" Type="http://schemas.openxmlformats.org/officeDocument/2006/relationships/slideLayout" Target="../slideLayouts/slideLayout2293.xml"/><Relationship Id="rId4" Type="http://schemas.openxmlformats.org/officeDocument/2006/relationships/slideLayout" Target="../slideLayouts/slideLayout2292.xml"/><Relationship Id="rId3" Type="http://schemas.openxmlformats.org/officeDocument/2006/relationships/slideLayout" Target="../slideLayouts/slideLayout2291.xml"/><Relationship Id="rId2" Type="http://schemas.openxmlformats.org/officeDocument/2006/relationships/slideLayout" Target="../slideLayouts/slideLayout2290.xml"/><Relationship Id="rId12" Type="http://schemas.openxmlformats.org/officeDocument/2006/relationships/theme" Target="../theme/theme209.xml"/><Relationship Id="rId11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298.xml"/><Relationship Id="rId1" Type="http://schemas.openxmlformats.org/officeDocument/2006/relationships/slideLayout" Target="../slideLayouts/slideLayout2289.xml"/></Relationships>
</file>

<file path=ppt/slideMasters/_rels/slideMaster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.xml"/><Relationship Id="rId8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22.xml"/><Relationship Id="rId12" Type="http://schemas.openxmlformats.org/officeDocument/2006/relationships/theme" Target="../theme/theme21.xml"/><Relationship Id="rId11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1.xml"/></Relationships>
</file>

<file path=ppt/slideMasters/_rels/slideMaster2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08.xml"/><Relationship Id="rId8" Type="http://schemas.openxmlformats.org/officeDocument/2006/relationships/slideLayout" Target="../slideLayouts/slideLayout2307.xml"/><Relationship Id="rId7" Type="http://schemas.openxmlformats.org/officeDocument/2006/relationships/slideLayout" Target="../slideLayouts/slideLayout2306.xml"/><Relationship Id="rId6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303.xml"/><Relationship Id="rId3" Type="http://schemas.openxmlformats.org/officeDocument/2006/relationships/slideLayout" Target="../slideLayouts/slideLayout2302.xml"/><Relationship Id="rId2" Type="http://schemas.openxmlformats.org/officeDocument/2006/relationships/slideLayout" Target="../slideLayouts/slideLayout2301.xml"/><Relationship Id="rId12" Type="http://schemas.openxmlformats.org/officeDocument/2006/relationships/theme" Target="../theme/theme210.xml"/><Relationship Id="rId11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309.xml"/><Relationship Id="rId1" Type="http://schemas.openxmlformats.org/officeDocument/2006/relationships/slideLayout" Target="../slideLayouts/slideLayout2300.xml"/></Relationships>
</file>

<file path=ppt/slideMasters/_rels/slideMaster2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19.xml"/><Relationship Id="rId8" Type="http://schemas.openxmlformats.org/officeDocument/2006/relationships/slideLayout" Target="../slideLayouts/slideLayout2318.xml"/><Relationship Id="rId7" Type="http://schemas.openxmlformats.org/officeDocument/2006/relationships/slideLayout" Target="../slideLayouts/slideLayout2317.xml"/><Relationship Id="rId6" Type="http://schemas.openxmlformats.org/officeDocument/2006/relationships/slideLayout" Target="../slideLayouts/slideLayout2316.xml"/><Relationship Id="rId5" Type="http://schemas.openxmlformats.org/officeDocument/2006/relationships/slideLayout" Target="../slideLayouts/slideLayout2315.xml"/><Relationship Id="rId4" Type="http://schemas.openxmlformats.org/officeDocument/2006/relationships/slideLayout" Target="../slideLayouts/slideLayout2314.xml"/><Relationship Id="rId3" Type="http://schemas.openxmlformats.org/officeDocument/2006/relationships/slideLayout" Target="../slideLayouts/slideLayout2313.xml"/><Relationship Id="rId2" Type="http://schemas.openxmlformats.org/officeDocument/2006/relationships/slideLayout" Target="../slideLayouts/slideLayout2312.xml"/><Relationship Id="rId12" Type="http://schemas.openxmlformats.org/officeDocument/2006/relationships/theme" Target="../theme/theme211.xml"/><Relationship Id="rId11" Type="http://schemas.openxmlformats.org/officeDocument/2006/relationships/slideLayout" Target="../slideLayouts/slideLayout2321.xml"/><Relationship Id="rId10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1.xml"/></Relationships>
</file>

<file path=ppt/slideMasters/_rels/slideMaster2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30.xml"/><Relationship Id="rId8" Type="http://schemas.openxmlformats.org/officeDocument/2006/relationships/slideLayout" Target="../slideLayouts/slideLayout2329.xml"/><Relationship Id="rId7" Type="http://schemas.openxmlformats.org/officeDocument/2006/relationships/slideLayout" Target="../slideLayouts/slideLayout2328.xml"/><Relationship Id="rId6" Type="http://schemas.openxmlformats.org/officeDocument/2006/relationships/slideLayout" Target="../slideLayouts/slideLayout2327.xml"/><Relationship Id="rId5" Type="http://schemas.openxmlformats.org/officeDocument/2006/relationships/slideLayout" Target="../slideLayouts/slideLayout2326.xml"/><Relationship Id="rId4" Type="http://schemas.openxmlformats.org/officeDocument/2006/relationships/slideLayout" Target="../slideLayouts/slideLayout2325.xml"/><Relationship Id="rId3" Type="http://schemas.openxmlformats.org/officeDocument/2006/relationships/slideLayout" Target="../slideLayouts/slideLayout2324.xml"/><Relationship Id="rId2" Type="http://schemas.openxmlformats.org/officeDocument/2006/relationships/slideLayout" Target="../slideLayouts/slideLayout2323.xml"/><Relationship Id="rId12" Type="http://schemas.openxmlformats.org/officeDocument/2006/relationships/theme" Target="../theme/theme212.xml"/><Relationship Id="rId11" Type="http://schemas.openxmlformats.org/officeDocument/2006/relationships/slideLayout" Target="../slideLayouts/slideLayout2332.xml"/><Relationship Id="rId10" Type="http://schemas.openxmlformats.org/officeDocument/2006/relationships/slideLayout" Target="../slideLayouts/slideLayout2331.xml"/><Relationship Id="rId1" Type="http://schemas.openxmlformats.org/officeDocument/2006/relationships/slideLayout" Target="../slideLayouts/slideLayout2322.xml"/></Relationships>
</file>

<file path=ppt/slideMasters/_rels/slideMaster2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41.xml"/><Relationship Id="rId8" Type="http://schemas.openxmlformats.org/officeDocument/2006/relationships/slideLayout" Target="../slideLayouts/slideLayout2340.xml"/><Relationship Id="rId7" Type="http://schemas.openxmlformats.org/officeDocument/2006/relationships/slideLayout" Target="../slideLayouts/slideLayout2339.xml"/><Relationship Id="rId6" Type="http://schemas.openxmlformats.org/officeDocument/2006/relationships/slideLayout" Target="../slideLayouts/slideLayout2338.xml"/><Relationship Id="rId5" Type="http://schemas.openxmlformats.org/officeDocument/2006/relationships/slideLayout" Target="../slideLayouts/slideLayout2337.xml"/><Relationship Id="rId4" Type="http://schemas.openxmlformats.org/officeDocument/2006/relationships/slideLayout" Target="../slideLayouts/slideLayout2336.xml"/><Relationship Id="rId3" Type="http://schemas.openxmlformats.org/officeDocument/2006/relationships/slideLayout" Target="../slideLayouts/slideLayout2335.xml"/><Relationship Id="rId2" Type="http://schemas.openxmlformats.org/officeDocument/2006/relationships/slideLayout" Target="../slideLayouts/slideLayout2334.xml"/><Relationship Id="rId12" Type="http://schemas.openxmlformats.org/officeDocument/2006/relationships/theme" Target="../theme/theme213.xml"/><Relationship Id="rId11" Type="http://schemas.openxmlformats.org/officeDocument/2006/relationships/slideLayout" Target="../slideLayouts/slideLayout2343.xml"/><Relationship Id="rId10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33.xml"/></Relationships>
</file>

<file path=ppt/slideMasters/_rels/slideMaster2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52.xml"/><Relationship Id="rId8" Type="http://schemas.openxmlformats.org/officeDocument/2006/relationships/slideLayout" Target="../slideLayouts/slideLayout2351.xml"/><Relationship Id="rId7" Type="http://schemas.openxmlformats.org/officeDocument/2006/relationships/slideLayout" Target="../slideLayouts/slideLayout2350.xml"/><Relationship Id="rId6" Type="http://schemas.openxmlformats.org/officeDocument/2006/relationships/slideLayout" Target="../slideLayouts/slideLayout2349.xml"/><Relationship Id="rId5" Type="http://schemas.openxmlformats.org/officeDocument/2006/relationships/slideLayout" Target="../slideLayouts/slideLayout2348.xml"/><Relationship Id="rId4" Type="http://schemas.openxmlformats.org/officeDocument/2006/relationships/slideLayout" Target="../slideLayouts/slideLayout2347.xml"/><Relationship Id="rId3" Type="http://schemas.openxmlformats.org/officeDocument/2006/relationships/slideLayout" Target="../slideLayouts/slideLayout2346.xml"/><Relationship Id="rId2" Type="http://schemas.openxmlformats.org/officeDocument/2006/relationships/slideLayout" Target="../slideLayouts/slideLayout2345.xml"/><Relationship Id="rId12" Type="http://schemas.openxmlformats.org/officeDocument/2006/relationships/theme" Target="../theme/theme214.xml"/><Relationship Id="rId11" Type="http://schemas.openxmlformats.org/officeDocument/2006/relationships/slideLayout" Target="../slideLayouts/slideLayout2354.xml"/><Relationship Id="rId10" Type="http://schemas.openxmlformats.org/officeDocument/2006/relationships/slideLayout" Target="../slideLayouts/slideLayout2353.xml"/><Relationship Id="rId1" Type="http://schemas.openxmlformats.org/officeDocument/2006/relationships/slideLayout" Target="../slideLayouts/slideLayout2344.xml"/></Relationships>
</file>

<file path=ppt/slideMasters/_rels/slideMaster2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63.xml"/><Relationship Id="rId8" Type="http://schemas.openxmlformats.org/officeDocument/2006/relationships/slideLayout" Target="../slideLayouts/slideLayout2362.xml"/><Relationship Id="rId7" Type="http://schemas.openxmlformats.org/officeDocument/2006/relationships/slideLayout" Target="../slideLayouts/slideLayout2361.xml"/><Relationship Id="rId6" Type="http://schemas.openxmlformats.org/officeDocument/2006/relationships/slideLayout" Target="../slideLayouts/slideLayout2360.xml"/><Relationship Id="rId5" Type="http://schemas.openxmlformats.org/officeDocument/2006/relationships/slideLayout" Target="../slideLayouts/slideLayout2359.xml"/><Relationship Id="rId4" Type="http://schemas.openxmlformats.org/officeDocument/2006/relationships/slideLayout" Target="../slideLayouts/slideLayout2358.xml"/><Relationship Id="rId3" Type="http://schemas.openxmlformats.org/officeDocument/2006/relationships/slideLayout" Target="../slideLayouts/slideLayout2357.xml"/><Relationship Id="rId2" Type="http://schemas.openxmlformats.org/officeDocument/2006/relationships/slideLayout" Target="../slideLayouts/slideLayout2356.xml"/><Relationship Id="rId12" Type="http://schemas.openxmlformats.org/officeDocument/2006/relationships/theme" Target="../theme/theme215.xml"/><Relationship Id="rId11" Type="http://schemas.openxmlformats.org/officeDocument/2006/relationships/slideLayout" Target="../slideLayouts/slideLayout2365.xml"/><Relationship Id="rId10" Type="http://schemas.openxmlformats.org/officeDocument/2006/relationships/slideLayout" Target="../slideLayouts/slideLayout2364.xml"/><Relationship Id="rId1" Type="http://schemas.openxmlformats.org/officeDocument/2006/relationships/slideLayout" Target="../slideLayouts/slideLayout2355.xml"/></Relationships>
</file>

<file path=ppt/slideMasters/_rels/slideMaster2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74.xml"/><Relationship Id="rId8" Type="http://schemas.openxmlformats.org/officeDocument/2006/relationships/slideLayout" Target="../slideLayouts/slideLayout2373.xml"/><Relationship Id="rId7" Type="http://schemas.openxmlformats.org/officeDocument/2006/relationships/slideLayout" Target="../slideLayouts/slideLayout2372.xml"/><Relationship Id="rId6" Type="http://schemas.openxmlformats.org/officeDocument/2006/relationships/slideLayout" Target="../slideLayouts/slideLayout2371.xml"/><Relationship Id="rId5" Type="http://schemas.openxmlformats.org/officeDocument/2006/relationships/slideLayout" Target="../slideLayouts/slideLayout2370.xml"/><Relationship Id="rId4" Type="http://schemas.openxmlformats.org/officeDocument/2006/relationships/slideLayout" Target="../slideLayouts/slideLayout2369.xml"/><Relationship Id="rId3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67.xml"/><Relationship Id="rId12" Type="http://schemas.openxmlformats.org/officeDocument/2006/relationships/theme" Target="../theme/theme216.xml"/><Relationship Id="rId11" Type="http://schemas.openxmlformats.org/officeDocument/2006/relationships/slideLayout" Target="../slideLayouts/slideLayout2376.xml"/><Relationship Id="rId10" Type="http://schemas.openxmlformats.org/officeDocument/2006/relationships/slideLayout" Target="../slideLayouts/slideLayout2375.xml"/><Relationship Id="rId1" Type="http://schemas.openxmlformats.org/officeDocument/2006/relationships/slideLayout" Target="../slideLayouts/slideLayout2366.xml"/></Relationships>
</file>

<file path=ppt/slideMasters/_rels/slideMaster2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85.xml"/><Relationship Id="rId8" Type="http://schemas.openxmlformats.org/officeDocument/2006/relationships/slideLayout" Target="../slideLayouts/slideLayout2384.xml"/><Relationship Id="rId7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2.xml"/><Relationship Id="rId5" Type="http://schemas.openxmlformats.org/officeDocument/2006/relationships/slideLayout" Target="../slideLayouts/slideLayout2381.xml"/><Relationship Id="rId4" Type="http://schemas.openxmlformats.org/officeDocument/2006/relationships/slideLayout" Target="../slideLayouts/slideLayout2380.xml"/><Relationship Id="rId3" Type="http://schemas.openxmlformats.org/officeDocument/2006/relationships/slideLayout" Target="../slideLayouts/slideLayout2379.xml"/><Relationship Id="rId2" Type="http://schemas.openxmlformats.org/officeDocument/2006/relationships/slideLayout" Target="../slideLayouts/slideLayout2378.xml"/><Relationship Id="rId12" Type="http://schemas.openxmlformats.org/officeDocument/2006/relationships/theme" Target="../theme/theme217.xml"/><Relationship Id="rId11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86.xml"/><Relationship Id="rId1" Type="http://schemas.openxmlformats.org/officeDocument/2006/relationships/slideLayout" Target="../slideLayouts/slideLayout2377.xml"/></Relationships>
</file>

<file path=ppt/slideMasters/_rels/slideMaster2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96.xml"/><Relationship Id="rId8" Type="http://schemas.openxmlformats.org/officeDocument/2006/relationships/slideLayout" Target="../slideLayouts/slideLayout2395.xml"/><Relationship Id="rId7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91.xml"/><Relationship Id="rId3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9.xml"/><Relationship Id="rId12" Type="http://schemas.openxmlformats.org/officeDocument/2006/relationships/theme" Target="../theme/theme218.xml"/><Relationship Id="rId11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88.xml"/></Relationships>
</file>

<file path=ppt/slideMasters/_rels/slideMaster2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7.xml"/><Relationship Id="rId8" Type="http://schemas.openxmlformats.org/officeDocument/2006/relationships/slideLayout" Target="../slideLayouts/slideLayout2406.xml"/><Relationship Id="rId7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402.xml"/><Relationship Id="rId3" Type="http://schemas.openxmlformats.org/officeDocument/2006/relationships/slideLayout" Target="../slideLayouts/slideLayout2401.xml"/><Relationship Id="rId2" Type="http://schemas.openxmlformats.org/officeDocument/2006/relationships/slideLayout" Target="../slideLayouts/slideLayout2400.xml"/><Relationship Id="rId12" Type="http://schemas.openxmlformats.org/officeDocument/2006/relationships/theme" Target="../theme/theme219.xml"/><Relationship Id="rId11" Type="http://schemas.openxmlformats.org/officeDocument/2006/relationships/slideLayout" Target="../slideLayouts/slideLayout2409.xml"/><Relationship Id="rId10" Type="http://schemas.openxmlformats.org/officeDocument/2006/relationships/slideLayout" Target="../slideLayouts/slideLayout2408.xml"/><Relationship Id="rId1" Type="http://schemas.openxmlformats.org/officeDocument/2006/relationships/slideLayout" Target="../slideLayouts/slideLayout2399.xml"/></Relationships>
</file>

<file path=ppt/slideMasters/_rels/slideMaster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.xml"/><Relationship Id="rId8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2" Type="http://schemas.openxmlformats.org/officeDocument/2006/relationships/theme" Target="../theme/theme22.xml"/><Relationship Id="rId11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1.xml"/><Relationship Id="rId1" Type="http://schemas.openxmlformats.org/officeDocument/2006/relationships/slideLayout" Target="../slideLayouts/slideLayout232.xml"/></Relationships>
</file>

<file path=ppt/slideMasters/_rels/slideMaster2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18.xml"/><Relationship Id="rId8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16.xml"/><Relationship Id="rId6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13.xml"/><Relationship Id="rId3" Type="http://schemas.openxmlformats.org/officeDocument/2006/relationships/slideLayout" Target="../slideLayouts/slideLayout2412.xml"/><Relationship Id="rId2" Type="http://schemas.openxmlformats.org/officeDocument/2006/relationships/slideLayout" Target="../slideLayouts/slideLayout2411.xml"/><Relationship Id="rId12" Type="http://schemas.openxmlformats.org/officeDocument/2006/relationships/theme" Target="../theme/theme220.xml"/><Relationship Id="rId11" Type="http://schemas.openxmlformats.org/officeDocument/2006/relationships/slideLayout" Target="../slideLayouts/slideLayout2420.xml"/><Relationship Id="rId10" Type="http://schemas.openxmlformats.org/officeDocument/2006/relationships/slideLayout" Target="../slideLayouts/slideLayout2419.xml"/><Relationship Id="rId1" Type="http://schemas.openxmlformats.org/officeDocument/2006/relationships/slideLayout" Target="../slideLayouts/slideLayout2410.xml"/></Relationships>
</file>

<file path=ppt/slideMasters/_rels/slideMaster2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29.xml"/><Relationship Id="rId8" Type="http://schemas.openxmlformats.org/officeDocument/2006/relationships/slideLayout" Target="../slideLayouts/slideLayout2428.xml"/><Relationship Id="rId7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26.xml"/><Relationship Id="rId5" Type="http://schemas.openxmlformats.org/officeDocument/2006/relationships/slideLayout" Target="../slideLayouts/slideLayout2425.xml"/><Relationship Id="rId4" Type="http://schemas.openxmlformats.org/officeDocument/2006/relationships/slideLayout" Target="../slideLayouts/slideLayout2424.xml"/><Relationship Id="rId3" Type="http://schemas.openxmlformats.org/officeDocument/2006/relationships/slideLayout" Target="../slideLayouts/slideLayout2423.xml"/><Relationship Id="rId2" Type="http://schemas.openxmlformats.org/officeDocument/2006/relationships/slideLayout" Target="../slideLayouts/slideLayout2422.xml"/><Relationship Id="rId12" Type="http://schemas.openxmlformats.org/officeDocument/2006/relationships/theme" Target="../theme/theme221.xml"/><Relationship Id="rId11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0.xml"/><Relationship Id="rId1" Type="http://schemas.openxmlformats.org/officeDocument/2006/relationships/slideLayout" Target="../slideLayouts/slideLayout2421.xml"/></Relationships>
</file>

<file path=ppt/slideMasters/_rels/slideMaster2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40.xml"/><Relationship Id="rId8" Type="http://schemas.openxmlformats.org/officeDocument/2006/relationships/slideLayout" Target="../slideLayouts/slideLayout2439.xml"/><Relationship Id="rId7" Type="http://schemas.openxmlformats.org/officeDocument/2006/relationships/slideLayout" Target="../slideLayouts/slideLayout2438.xml"/><Relationship Id="rId6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5.xml"/><Relationship Id="rId3" Type="http://schemas.openxmlformats.org/officeDocument/2006/relationships/slideLayout" Target="../slideLayouts/slideLayout2434.xml"/><Relationship Id="rId2" Type="http://schemas.openxmlformats.org/officeDocument/2006/relationships/slideLayout" Target="../slideLayouts/slideLayout2433.xml"/><Relationship Id="rId12" Type="http://schemas.openxmlformats.org/officeDocument/2006/relationships/theme" Target="../theme/theme222.xml"/><Relationship Id="rId11" Type="http://schemas.openxmlformats.org/officeDocument/2006/relationships/slideLayout" Target="../slideLayouts/slideLayout2442.xml"/><Relationship Id="rId10" Type="http://schemas.openxmlformats.org/officeDocument/2006/relationships/slideLayout" Target="../slideLayouts/slideLayout2441.xml"/><Relationship Id="rId1" Type="http://schemas.openxmlformats.org/officeDocument/2006/relationships/slideLayout" Target="../slideLayouts/slideLayout2432.xml"/></Relationships>
</file>

<file path=ppt/slideMasters/_rels/slideMaster2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51.xml"/><Relationship Id="rId8" Type="http://schemas.openxmlformats.org/officeDocument/2006/relationships/slideLayout" Target="../slideLayouts/slideLayout2450.xml"/><Relationship Id="rId7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48.xml"/><Relationship Id="rId5" Type="http://schemas.openxmlformats.org/officeDocument/2006/relationships/slideLayout" Target="../slideLayouts/slideLayout2447.xml"/><Relationship Id="rId4" Type="http://schemas.openxmlformats.org/officeDocument/2006/relationships/slideLayout" Target="../slideLayouts/slideLayout2446.xml"/><Relationship Id="rId3" Type="http://schemas.openxmlformats.org/officeDocument/2006/relationships/slideLayout" Target="../slideLayouts/slideLayout2445.xml"/><Relationship Id="rId2" Type="http://schemas.openxmlformats.org/officeDocument/2006/relationships/slideLayout" Target="../slideLayouts/slideLayout2444.xml"/><Relationship Id="rId12" Type="http://schemas.openxmlformats.org/officeDocument/2006/relationships/theme" Target="../theme/theme223.xml"/><Relationship Id="rId11" Type="http://schemas.openxmlformats.org/officeDocument/2006/relationships/slideLayout" Target="../slideLayouts/slideLayout2453.xml"/><Relationship Id="rId10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43.xml"/></Relationships>
</file>

<file path=ppt/slideMasters/_rels/slideMaster2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62.xml"/><Relationship Id="rId8" Type="http://schemas.openxmlformats.org/officeDocument/2006/relationships/slideLayout" Target="../slideLayouts/slideLayout2461.xml"/><Relationship Id="rId7" Type="http://schemas.openxmlformats.org/officeDocument/2006/relationships/slideLayout" Target="../slideLayouts/slideLayout2460.xml"/><Relationship Id="rId6" Type="http://schemas.openxmlformats.org/officeDocument/2006/relationships/slideLayout" Target="../slideLayouts/slideLayout2459.xml"/><Relationship Id="rId5" Type="http://schemas.openxmlformats.org/officeDocument/2006/relationships/slideLayout" Target="../slideLayouts/slideLayout2458.xml"/><Relationship Id="rId4" Type="http://schemas.openxmlformats.org/officeDocument/2006/relationships/slideLayout" Target="../slideLayouts/slideLayout2457.xml"/><Relationship Id="rId3" Type="http://schemas.openxmlformats.org/officeDocument/2006/relationships/slideLayout" Target="../slideLayouts/slideLayout2456.xml"/><Relationship Id="rId2" Type="http://schemas.openxmlformats.org/officeDocument/2006/relationships/slideLayout" Target="../slideLayouts/slideLayout2455.xml"/><Relationship Id="rId12" Type="http://schemas.openxmlformats.org/officeDocument/2006/relationships/theme" Target="../theme/theme224.xml"/><Relationship Id="rId11" Type="http://schemas.openxmlformats.org/officeDocument/2006/relationships/slideLayout" Target="../slideLayouts/slideLayout2464.xml"/><Relationship Id="rId10" Type="http://schemas.openxmlformats.org/officeDocument/2006/relationships/slideLayout" Target="../slideLayouts/slideLayout2463.xml"/><Relationship Id="rId1" Type="http://schemas.openxmlformats.org/officeDocument/2006/relationships/slideLayout" Target="../slideLayouts/slideLayout2454.xml"/></Relationships>
</file>

<file path=ppt/slideMasters/_rels/slideMaster2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73.xml"/><Relationship Id="rId8" Type="http://schemas.openxmlformats.org/officeDocument/2006/relationships/slideLayout" Target="../slideLayouts/slideLayout2472.xml"/><Relationship Id="rId7" Type="http://schemas.openxmlformats.org/officeDocument/2006/relationships/slideLayout" Target="../slideLayouts/slideLayout2471.xml"/><Relationship Id="rId6" Type="http://schemas.openxmlformats.org/officeDocument/2006/relationships/slideLayout" Target="../slideLayouts/slideLayout2470.xml"/><Relationship Id="rId5" Type="http://schemas.openxmlformats.org/officeDocument/2006/relationships/slideLayout" Target="../slideLayouts/slideLayout2469.xml"/><Relationship Id="rId4" Type="http://schemas.openxmlformats.org/officeDocument/2006/relationships/slideLayout" Target="../slideLayouts/slideLayout2468.xml"/><Relationship Id="rId3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66.xml"/><Relationship Id="rId12" Type="http://schemas.openxmlformats.org/officeDocument/2006/relationships/theme" Target="../theme/theme225.xml"/><Relationship Id="rId11" Type="http://schemas.openxmlformats.org/officeDocument/2006/relationships/slideLayout" Target="../slideLayouts/slideLayout2475.xml"/><Relationship Id="rId10" Type="http://schemas.openxmlformats.org/officeDocument/2006/relationships/slideLayout" Target="../slideLayouts/slideLayout2474.xml"/><Relationship Id="rId1" Type="http://schemas.openxmlformats.org/officeDocument/2006/relationships/slideLayout" Target="../slideLayouts/slideLayout2465.xml"/></Relationships>
</file>

<file path=ppt/slideMasters/_rels/slideMaster2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84.xml"/><Relationship Id="rId8" Type="http://schemas.openxmlformats.org/officeDocument/2006/relationships/slideLayout" Target="../slideLayouts/slideLayout2483.xml"/><Relationship Id="rId7" Type="http://schemas.openxmlformats.org/officeDocument/2006/relationships/slideLayout" Target="../slideLayouts/slideLayout2482.xml"/><Relationship Id="rId6" Type="http://schemas.openxmlformats.org/officeDocument/2006/relationships/slideLayout" Target="../slideLayouts/slideLayout2481.xml"/><Relationship Id="rId5" Type="http://schemas.openxmlformats.org/officeDocument/2006/relationships/slideLayout" Target="../slideLayouts/slideLayout2480.xml"/><Relationship Id="rId4" Type="http://schemas.openxmlformats.org/officeDocument/2006/relationships/slideLayout" Target="../slideLayouts/slideLayout2479.xml"/><Relationship Id="rId3" Type="http://schemas.openxmlformats.org/officeDocument/2006/relationships/slideLayout" Target="../slideLayouts/slideLayout2478.xml"/><Relationship Id="rId2" Type="http://schemas.openxmlformats.org/officeDocument/2006/relationships/slideLayout" Target="../slideLayouts/slideLayout2477.xml"/><Relationship Id="rId12" Type="http://schemas.openxmlformats.org/officeDocument/2006/relationships/theme" Target="../theme/theme226.xml"/><Relationship Id="rId11" Type="http://schemas.openxmlformats.org/officeDocument/2006/relationships/slideLayout" Target="../slideLayouts/slideLayout2486.xml"/><Relationship Id="rId10" Type="http://schemas.openxmlformats.org/officeDocument/2006/relationships/slideLayout" Target="../slideLayouts/slideLayout2485.xml"/><Relationship Id="rId1" Type="http://schemas.openxmlformats.org/officeDocument/2006/relationships/slideLayout" Target="../slideLayouts/slideLayout2476.xml"/></Relationships>
</file>

<file path=ppt/slideMasters/_rels/slideMaster2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95.xml"/><Relationship Id="rId8" Type="http://schemas.openxmlformats.org/officeDocument/2006/relationships/slideLayout" Target="../slideLayouts/slideLayout2494.xml"/><Relationship Id="rId7" Type="http://schemas.openxmlformats.org/officeDocument/2006/relationships/slideLayout" Target="../slideLayouts/slideLayout2493.xml"/><Relationship Id="rId6" Type="http://schemas.openxmlformats.org/officeDocument/2006/relationships/slideLayout" Target="../slideLayouts/slideLayout2492.xml"/><Relationship Id="rId5" Type="http://schemas.openxmlformats.org/officeDocument/2006/relationships/slideLayout" Target="../slideLayouts/slideLayout2491.xml"/><Relationship Id="rId4" Type="http://schemas.openxmlformats.org/officeDocument/2006/relationships/slideLayout" Target="../slideLayouts/slideLayout2490.xml"/><Relationship Id="rId3" Type="http://schemas.openxmlformats.org/officeDocument/2006/relationships/slideLayout" Target="../slideLayouts/slideLayout2489.xml"/><Relationship Id="rId2" Type="http://schemas.openxmlformats.org/officeDocument/2006/relationships/slideLayout" Target="../slideLayouts/slideLayout2488.xml"/><Relationship Id="rId12" Type="http://schemas.openxmlformats.org/officeDocument/2006/relationships/theme" Target="../theme/theme227.xml"/><Relationship Id="rId11" Type="http://schemas.openxmlformats.org/officeDocument/2006/relationships/slideLayout" Target="../slideLayouts/slideLayout2497.xml"/><Relationship Id="rId10" Type="http://schemas.openxmlformats.org/officeDocument/2006/relationships/slideLayout" Target="../slideLayouts/slideLayout2496.xml"/><Relationship Id="rId1" Type="http://schemas.openxmlformats.org/officeDocument/2006/relationships/slideLayout" Target="../slideLayouts/slideLayout2487.xml"/></Relationships>
</file>

<file path=ppt/slideMasters/_rels/slideMaster2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06.xml"/><Relationship Id="rId8" Type="http://schemas.openxmlformats.org/officeDocument/2006/relationships/slideLayout" Target="../slideLayouts/slideLayout2505.xml"/><Relationship Id="rId7" Type="http://schemas.openxmlformats.org/officeDocument/2006/relationships/slideLayout" Target="../slideLayouts/slideLayout2504.xml"/><Relationship Id="rId6" Type="http://schemas.openxmlformats.org/officeDocument/2006/relationships/slideLayout" Target="../slideLayouts/slideLayout2503.xml"/><Relationship Id="rId5" Type="http://schemas.openxmlformats.org/officeDocument/2006/relationships/slideLayout" Target="../slideLayouts/slideLayout2502.xml"/><Relationship Id="rId4" Type="http://schemas.openxmlformats.org/officeDocument/2006/relationships/slideLayout" Target="../slideLayouts/slideLayout2501.xml"/><Relationship Id="rId3" Type="http://schemas.openxmlformats.org/officeDocument/2006/relationships/slideLayout" Target="../slideLayouts/slideLayout2500.xml"/><Relationship Id="rId2" Type="http://schemas.openxmlformats.org/officeDocument/2006/relationships/slideLayout" Target="../slideLayouts/slideLayout2499.xml"/><Relationship Id="rId12" Type="http://schemas.openxmlformats.org/officeDocument/2006/relationships/theme" Target="../theme/theme228.xml"/><Relationship Id="rId11" Type="http://schemas.openxmlformats.org/officeDocument/2006/relationships/slideLayout" Target="../slideLayouts/slideLayout2508.xml"/><Relationship Id="rId10" Type="http://schemas.openxmlformats.org/officeDocument/2006/relationships/slideLayout" Target="../slideLayouts/slideLayout2507.xml"/><Relationship Id="rId1" Type="http://schemas.openxmlformats.org/officeDocument/2006/relationships/slideLayout" Target="../slideLayouts/slideLayout2498.xml"/></Relationships>
</file>

<file path=ppt/slideMasters/_rels/slideMaster2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7.xml"/><Relationship Id="rId8" Type="http://schemas.openxmlformats.org/officeDocument/2006/relationships/slideLayout" Target="../slideLayouts/slideLayout2516.xml"/><Relationship Id="rId7" Type="http://schemas.openxmlformats.org/officeDocument/2006/relationships/slideLayout" Target="../slideLayouts/slideLayout2515.xml"/><Relationship Id="rId6" Type="http://schemas.openxmlformats.org/officeDocument/2006/relationships/slideLayout" Target="../slideLayouts/slideLayout2514.xml"/><Relationship Id="rId5" Type="http://schemas.openxmlformats.org/officeDocument/2006/relationships/slideLayout" Target="../slideLayouts/slideLayout2513.xml"/><Relationship Id="rId4" Type="http://schemas.openxmlformats.org/officeDocument/2006/relationships/slideLayout" Target="../slideLayouts/slideLayout2512.xml"/><Relationship Id="rId3" Type="http://schemas.openxmlformats.org/officeDocument/2006/relationships/slideLayout" Target="../slideLayouts/slideLayout2511.xml"/><Relationship Id="rId2" Type="http://schemas.openxmlformats.org/officeDocument/2006/relationships/slideLayout" Target="../slideLayouts/slideLayout2510.xml"/><Relationship Id="rId12" Type="http://schemas.openxmlformats.org/officeDocument/2006/relationships/theme" Target="../theme/theme229.xml"/><Relationship Id="rId11" Type="http://schemas.openxmlformats.org/officeDocument/2006/relationships/slideLayout" Target="../slideLayouts/slideLayout2519.xml"/><Relationship Id="rId10" Type="http://schemas.openxmlformats.org/officeDocument/2006/relationships/slideLayout" Target="../slideLayouts/slideLayout2518.xml"/><Relationship Id="rId1" Type="http://schemas.openxmlformats.org/officeDocument/2006/relationships/slideLayout" Target="../slideLayouts/slideLayout2509.xml"/></Relationships>
</file>

<file path=ppt/slideMasters/_rels/slideMaster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244.xml"/><Relationship Id="rId12" Type="http://schemas.openxmlformats.org/officeDocument/2006/relationships/theme" Target="../theme/theme23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43.xml"/></Relationships>
</file>

<file path=ppt/slideMasters/_rels/slideMaster2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28.xml"/><Relationship Id="rId8" Type="http://schemas.openxmlformats.org/officeDocument/2006/relationships/slideLayout" Target="../slideLayouts/slideLayout2527.xml"/><Relationship Id="rId7" Type="http://schemas.openxmlformats.org/officeDocument/2006/relationships/slideLayout" Target="../slideLayouts/slideLayout2526.xml"/><Relationship Id="rId6" Type="http://schemas.openxmlformats.org/officeDocument/2006/relationships/slideLayout" Target="../slideLayouts/slideLayout2525.xml"/><Relationship Id="rId5" Type="http://schemas.openxmlformats.org/officeDocument/2006/relationships/slideLayout" Target="../slideLayouts/slideLayout2524.xml"/><Relationship Id="rId4" Type="http://schemas.openxmlformats.org/officeDocument/2006/relationships/slideLayout" Target="../slideLayouts/slideLayout2523.xml"/><Relationship Id="rId3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21.xml"/><Relationship Id="rId12" Type="http://schemas.openxmlformats.org/officeDocument/2006/relationships/theme" Target="../theme/theme230.xml"/><Relationship Id="rId11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29.xml"/><Relationship Id="rId1" Type="http://schemas.openxmlformats.org/officeDocument/2006/relationships/slideLayout" Target="../slideLayouts/slideLayout2520.xml"/></Relationships>
</file>

<file path=ppt/slideMasters/_rels/slideMaster2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39.xml"/><Relationship Id="rId8" Type="http://schemas.openxmlformats.org/officeDocument/2006/relationships/slideLayout" Target="../slideLayouts/slideLayout2538.xml"/><Relationship Id="rId7" Type="http://schemas.openxmlformats.org/officeDocument/2006/relationships/slideLayout" Target="../slideLayouts/slideLayout2537.xml"/><Relationship Id="rId6" Type="http://schemas.openxmlformats.org/officeDocument/2006/relationships/slideLayout" Target="../slideLayouts/slideLayout2536.xml"/><Relationship Id="rId5" Type="http://schemas.openxmlformats.org/officeDocument/2006/relationships/slideLayout" Target="../slideLayouts/slideLayout2535.xml"/><Relationship Id="rId4" Type="http://schemas.openxmlformats.org/officeDocument/2006/relationships/slideLayout" Target="../slideLayouts/slideLayout2534.xml"/><Relationship Id="rId3" Type="http://schemas.openxmlformats.org/officeDocument/2006/relationships/slideLayout" Target="../slideLayouts/slideLayout2533.xml"/><Relationship Id="rId2" Type="http://schemas.openxmlformats.org/officeDocument/2006/relationships/slideLayout" Target="../slideLayouts/slideLayout2532.xml"/><Relationship Id="rId12" Type="http://schemas.openxmlformats.org/officeDocument/2006/relationships/theme" Target="../theme/theme231.xml"/><Relationship Id="rId11" Type="http://schemas.openxmlformats.org/officeDocument/2006/relationships/slideLayout" Target="../slideLayouts/slideLayout2541.xml"/><Relationship Id="rId10" Type="http://schemas.openxmlformats.org/officeDocument/2006/relationships/slideLayout" Target="../slideLayouts/slideLayout2540.xml"/><Relationship Id="rId1" Type="http://schemas.openxmlformats.org/officeDocument/2006/relationships/slideLayout" Target="../slideLayouts/slideLayout2531.xml"/></Relationships>
</file>

<file path=ppt/slideMasters/_rels/slideMaster2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50.xml"/><Relationship Id="rId8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48.xml"/><Relationship Id="rId6" Type="http://schemas.openxmlformats.org/officeDocument/2006/relationships/slideLayout" Target="../slideLayouts/slideLayout2547.xml"/><Relationship Id="rId5" Type="http://schemas.openxmlformats.org/officeDocument/2006/relationships/slideLayout" Target="../slideLayouts/slideLayout2546.xml"/><Relationship Id="rId4" Type="http://schemas.openxmlformats.org/officeDocument/2006/relationships/slideLayout" Target="../slideLayouts/slideLayout2545.xml"/><Relationship Id="rId3" Type="http://schemas.openxmlformats.org/officeDocument/2006/relationships/slideLayout" Target="../slideLayouts/slideLayout2544.xml"/><Relationship Id="rId2" Type="http://schemas.openxmlformats.org/officeDocument/2006/relationships/slideLayout" Target="../slideLayouts/slideLayout2543.xml"/><Relationship Id="rId12" Type="http://schemas.openxmlformats.org/officeDocument/2006/relationships/theme" Target="../theme/theme232.xml"/><Relationship Id="rId11" Type="http://schemas.openxmlformats.org/officeDocument/2006/relationships/slideLayout" Target="../slideLayouts/slideLayout2552.xml"/><Relationship Id="rId10" Type="http://schemas.openxmlformats.org/officeDocument/2006/relationships/slideLayout" Target="../slideLayouts/slideLayout2551.xml"/><Relationship Id="rId1" Type="http://schemas.openxmlformats.org/officeDocument/2006/relationships/slideLayout" Target="../slideLayouts/slideLayout2542.xml"/></Relationships>
</file>

<file path=ppt/slideMasters/_rels/slideMaster2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61.xml"/><Relationship Id="rId8" Type="http://schemas.openxmlformats.org/officeDocument/2006/relationships/slideLayout" Target="../slideLayouts/slideLayout2560.xml"/><Relationship Id="rId7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58.xml"/><Relationship Id="rId5" Type="http://schemas.openxmlformats.org/officeDocument/2006/relationships/slideLayout" Target="../slideLayouts/slideLayout2557.xml"/><Relationship Id="rId4" Type="http://schemas.openxmlformats.org/officeDocument/2006/relationships/slideLayout" Target="../slideLayouts/slideLayout2556.xml"/><Relationship Id="rId3" Type="http://schemas.openxmlformats.org/officeDocument/2006/relationships/slideLayout" Target="../slideLayouts/slideLayout2555.xml"/><Relationship Id="rId2" Type="http://schemas.openxmlformats.org/officeDocument/2006/relationships/slideLayout" Target="../slideLayouts/slideLayout2554.xml"/><Relationship Id="rId12" Type="http://schemas.openxmlformats.org/officeDocument/2006/relationships/theme" Target="../theme/theme233.xml"/><Relationship Id="rId11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2.xml"/><Relationship Id="rId1" Type="http://schemas.openxmlformats.org/officeDocument/2006/relationships/slideLayout" Target="../slideLayouts/slideLayout2553.xml"/></Relationships>
</file>

<file path=ppt/slideMasters/_rels/slideMaster2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72.xml"/><Relationship Id="rId8" Type="http://schemas.openxmlformats.org/officeDocument/2006/relationships/slideLayout" Target="../slideLayouts/slideLayout2571.xml"/><Relationship Id="rId7" Type="http://schemas.openxmlformats.org/officeDocument/2006/relationships/slideLayout" Target="../slideLayouts/slideLayout2570.xml"/><Relationship Id="rId6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7.xml"/><Relationship Id="rId3" Type="http://schemas.openxmlformats.org/officeDocument/2006/relationships/slideLayout" Target="../slideLayouts/slideLayout2566.xml"/><Relationship Id="rId2" Type="http://schemas.openxmlformats.org/officeDocument/2006/relationships/slideLayout" Target="../slideLayouts/slideLayout2565.xml"/><Relationship Id="rId12" Type="http://schemas.openxmlformats.org/officeDocument/2006/relationships/theme" Target="../theme/theme234.xml"/><Relationship Id="rId11" Type="http://schemas.openxmlformats.org/officeDocument/2006/relationships/slideLayout" Target="../slideLayouts/slideLayout2574.xml"/><Relationship Id="rId10" Type="http://schemas.openxmlformats.org/officeDocument/2006/relationships/slideLayout" Target="../slideLayouts/slideLayout2573.xml"/><Relationship Id="rId1" Type="http://schemas.openxmlformats.org/officeDocument/2006/relationships/slideLayout" Target="../slideLayouts/slideLayout2564.xml"/></Relationships>
</file>

<file path=ppt/slideMasters/_rels/slideMaster2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83.xml"/><Relationship Id="rId8" Type="http://schemas.openxmlformats.org/officeDocument/2006/relationships/slideLayout" Target="../slideLayouts/slideLayout2582.xml"/><Relationship Id="rId7" Type="http://schemas.openxmlformats.org/officeDocument/2006/relationships/slideLayout" Target="../slideLayouts/slideLayout2581.xml"/><Relationship Id="rId6" Type="http://schemas.openxmlformats.org/officeDocument/2006/relationships/slideLayout" Target="../slideLayouts/slideLayout2580.xml"/><Relationship Id="rId5" Type="http://schemas.openxmlformats.org/officeDocument/2006/relationships/slideLayout" Target="../slideLayouts/slideLayout2579.xml"/><Relationship Id="rId4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77.xml"/><Relationship Id="rId2" Type="http://schemas.openxmlformats.org/officeDocument/2006/relationships/slideLayout" Target="../slideLayouts/slideLayout2576.xml"/><Relationship Id="rId12" Type="http://schemas.openxmlformats.org/officeDocument/2006/relationships/theme" Target="../theme/theme235.xml"/><Relationship Id="rId11" Type="http://schemas.openxmlformats.org/officeDocument/2006/relationships/slideLayout" Target="../slideLayouts/slideLayout2585.xml"/><Relationship Id="rId10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75.xml"/></Relationships>
</file>

<file path=ppt/slideMasters/_rels/slideMaster2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94.xml"/><Relationship Id="rId8" Type="http://schemas.openxmlformats.org/officeDocument/2006/relationships/slideLayout" Target="../slideLayouts/slideLayout2593.xml"/><Relationship Id="rId7" Type="http://schemas.openxmlformats.org/officeDocument/2006/relationships/slideLayout" Target="../slideLayouts/slideLayout2592.xml"/><Relationship Id="rId6" Type="http://schemas.openxmlformats.org/officeDocument/2006/relationships/slideLayout" Target="../slideLayouts/slideLayout2591.xml"/><Relationship Id="rId5" Type="http://schemas.openxmlformats.org/officeDocument/2006/relationships/slideLayout" Target="../slideLayouts/slideLayout2590.xml"/><Relationship Id="rId4" Type="http://schemas.openxmlformats.org/officeDocument/2006/relationships/slideLayout" Target="../slideLayouts/slideLayout2589.xml"/><Relationship Id="rId3" Type="http://schemas.openxmlformats.org/officeDocument/2006/relationships/slideLayout" Target="../slideLayouts/slideLayout2588.xml"/><Relationship Id="rId2" Type="http://schemas.openxmlformats.org/officeDocument/2006/relationships/slideLayout" Target="../slideLayouts/slideLayout2587.xml"/><Relationship Id="rId12" Type="http://schemas.openxmlformats.org/officeDocument/2006/relationships/theme" Target="../theme/theme236.xml"/><Relationship Id="rId11" Type="http://schemas.openxmlformats.org/officeDocument/2006/relationships/slideLayout" Target="../slideLayouts/slideLayout2596.xml"/><Relationship Id="rId10" Type="http://schemas.openxmlformats.org/officeDocument/2006/relationships/slideLayout" Target="../slideLayouts/slideLayout2595.xml"/><Relationship Id="rId1" Type="http://schemas.openxmlformats.org/officeDocument/2006/relationships/slideLayout" Target="../slideLayouts/slideLayout2586.xml"/></Relationships>
</file>

<file path=ppt/slideMasters/_rels/slideMaster2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05.xml"/><Relationship Id="rId8" Type="http://schemas.openxmlformats.org/officeDocument/2006/relationships/slideLayout" Target="../slideLayouts/slideLayout2604.xml"/><Relationship Id="rId7" Type="http://schemas.openxmlformats.org/officeDocument/2006/relationships/slideLayout" Target="../slideLayouts/slideLayout2603.xml"/><Relationship Id="rId6" Type="http://schemas.openxmlformats.org/officeDocument/2006/relationships/slideLayout" Target="../slideLayouts/slideLayout2602.xml"/><Relationship Id="rId5" Type="http://schemas.openxmlformats.org/officeDocument/2006/relationships/slideLayout" Target="../slideLayouts/slideLayout2601.xml"/><Relationship Id="rId4" Type="http://schemas.openxmlformats.org/officeDocument/2006/relationships/slideLayout" Target="../slideLayouts/slideLayout2600.xml"/><Relationship Id="rId3" Type="http://schemas.openxmlformats.org/officeDocument/2006/relationships/slideLayout" Target="../slideLayouts/slideLayout2599.xml"/><Relationship Id="rId2" Type="http://schemas.openxmlformats.org/officeDocument/2006/relationships/slideLayout" Target="../slideLayouts/slideLayout2598.xml"/><Relationship Id="rId12" Type="http://schemas.openxmlformats.org/officeDocument/2006/relationships/theme" Target="../theme/theme237.xml"/><Relationship Id="rId11" Type="http://schemas.openxmlformats.org/officeDocument/2006/relationships/slideLayout" Target="../slideLayouts/slideLayout2607.xml"/><Relationship Id="rId10" Type="http://schemas.openxmlformats.org/officeDocument/2006/relationships/slideLayout" Target="../slideLayouts/slideLayout2606.xml"/><Relationship Id="rId1" Type="http://schemas.openxmlformats.org/officeDocument/2006/relationships/slideLayout" Target="../slideLayouts/slideLayout2597.xml"/></Relationships>
</file>

<file path=ppt/slideMasters/_rels/slideMaster2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16.xml"/><Relationship Id="rId8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4.xml"/><Relationship Id="rId6" Type="http://schemas.openxmlformats.org/officeDocument/2006/relationships/slideLayout" Target="../slideLayouts/slideLayout2613.xml"/><Relationship Id="rId5" Type="http://schemas.openxmlformats.org/officeDocument/2006/relationships/slideLayout" Target="../slideLayouts/slideLayout2612.xml"/><Relationship Id="rId4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610.xml"/><Relationship Id="rId2" Type="http://schemas.openxmlformats.org/officeDocument/2006/relationships/slideLayout" Target="../slideLayouts/slideLayout2609.xml"/><Relationship Id="rId12" Type="http://schemas.openxmlformats.org/officeDocument/2006/relationships/theme" Target="../theme/theme238.xml"/><Relationship Id="rId11" Type="http://schemas.openxmlformats.org/officeDocument/2006/relationships/slideLayout" Target="../slideLayouts/slideLayout2618.xml"/><Relationship Id="rId10" Type="http://schemas.openxmlformats.org/officeDocument/2006/relationships/slideLayout" Target="../slideLayouts/slideLayout2617.xml"/><Relationship Id="rId1" Type="http://schemas.openxmlformats.org/officeDocument/2006/relationships/slideLayout" Target="../slideLayouts/slideLayout2608.xml"/></Relationships>
</file>

<file path=ppt/slideMasters/_rels/slideMaster2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7.xml"/><Relationship Id="rId8" Type="http://schemas.openxmlformats.org/officeDocument/2006/relationships/slideLayout" Target="../slideLayouts/slideLayout2626.xml"/><Relationship Id="rId7" Type="http://schemas.openxmlformats.org/officeDocument/2006/relationships/slideLayout" Target="../slideLayouts/slideLayout2625.xml"/><Relationship Id="rId6" Type="http://schemas.openxmlformats.org/officeDocument/2006/relationships/slideLayout" Target="../slideLayouts/slideLayout2624.xml"/><Relationship Id="rId5" Type="http://schemas.openxmlformats.org/officeDocument/2006/relationships/slideLayout" Target="../slideLayouts/slideLayout2623.xml"/><Relationship Id="rId4" Type="http://schemas.openxmlformats.org/officeDocument/2006/relationships/slideLayout" Target="../slideLayouts/slideLayout2622.xml"/><Relationship Id="rId3" Type="http://schemas.openxmlformats.org/officeDocument/2006/relationships/slideLayout" Target="../slideLayouts/slideLayout2621.xml"/><Relationship Id="rId2" Type="http://schemas.openxmlformats.org/officeDocument/2006/relationships/slideLayout" Target="../slideLayouts/slideLayout2620.xml"/><Relationship Id="rId12" Type="http://schemas.openxmlformats.org/officeDocument/2006/relationships/theme" Target="../theme/theme239.xml"/><Relationship Id="rId11" Type="http://schemas.openxmlformats.org/officeDocument/2006/relationships/slideLayout" Target="../slideLayouts/slideLayout2629.xml"/><Relationship Id="rId10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9.xml"/></Relationships>
</file>

<file path=ppt/slideMasters/_rels/slideMaster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6.xml"/><Relationship Id="rId2" Type="http://schemas.openxmlformats.org/officeDocument/2006/relationships/slideLayout" Target="../slideLayouts/slideLayout255.xml"/><Relationship Id="rId12" Type="http://schemas.openxmlformats.org/officeDocument/2006/relationships/theme" Target="../theme/theme24.xml"/><Relationship Id="rId11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3.xml"/><Relationship Id="rId1" Type="http://schemas.openxmlformats.org/officeDocument/2006/relationships/slideLayout" Target="../slideLayouts/slideLayout254.xml"/></Relationships>
</file>

<file path=ppt/slideMasters/_rels/slideMaster2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38.xml"/><Relationship Id="rId8" Type="http://schemas.openxmlformats.org/officeDocument/2006/relationships/slideLayout" Target="../slideLayouts/slideLayout2637.xml"/><Relationship Id="rId7" Type="http://schemas.openxmlformats.org/officeDocument/2006/relationships/slideLayout" Target="../slideLayouts/slideLayout2636.xml"/><Relationship Id="rId6" Type="http://schemas.openxmlformats.org/officeDocument/2006/relationships/slideLayout" Target="../slideLayouts/slideLayout2635.xml"/><Relationship Id="rId5" Type="http://schemas.openxmlformats.org/officeDocument/2006/relationships/slideLayout" Target="../slideLayouts/slideLayout2634.xml"/><Relationship Id="rId4" Type="http://schemas.openxmlformats.org/officeDocument/2006/relationships/slideLayout" Target="../slideLayouts/slideLayout2633.xml"/><Relationship Id="rId3" Type="http://schemas.openxmlformats.org/officeDocument/2006/relationships/slideLayout" Target="../slideLayouts/slideLayout2632.xml"/><Relationship Id="rId2" Type="http://schemas.openxmlformats.org/officeDocument/2006/relationships/slideLayout" Target="../slideLayouts/slideLayout2631.xml"/><Relationship Id="rId12" Type="http://schemas.openxmlformats.org/officeDocument/2006/relationships/theme" Target="../theme/theme240.xml"/><Relationship Id="rId11" Type="http://schemas.openxmlformats.org/officeDocument/2006/relationships/slideLayout" Target="../slideLayouts/slideLayout2640.xml"/><Relationship Id="rId10" Type="http://schemas.openxmlformats.org/officeDocument/2006/relationships/slideLayout" Target="../slideLayouts/slideLayout2639.xml"/><Relationship Id="rId1" Type="http://schemas.openxmlformats.org/officeDocument/2006/relationships/slideLayout" Target="../slideLayouts/slideLayout2630.xml"/></Relationships>
</file>

<file path=ppt/slideMasters/_rels/slideMaster2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49.xml"/><Relationship Id="rId8" Type="http://schemas.openxmlformats.org/officeDocument/2006/relationships/slideLayout" Target="../slideLayouts/slideLayout2648.xml"/><Relationship Id="rId7" Type="http://schemas.openxmlformats.org/officeDocument/2006/relationships/slideLayout" Target="../slideLayouts/slideLayout2647.xml"/><Relationship Id="rId6" Type="http://schemas.openxmlformats.org/officeDocument/2006/relationships/slideLayout" Target="../slideLayouts/slideLayout2646.xml"/><Relationship Id="rId5" Type="http://schemas.openxmlformats.org/officeDocument/2006/relationships/slideLayout" Target="../slideLayouts/slideLayout2645.xml"/><Relationship Id="rId4" Type="http://schemas.openxmlformats.org/officeDocument/2006/relationships/slideLayout" Target="../slideLayouts/slideLayout2644.xml"/><Relationship Id="rId3" Type="http://schemas.openxmlformats.org/officeDocument/2006/relationships/slideLayout" Target="../slideLayouts/slideLayout2643.xml"/><Relationship Id="rId2" Type="http://schemas.openxmlformats.org/officeDocument/2006/relationships/slideLayout" Target="../slideLayouts/slideLayout2642.xml"/><Relationship Id="rId12" Type="http://schemas.openxmlformats.org/officeDocument/2006/relationships/theme" Target="../theme/theme241.xml"/><Relationship Id="rId11" Type="http://schemas.openxmlformats.org/officeDocument/2006/relationships/slideLayout" Target="../slideLayouts/slideLayout2651.xml"/><Relationship Id="rId10" Type="http://schemas.openxmlformats.org/officeDocument/2006/relationships/slideLayout" Target="../slideLayouts/slideLayout2650.xml"/><Relationship Id="rId1" Type="http://schemas.openxmlformats.org/officeDocument/2006/relationships/slideLayout" Target="../slideLayouts/slideLayout2641.xml"/></Relationships>
</file>

<file path=ppt/slideMasters/_rels/slideMaster2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60.xml"/><Relationship Id="rId8" Type="http://schemas.openxmlformats.org/officeDocument/2006/relationships/slideLayout" Target="../slideLayouts/slideLayout2659.xml"/><Relationship Id="rId7" Type="http://schemas.openxmlformats.org/officeDocument/2006/relationships/slideLayout" Target="../slideLayouts/slideLayout2658.xml"/><Relationship Id="rId6" Type="http://schemas.openxmlformats.org/officeDocument/2006/relationships/slideLayout" Target="../slideLayouts/slideLayout2657.xml"/><Relationship Id="rId5" Type="http://schemas.openxmlformats.org/officeDocument/2006/relationships/slideLayout" Target="../slideLayouts/slideLayout2656.xml"/><Relationship Id="rId4" Type="http://schemas.openxmlformats.org/officeDocument/2006/relationships/slideLayout" Target="../slideLayouts/slideLayout2655.xml"/><Relationship Id="rId3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53.xml"/><Relationship Id="rId12" Type="http://schemas.openxmlformats.org/officeDocument/2006/relationships/theme" Target="../theme/theme242.xml"/><Relationship Id="rId11" Type="http://schemas.openxmlformats.org/officeDocument/2006/relationships/slideLayout" Target="../slideLayouts/slideLayout2662.xml"/><Relationship Id="rId10" Type="http://schemas.openxmlformats.org/officeDocument/2006/relationships/slideLayout" Target="../slideLayouts/slideLayout2661.xml"/><Relationship Id="rId1" Type="http://schemas.openxmlformats.org/officeDocument/2006/relationships/slideLayout" Target="../slideLayouts/slideLayout2652.xml"/></Relationships>
</file>

<file path=ppt/slideMasters/_rels/slideMaster2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71.xml"/><Relationship Id="rId8" Type="http://schemas.openxmlformats.org/officeDocument/2006/relationships/slideLayout" Target="../slideLayouts/slideLayout2670.xml"/><Relationship Id="rId7" Type="http://schemas.openxmlformats.org/officeDocument/2006/relationships/slideLayout" Target="../slideLayouts/slideLayout2669.xml"/><Relationship Id="rId6" Type="http://schemas.openxmlformats.org/officeDocument/2006/relationships/slideLayout" Target="../slideLayouts/slideLayout2668.xml"/><Relationship Id="rId5" Type="http://schemas.openxmlformats.org/officeDocument/2006/relationships/slideLayout" Target="../slideLayouts/slideLayout2667.xml"/><Relationship Id="rId4" Type="http://schemas.openxmlformats.org/officeDocument/2006/relationships/slideLayout" Target="../slideLayouts/slideLayout2666.xml"/><Relationship Id="rId3" Type="http://schemas.openxmlformats.org/officeDocument/2006/relationships/slideLayout" Target="../slideLayouts/slideLayout2665.xml"/><Relationship Id="rId2" Type="http://schemas.openxmlformats.org/officeDocument/2006/relationships/slideLayout" Target="../slideLayouts/slideLayout2664.xml"/><Relationship Id="rId12" Type="http://schemas.openxmlformats.org/officeDocument/2006/relationships/theme" Target="../theme/theme243.xml"/><Relationship Id="rId11" Type="http://schemas.openxmlformats.org/officeDocument/2006/relationships/slideLayout" Target="../slideLayouts/slideLayout2673.xml"/><Relationship Id="rId10" Type="http://schemas.openxmlformats.org/officeDocument/2006/relationships/slideLayout" Target="../slideLayouts/slideLayout2672.xml"/><Relationship Id="rId1" Type="http://schemas.openxmlformats.org/officeDocument/2006/relationships/slideLayout" Target="../slideLayouts/slideLayout2663.xml"/></Relationships>
</file>

<file path=ppt/slideMasters/_rels/slideMaster2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82.xml"/><Relationship Id="rId8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0.xml"/><Relationship Id="rId6" Type="http://schemas.openxmlformats.org/officeDocument/2006/relationships/slideLayout" Target="../slideLayouts/slideLayout2679.xml"/><Relationship Id="rId5" Type="http://schemas.openxmlformats.org/officeDocument/2006/relationships/slideLayout" Target="../slideLayouts/slideLayout2678.xml"/><Relationship Id="rId4" Type="http://schemas.openxmlformats.org/officeDocument/2006/relationships/slideLayout" Target="../slideLayouts/slideLayout2677.xml"/><Relationship Id="rId3" Type="http://schemas.openxmlformats.org/officeDocument/2006/relationships/slideLayout" Target="../slideLayouts/slideLayout2676.xml"/><Relationship Id="rId2" Type="http://schemas.openxmlformats.org/officeDocument/2006/relationships/slideLayout" Target="../slideLayouts/slideLayout2675.xml"/><Relationship Id="rId12" Type="http://schemas.openxmlformats.org/officeDocument/2006/relationships/theme" Target="../theme/theme244.xml"/><Relationship Id="rId11" Type="http://schemas.openxmlformats.org/officeDocument/2006/relationships/slideLayout" Target="../slideLayouts/slideLayout2684.xml"/><Relationship Id="rId10" Type="http://schemas.openxmlformats.org/officeDocument/2006/relationships/slideLayout" Target="../slideLayouts/slideLayout2683.xml"/><Relationship Id="rId1" Type="http://schemas.openxmlformats.org/officeDocument/2006/relationships/slideLayout" Target="../slideLayouts/slideLayout2674.xml"/></Relationships>
</file>

<file path=ppt/slideMasters/_rels/slideMaster2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93.xml"/><Relationship Id="rId8" Type="http://schemas.openxmlformats.org/officeDocument/2006/relationships/slideLayout" Target="../slideLayouts/slideLayout2692.xml"/><Relationship Id="rId7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0.xml"/><Relationship Id="rId5" Type="http://schemas.openxmlformats.org/officeDocument/2006/relationships/slideLayout" Target="../slideLayouts/slideLayout2689.xml"/><Relationship Id="rId4" Type="http://schemas.openxmlformats.org/officeDocument/2006/relationships/slideLayout" Target="../slideLayouts/slideLayout2688.xml"/><Relationship Id="rId3" Type="http://schemas.openxmlformats.org/officeDocument/2006/relationships/slideLayout" Target="../slideLayouts/slideLayout2687.xml"/><Relationship Id="rId2" Type="http://schemas.openxmlformats.org/officeDocument/2006/relationships/slideLayout" Target="../slideLayouts/slideLayout2686.xml"/><Relationship Id="rId12" Type="http://schemas.openxmlformats.org/officeDocument/2006/relationships/theme" Target="../theme/theme245.xml"/><Relationship Id="rId11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694.xml"/><Relationship Id="rId1" Type="http://schemas.openxmlformats.org/officeDocument/2006/relationships/slideLayout" Target="../slideLayouts/slideLayout2685.xml"/></Relationships>
</file>

<file path=ppt/slideMasters/_rels/slideMaster2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04.xml"/><Relationship Id="rId8" Type="http://schemas.openxmlformats.org/officeDocument/2006/relationships/slideLayout" Target="../slideLayouts/slideLayout2703.xml"/><Relationship Id="rId7" Type="http://schemas.openxmlformats.org/officeDocument/2006/relationships/slideLayout" Target="../slideLayouts/slideLayout2702.xml"/><Relationship Id="rId6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9.xml"/><Relationship Id="rId3" Type="http://schemas.openxmlformats.org/officeDocument/2006/relationships/slideLayout" Target="../slideLayouts/slideLayout2698.xml"/><Relationship Id="rId2" Type="http://schemas.openxmlformats.org/officeDocument/2006/relationships/slideLayout" Target="../slideLayouts/slideLayout2697.xml"/><Relationship Id="rId12" Type="http://schemas.openxmlformats.org/officeDocument/2006/relationships/theme" Target="../theme/theme246.xml"/><Relationship Id="rId11" Type="http://schemas.openxmlformats.org/officeDocument/2006/relationships/slideLayout" Target="../slideLayouts/slideLayout2706.xml"/><Relationship Id="rId10" Type="http://schemas.openxmlformats.org/officeDocument/2006/relationships/slideLayout" Target="../slideLayouts/slideLayout2705.xml"/><Relationship Id="rId1" Type="http://schemas.openxmlformats.org/officeDocument/2006/relationships/slideLayout" Target="../slideLayouts/slideLayout2696.xml"/></Relationships>
</file>

<file path=ppt/slideMasters/_rels/slideMaster2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15.xml"/><Relationship Id="rId8" Type="http://schemas.openxmlformats.org/officeDocument/2006/relationships/slideLayout" Target="../slideLayouts/slideLayout2714.xml"/><Relationship Id="rId7" Type="http://schemas.openxmlformats.org/officeDocument/2006/relationships/slideLayout" Target="../slideLayouts/slideLayout2713.xml"/><Relationship Id="rId6" Type="http://schemas.openxmlformats.org/officeDocument/2006/relationships/slideLayout" Target="../slideLayouts/slideLayout2712.xml"/><Relationship Id="rId5" Type="http://schemas.openxmlformats.org/officeDocument/2006/relationships/slideLayout" Target="../slideLayouts/slideLayout2711.xml"/><Relationship Id="rId4" Type="http://schemas.openxmlformats.org/officeDocument/2006/relationships/slideLayout" Target="../slideLayouts/slideLayout2710.xml"/><Relationship Id="rId3" Type="http://schemas.openxmlformats.org/officeDocument/2006/relationships/slideLayout" Target="../slideLayouts/slideLayout2709.xml"/><Relationship Id="rId2" Type="http://schemas.openxmlformats.org/officeDocument/2006/relationships/slideLayout" Target="../slideLayouts/slideLayout2708.xml"/><Relationship Id="rId12" Type="http://schemas.openxmlformats.org/officeDocument/2006/relationships/theme" Target="../theme/theme247.xml"/><Relationship Id="rId11" Type="http://schemas.openxmlformats.org/officeDocument/2006/relationships/slideLayout" Target="../slideLayouts/slideLayout2717.xml"/><Relationship Id="rId10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07.xml"/></Relationships>
</file>

<file path=ppt/slideMasters/_rels/slideMaster2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26.xml"/><Relationship Id="rId8" Type="http://schemas.openxmlformats.org/officeDocument/2006/relationships/slideLayout" Target="../slideLayouts/slideLayout2725.xml"/><Relationship Id="rId7" Type="http://schemas.openxmlformats.org/officeDocument/2006/relationships/slideLayout" Target="../slideLayouts/slideLayout2724.xml"/><Relationship Id="rId6" Type="http://schemas.openxmlformats.org/officeDocument/2006/relationships/slideLayout" Target="../slideLayouts/slideLayout2723.xml"/><Relationship Id="rId5" Type="http://schemas.openxmlformats.org/officeDocument/2006/relationships/slideLayout" Target="../slideLayouts/slideLayout2722.xml"/><Relationship Id="rId4" Type="http://schemas.openxmlformats.org/officeDocument/2006/relationships/slideLayout" Target="../slideLayouts/slideLayout2721.xml"/><Relationship Id="rId3" Type="http://schemas.openxmlformats.org/officeDocument/2006/relationships/slideLayout" Target="../slideLayouts/slideLayout2720.xml"/><Relationship Id="rId2" Type="http://schemas.openxmlformats.org/officeDocument/2006/relationships/slideLayout" Target="../slideLayouts/slideLayout2719.xml"/><Relationship Id="rId12" Type="http://schemas.openxmlformats.org/officeDocument/2006/relationships/theme" Target="../theme/theme248.xml"/><Relationship Id="rId11" Type="http://schemas.openxmlformats.org/officeDocument/2006/relationships/slideLayout" Target="../slideLayouts/slideLayout2728.xml"/><Relationship Id="rId10" Type="http://schemas.openxmlformats.org/officeDocument/2006/relationships/slideLayout" Target="../slideLayouts/slideLayout2727.xml"/><Relationship Id="rId1" Type="http://schemas.openxmlformats.org/officeDocument/2006/relationships/slideLayout" Target="../slideLayouts/slideLayout2718.xml"/></Relationships>
</file>

<file path=ppt/slideMasters/_rels/slideMaster2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7.xml"/><Relationship Id="rId8" Type="http://schemas.openxmlformats.org/officeDocument/2006/relationships/slideLayout" Target="../slideLayouts/slideLayout2736.xml"/><Relationship Id="rId7" Type="http://schemas.openxmlformats.org/officeDocument/2006/relationships/slideLayout" Target="../slideLayouts/slideLayout2735.xml"/><Relationship Id="rId6" Type="http://schemas.openxmlformats.org/officeDocument/2006/relationships/slideLayout" Target="../slideLayouts/slideLayout2734.xml"/><Relationship Id="rId5" Type="http://schemas.openxmlformats.org/officeDocument/2006/relationships/slideLayout" Target="../slideLayouts/slideLayout2733.xml"/><Relationship Id="rId4" Type="http://schemas.openxmlformats.org/officeDocument/2006/relationships/slideLayout" Target="../slideLayouts/slideLayout2732.xml"/><Relationship Id="rId3" Type="http://schemas.openxmlformats.org/officeDocument/2006/relationships/slideLayout" Target="../slideLayouts/slideLayout2731.xml"/><Relationship Id="rId2" Type="http://schemas.openxmlformats.org/officeDocument/2006/relationships/slideLayout" Target="../slideLayouts/slideLayout2730.xml"/><Relationship Id="rId12" Type="http://schemas.openxmlformats.org/officeDocument/2006/relationships/theme" Target="../theme/theme249.xml"/><Relationship Id="rId11" Type="http://schemas.openxmlformats.org/officeDocument/2006/relationships/slideLayout" Target="../slideLayouts/slideLayout2739.xml"/><Relationship Id="rId10" Type="http://schemas.openxmlformats.org/officeDocument/2006/relationships/slideLayout" Target="../slideLayouts/slideLayout2738.xml"/><Relationship Id="rId1" Type="http://schemas.openxmlformats.org/officeDocument/2006/relationships/slideLayout" Target="../slideLayouts/slideLayout2729.xml"/></Relationships>
</file>

<file path=ppt/slideMasters/_rels/slideMaster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.xml"/><Relationship Id="rId8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66.xml"/><Relationship Id="rId12" Type="http://schemas.openxmlformats.org/officeDocument/2006/relationships/theme" Target="../theme/theme25.xml"/><Relationship Id="rId11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65.xml"/></Relationships>
</file>

<file path=ppt/slideMasters/_rels/slideMaster2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48.xml"/><Relationship Id="rId8" Type="http://schemas.openxmlformats.org/officeDocument/2006/relationships/slideLayout" Target="../slideLayouts/slideLayout2747.xml"/><Relationship Id="rId7" Type="http://schemas.openxmlformats.org/officeDocument/2006/relationships/slideLayout" Target="../slideLayouts/slideLayout2746.xml"/><Relationship Id="rId6" Type="http://schemas.openxmlformats.org/officeDocument/2006/relationships/slideLayout" Target="../slideLayouts/slideLayout2745.xml"/><Relationship Id="rId5" Type="http://schemas.openxmlformats.org/officeDocument/2006/relationships/slideLayout" Target="../slideLayouts/slideLayout2744.xml"/><Relationship Id="rId4" Type="http://schemas.openxmlformats.org/officeDocument/2006/relationships/slideLayout" Target="../slideLayouts/slideLayout2743.xml"/><Relationship Id="rId3" Type="http://schemas.openxmlformats.org/officeDocument/2006/relationships/slideLayout" Target="../slideLayouts/slideLayout2742.xml"/><Relationship Id="rId2" Type="http://schemas.openxmlformats.org/officeDocument/2006/relationships/slideLayout" Target="../slideLayouts/slideLayout2741.xml"/><Relationship Id="rId12" Type="http://schemas.openxmlformats.org/officeDocument/2006/relationships/theme" Target="../theme/theme250.xml"/><Relationship Id="rId11" Type="http://schemas.openxmlformats.org/officeDocument/2006/relationships/slideLayout" Target="../slideLayouts/slideLayout2750.xml"/><Relationship Id="rId10" Type="http://schemas.openxmlformats.org/officeDocument/2006/relationships/slideLayout" Target="../slideLayouts/slideLayout2749.xml"/><Relationship Id="rId1" Type="http://schemas.openxmlformats.org/officeDocument/2006/relationships/slideLayout" Target="../slideLayouts/slideLayout2740.xml"/></Relationships>
</file>

<file path=ppt/slideMasters/_rels/slideMaster2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59.xml"/><Relationship Id="rId8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57.xml"/><Relationship Id="rId6" Type="http://schemas.openxmlformats.org/officeDocument/2006/relationships/slideLayout" Target="../slideLayouts/slideLayout2756.xml"/><Relationship Id="rId5" Type="http://schemas.openxmlformats.org/officeDocument/2006/relationships/slideLayout" Target="../slideLayouts/slideLayout2755.xml"/><Relationship Id="rId4" Type="http://schemas.openxmlformats.org/officeDocument/2006/relationships/slideLayout" Target="../slideLayouts/slideLayout2754.xml"/><Relationship Id="rId3" Type="http://schemas.openxmlformats.org/officeDocument/2006/relationships/slideLayout" Target="../slideLayouts/slideLayout2753.xml"/><Relationship Id="rId2" Type="http://schemas.openxmlformats.org/officeDocument/2006/relationships/slideLayout" Target="../slideLayouts/slideLayout2752.xml"/><Relationship Id="rId12" Type="http://schemas.openxmlformats.org/officeDocument/2006/relationships/theme" Target="../theme/theme251.xml"/><Relationship Id="rId11" Type="http://schemas.openxmlformats.org/officeDocument/2006/relationships/slideLayout" Target="../slideLayouts/slideLayout2761.xml"/><Relationship Id="rId10" Type="http://schemas.openxmlformats.org/officeDocument/2006/relationships/slideLayout" Target="../slideLayouts/slideLayout2760.xml"/><Relationship Id="rId1" Type="http://schemas.openxmlformats.org/officeDocument/2006/relationships/slideLayout" Target="../slideLayouts/slideLayout2751.xml"/></Relationships>
</file>

<file path=ppt/slideMasters/_rels/slideMaster2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70.xml"/><Relationship Id="rId8" Type="http://schemas.openxmlformats.org/officeDocument/2006/relationships/slideLayout" Target="../slideLayouts/slideLayout2769.xml"/><Relationship Id="rId7" Type="http://schemas.openxmlformats.org/officeDocument/2006/relationships/slideLayout" Target="../slideLayouts/slideLayout2768.xml"/><Relationship Id="rId6" Type="http://schemas.openxmlformats.org/officeDocument/2006/relationships/slideLayout" Target="../slideLayouts/slideLayout2767.xml"/><Relationship Id="rId5" Type="http://schemas.openxmlformats.org/officeDocument/2006/relationships/slideLayout" Target="../slideLayouts/slideLayout2766.xml"/><Relationship Id="rId4" Type="http://schemas.openxmlformats.org/officeDocument/2006/relationships/slideLayout" Target="../slideLayouts/slideLayout2765.xml"/><Relationship Id="rId3" Type="http://schemas.openxmlformats.org/officeDocument/2006/relationships/slideLayout" Target="../slideLayouts/slideLayout2764.xml"/><Relationship Id="rId2" Type="http://schemas.openxmlformats.org/officeDocument/2006/relationships/slideLayout" Target="../slideLayouts/slideLayout2763.xml"/><Relationship Id="rId12" Type="http://schemas.openxmlformats.org/officeDocument/2006/relationships/theme" Target="../theme/theme252.xml"/><Relationship Id="rId11" Type="http://schemas.openxmlformats.org/officeDocument/2006/relationships/slideLayout" Target="../slideLayouts/slideLayout2772.xml"/><Relationship Id="rId10" Type="http://schemas.openxmlformats.org/officeDocument/2006/relationships/slideLayout" Target="../slideLayouts/slideLayout2771.xml"/><Relationship Id="rId1" Type="http://schemas.openxmlformats.org/officeDocument/2006/relationships/slideLayout" Target="../slideLayouts/slideLayout2762.xml"/></Relationships>
</file>

<file path=ppt/slideMasters/_rels/slideMaster2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81.xml"/><Relationship Id="rId8" Type="http://schemas.openxmlformats.org/officeDocument/2006/relationships/slideLayout" Target="../slideLayouts/slideLayout2780.xml"/><Relationship Id="rId7" Type="http://schemas.openxmlformats.org/officeDocument/2006/relationships/slideLayout" Target="../slideLayouts/slideLayout2779.xml"/><Relationship Id="rId6" Type="http://schemas.openxmlformats.org/officeDocument/2006/relationships/slideLayout" Target="../slideLayouts/slideLayout2778.xml"/><Relationship Id="rId5" Type="http://schemas.openxmlformats.org/officeDocument/2006/relationships/slideLayout" Target="../slideLayouts/slideLayout2777.xml"/><Relationship Id="rId4" Type="http://schemas.openxmlformats.org/officeDocument/2006/relationships/slideLayout" Target="../slideLayouts/slideLayout2776.xml"/><Relationship Id="rId3" Type="http://schemas.openxmlformats.org/officeDocument/2006/relationships/slideLayout" Target="../slideLayouts/slideLayout2775.xml"/><Relationship Id="rId2" Type="http://schemas.openxmlformats.org/officeDocument/2006/relationships/slideLayout" Target="../slideLayouts/slideLayout2774.xml"/><Relationship Id="rId12" Type="http://schemas.openxmlformats.org/officeDocument/2006/relationships/theme" Target="../theme/theme253.xml"/><Relationship Id="rId11" Type="http://schemas.openxmlformats.org/officeDocument/2006/relationships/slideLayout" Target="../slideLayouts/slideLayout2783.xml"/><Relationship Id="rId10" Type="http://schemas.openxmlformats.org/officeDocument/2006/relationships/slideLayout" Target="../slideLayouts/slideLayout2782.xml"/><Relationship Id="rId1" Type="http://schemas.openxmlformats.org/officeDocument/2006/relationships/slideLayout" Target="../slideLayouts/slideLayout2773.xml"/></Relationships>
</file>

<file path=ppt/slideMasters/_rels/slideMaster2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92.xml"/><Relationship Id="rId8" Type="http://schemas.openxmlformats.org/officeDocument/2006/relationships/slideLayout" Target="../slideLayouts/slideLayout2791.xml"/><Relationship Id="rId7" Type="http://schemas.openxmlformats.org/officeDocument/2006/relationships/slideLayout" Target="../slideLayouts/slideLayout2790.xml"/><Relationship Id="rId6" Type="http://schemas.openxmlformats.org/officeDocument/2006/relationships/slideLayout" Target="../slideLayouts/slideLayout2789.xml"/><Relationship Id="rId5" Type="http://schemas.openxmlformats.org/officeDocument/2006/relationships/slideLayout" Target="../slideLayouts/slideLayout2788.xml"/><Relationship Id="rId4" Type="http://schemas.openxmlformats.org/officeDocument/2006/relationships/slideLayout" Target="../slideLayouts/slideLayout2787.xml"/><Relationship Id="rId3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85.xml"/><Relationship Id="rId12" Type="http://schemas.openxmlformats.org/officeDocument/2006/relationships/theme" Target="../theme/theme254.xml"/><Relationship Id="rId11" Type="http://schemas.openxmlformats.org/officeDocument/2006/relationships/slideLayout" Target="../slideLayouts/slideLayout2794.xml"/><Relationship Id="rId10" Type="http://schemas.openxmlformats.org/officeDocument/2006/relationships/slideLayout" Target="../slideLayouts/slideLayout2793.xml"/><Relationship Id="rId1" Type="http://schemas.openxmlformats.org/officeDocument/2006/relationships/slideLayout" Target="../slideLayouts/slideLayout2784.xml"/></Relationships>
</file>

<file path=ppt/slideMasters/_rels/slideMaster2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03.xml"/><Relationship Id="rId8" Type="http://schemas.openxmlformats.org/officeDocument/2006/relationships/slideLayout" Target="../slideLayouts/slideLayout2802.xml"/><Relationship Id="rId7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0.xml"/><Relationship Id="rId5" Type="http://schemas.openxmlformats.org/officeDocument/2006/relationships/slideLayout" Target="../slideLayouts/slideLayout2799.xml"/><Relationship Id="rId4" Type="http://schemas.openxmlformats.org/officeDocument/2006/relationships/slideLayout" Target="../slideLayouts/slideLayout2798.xml"/><Relationship Id="rId3" Type="http://schemas.openxmlformats.org/officeDocument/2006/relationships/slideLayout" Target="../slideLayouts/slideLayout2797.xml"/><Relationship Id="rId2" Type="http://schemas.openxmlformats.org/officeDocument/2006/relationships/slideLayout" Target="../slideLayouts/slideLayout2796.xml"/><Relationship Id="rId12" Type="http://schemas.openxmlformats.org/officeDocument/2006/relationships/theme" Target="../theme/theme255.xml"/><Relationship Id="rId11" Type="http://schemas.openxmlformats.org/officeDocument/2006/relationships/slideLayout" Target="../slideLayouts/slideLayout2805.xml"/><Relationship Id="rId10" Type="http://schemas.openxmlformats.org/officeDocument/2006/relationships/slideLayout" Target="../slideLayouts/slideLayout2804.xml"/><Relationship Id="rId1" Type="http://schemas.openxmlformats.org/officeDocument/2006/relationships/slideLayout" Target="../slideLayouts/slideLayout2795.xml"/></Relationships>
</file>

<file path=ppt/slideMasters/_rels/slideMaster2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14.xml"/><Relationship Id="rId8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2.xml"/><Relationship Id="rId6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10.xml"/><Relationship Id="rId4" Type="http://schemas.openxmlformats.org/officeDocument/2006/relationships/slideLayout" Target="../slideLayouts/slideLayout2809.xml"/><Relationship Id="rId3" Type="http://schemas.openxmlformats.org/officeDocument/2006/relationships/slideLayout" Target="../slideLayouts/slideLayout2808.xml"/><Relationship Id="rId2" Type="http://schemas.openxmlformats.org/officeDocument/2006/relationships/slideLayout" Target="../slideLayouts/slideLayout2807.xml"/><Relationship Id="rId12" Type="http://schemas.openxmlformats.org/officeDocument/2006/relationships/theme" Target="../theme/theme256.xml"/><Relationship Id="rId11" Type="http://schemas.openxmlformats.org/officeDocument/2006/relationships/slideLayout" Target="../slideLayouts/slideLayout2816.xml"/><Relationship Id="rId10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06.xml"/></Relationships>
</file>

<file path=ppt/slideMasters/_rels/slideMaster2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25.xml"/><Relationship Id="rId8" Type="http://schemas.openxmlformats.org/officeDocument/2006/relationships/slideLayout" Target="../slideLayouts/slideLayout2824.xml"/><Relationship Id="rId7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2.xml"/><Relationship Id="rId5" Type="http://schemas.openxmlformats.org/officeDocument/2006/relationships/slideLayout" Target="../slideLayouts/slideLayout2821.xml"/><Relationship Id="rId4" Type="http://schemas.openxmlformats.org/officeDocument/2006/relationships/slideLayout" Target="../slideLayouts/slideLayout2820.xml"/><Relationship Id="rId3" Type="http://schemas.openxmlformats.org/officeDocument/2006/relationships/slideLayout" Target="../slideLayouts/slideLayout2819.xml"/><Relationship Id="rId2" Type="http://schemas.openxmlformats.org/officeDocument/2006/relationships/slideLayout" Target="../slideLayouts/slideLayout2818.xml"/><Relationship Id="rId12" Type="http://schemas.openxmlformats.org/officeDocument/2006/relationships/theme" Target="../theme/theme257.xml"/><Relationship Id="rId11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26.xml"/><Relationship Id="rId1" Type="http://schemas.openxmlformats.org/officeDocument/2006/relationships/slideLayout" Target="../slideLayouts/slideLayout2817.xml"/></Relationships>
</file>

<file path=ppt/slideMasters/_rels/slideMaster2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36.xml"/><Relationship Id="rId8" Type="http://schemas.openxmlformats.org/officeDocument/2006/relationships/slideLayout" Target="../slideLayouts/slideLayout2835.xml"/><Relationship Id="rId7" Type="http://schemas.openxmlformats.org/officeDocument/2006/relationships/slideLayout" Target="../slideLayouts/slideLayout2834.xml"/><Relationship Id="rId6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31.xml"/><Relationship Id="rId3" Type="http://schemas.openxmlformats.org/officeDocument/2006/relationships/slideLayout" Target="../slideLayouts/slideLayout2830.xml"/><Relationship Id="rId2" Type="http://schemas.openxmlformats.org/officeDocument/2006/relationships/slideLayout" Target="../slideLayouts/slideLayout2829.xml"/><Relationship Id="rId12" Type="http://schemas.openxmlformats.org/officeDocument/2006/relationships/theme" Target="../theme/theme258.xml"/><Relationship Id="rId11" Type="http://schemas.openxmlformats.org/officeDocument/2006/relationships/slideLayout" Target="../slideLayouts/slideLayout2838.xml"/><Relationship Id="rId10" Type="http://schemas.openxmlformats.org/officeDocument/2006/relationships/slideLayout" Target="../slideLayouts/slideLayout2837.xml"/><Relationship Id="rId1" Type="http://schemas.openxmlformats.org/officeDocument/2006/relationships/slideLayout" Target="../slideLayouts/slideLayout2828.xml"/></Relationships>
</file>

<file path=ppt/slideMasters/_rels/slideMaster2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7.xml"/><Relationship Id="rId8" Type="http://schemas.openxmlformats.org/officeDocument/2006/relationships/slideLayout" Target="../slideLayouts/slideLayout2846.xml"/><Relationship Id="rId7" Type="http://schemas.openxmlformats.org/officeDocument/2006/relationships/slideLayout" Target="../slideLayouts/slideLayout2845.xml"/><Relationship Id="rId6" Type="http://schemas.openxmlformats.org/officeDocument/2006/relationships/slideLayout" Target="../slideLayouts/slideLayout2844.xml"/><Relationship Id="rId5" Type="http://schemas.openxmlformats.org/officeDocument/2006/relationships/slideLayout" Target="../slideLayouts/slideLayout2843.xml"/><Relationship Id="rId4" Type="http://schemas.openxmlformats.org/officeDocument/2006/relationships/slideLayout" Target="../slideLayouts/slideLayout2842.xml"/><Relationship Id="rId3" Type="http://schemas.openxmlformats.org/officeDocument/2006/relationships/slideLayout" Target="../slideLayouts/slideLayout2841.xml"/><Relationship Id="rId2" Type="http://schemas.openxmlformats.org/officeDocument/2006/relationships/slideLayout" Target="../slideLayouts/slideLayout2840.xml"/><Relationship Id="rId12" Type="http://schemas.openxmlformats.org/officeDocument/2006/relationships/theme" Target="../theme/theme259.xml"/><Relationship Id="rId11" Type="http://schemas.openxmlformats.org/officeDocument/2006/relationships/slideLayout" Target="../slideLayouts/slideLayout2849.xml"/><Relationship Id="rId10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39.xml"/></Relationships>
</file>

<file path=ppt/slideMasters/_rels/slideMaster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9.xml"/><Relationship Id="rId3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7.xml"/><Relationship Id="rId12" Type="http://schemas.openxmlformats.org/officeDocument/2006/relationships/theme" Target="../theme/theme26.xml"/><Relationship Id="rId11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76.xml"/></Relationships>
</file>

<file path=ppt/slideMasters/_rels/slideMaster2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58.xml"/><Relationship Id="rId8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56.xml"/><Relationship Id="rId6" Type="http://schemas.openxmlformats.org/officeDocument/2006/relationships/slideLayout" Target="../slideLayouts/slideLayout2855.xml"/><Relationship Id="rId5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51.xml"/><Relationship Id="rId12" Type="http://schemas.openxmlformats.org/officeDocument/2006/relationships/theme" Target="../theme/theme260.xml"/><Relationship Id="rId11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9.xml"/><Relationship Id="rId1" Type="http://schemas.openxmlformats.org/officeDocument/2006/relationships/slideLayout" Target="../slideLayouts/slideLayout2850.xml"/></Relationships>
</file>

<file path=ppt/slideMasters/_rels/slideMaster2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69.xml"/><Relationship Id="rId8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67.xml"/><Relationship Id="rId6" Type="http://schemas.openxmlformats.org/officeDocument/2006/relationships/slideLayout" Target="../slideLayouts/slideLayout2866.xml"/><Relationship Id="rId5" Type="http://schemas.openxmlformats.org/officeDocument/2006/relationships/slideLayout" Target="../slideLayouts/slideLayout2865.xml"/><Relationship Id="rId4" Type="http://schemas.openxmlformats.org/officeDocument/2006/relationships/slideLayout" Target="../slideLayouts/slideLayout2864.xml"/><Relationship Id="rId3" Type="http://schemas.openxmlformats.org/officeDocument/2006/relationships/slideLayout" Target="../slideLayouts/slideLayout2863.xml"/><Relationship Id="rId2" Type="http://schemas.openxmlformats.org/officeDocument/2006/relationships/slideLayout" Target="../slideLayouts/slideLayout2862.xml"/><Relationship Id="rId12" Type="http://schemas.openxmlformats.org/officeDocument/2006/relationships/theme" Target="../theme/theme261.xml"/><Relationship Id="rId11" Type="http://schemas.openxmlformats.org/officeDocument/2006/relationships/slideLayout" Target="../slideLayouts/slideLayout2871.xml"/><Relationship Id="rId10" Type="http://schemas.openxmlformats.org/officeDocument/2006/relationships/slideLayout" Target="../slideLayouts/slideLayout2870.xml"/><Relationship Id="rId1" Type="http://schemas.openxmlformats.org/officeDocument/2006/relationships/slideLayout" Target="../slideLayouts/slideLayout2861.xml"/></Relationships>
</file>

<file path=ppt/slideMasters/_rels/slideMaster2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80.xml"/><Relationship Id="rId8" Type="http://schemas.openxmlformats.org/officeDocument/2006/relationships/slideLayout" Target="../slideLayouts/slideLayout2879.xml"/><Relationship Id="rId7" Type="http://schemas.openxmlformats.org/officeDocument/2006/relationships/slideLayout" Target="../slideLayouts/slideLayout2878.xml"/><Relationship Id="rId6" Type="http://schemas.openxmlformats.org/officeDocument/2006/relationships/slideLayout" Target="../slideLayouts/slideLayout2877.xml"/><Relationship Id="rId5" Type="http://schemas.openxmlformats.org/officeDocument/2006/relationships/slideLayout" Target="../slideLayouts/slideLayout2876.xml"/><Relationship Id="rId4" Type="http://schemas.openxmlformats.org/officeDocument/2006/relationships/slideLayout" Target="../slideLayouts/slideLayout2875.xml"/><Relationship Id="rId3" Type="http://schemas.openxmlformats.org/officeDocument/2006/relationships/slideLayout" Target="../slideLayouts/slideLayout2874.xml"/><Relationship Id="rId2" Type="http://schemas.openxmlformats.org/officeDocument/2006/relationships/slideLayout" Target="../slideLayouts/slideLayout2873.xml"/><Relationship Id="rId12" Type="http://schemas.openxmlformats.org/officeDocument/2006/relationships/theme" Target="../theme/theme262.xml"/><Relationship Id="rId11" Type="http://schemas.openxmlformats.org/officeDocument/2006/relationships/slideLayout" Target="../slideLayouts/slideLayout2882.xml"/><Relationship Id="rId10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72.xml"/></Relationships>
</file>

<file path=ppt/slideMasters/_rels/slideMaster2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91.xml"/><Relationship Id="rId8" Type="http://schemas.openxmlformats.org/officeDocument/2006/relationships/slideLayout" Target="../slideLayouts/slideLayout2890.xml"/><Relationship Id="rId7" Type="http://schemas.openxmlformats.org/officeDocument/2006/relationships/slideLayout" Target="../slideLayouts/slideLayout2889.xml"/><Relationship Id="rId6" Type="http://schemas.openxmlformats.org/officeDocument/2006/relationships/slideLayout" Target="../slideLayouts/slideLayout2888.xml"/><Relationship Id="rId5" Type="http://schemas.openxmlformats.org/officeDocument/2006/relationships/slideLayout" Target="../slideLayouts/slideLayout2887.xml"/><Relationship Id="rId4" Type="http://schemas.openxmlformats.org/officeDocument/2006/relationships/slideLayout" Target="../slideLayouts/slideLayout2886.xml"/><Relationship Id="rId3" Type="http://schemas.openxmlformats.org/officeDocument/2006/relationships/slideLayout" Target="../slideLayouts/slideLayout2885.xml"/><Relationship Id="rId2" Type="http://schemas.openxmlformats.org/officeDocument/2006/relationships/slideLayout" Target="../slideLayouts/slideLayout2884.xml"/><Relationship Id="rId12" Type="http://schemas.openxmlformats.org/officeDocument/2006/relationships/theme" Target="../theme/theme263.xml"/><Relationship Id="rId11" Type="http://schemas.openxmlformats.org/officeDocument/2006/relationships/slideLayout" Target="../slideLayouts/slideLayout2893.xml"/><Relationship Id="rId10" Type="http://schemas.openxmlformats.org/officeDocument/2006/relationships/slideLayout" Target="../slideLayouts/slideLayout2892.xml"/><Relationship Id="rId1" Type="http://schemas.openxmlformats.org/officeDocument/2006/relationships/slideLayout" Target="../slideLayouts/slideLayout2883.xml"/></Relationships>
</file>

<file path=ppt/slideMasters/_rels/slideMaster2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02.xml"/><Relationship Id="rId8" Type="http://schemas.openxmlformats.org/officeDocument/2006/relationships/slideLayout" Target="../slideLayouts/slideLayout2901.xml"/><Relationship Id="rId7" Type="http://schemas.openxmlformats.org/officeDocument/2006/relationships/slideLayout" Target="../slideLayouts/slideLayout2900.xml"/><Relationship Id="rId6" Type="http://schemas.openxmlformats.org/officeDocument/2006/relationships/slideLayout" Target="../slideLayouts/slideLayout2899.xml"/><Relationship Id="rId5" Type="http://schemas.openxmlformats.org/officeDocument/2006/relationships/slideLayout" Target="../slideLayouts/slideLayout2898.xml"/><Relationship Id="rId4" Type="http://schemas.openxmlformats.org/officeDocument/2006/relationships/slideLayout" Target="../slideLayouts/slideLayout2897.xml"/><Relationship Id="rId3" Type="http://schemas.openxmlformats.org/officeDocument/2006/relationships/slideLayout" Target="../slideLayouts/slideLayout2896.xml"/><Relationship Id="rId2" Type="http://schemas.openxmlformats.org/officeDocument/2006/relationships/slideLayout" Target="../slideLayouts/slideLayout2895.xml"/><Relationship Id="rId12" Type="http://schemas.openxmlformats.org/officeDocument/2006/relationships/theme" Target="../theme/theme264.xml"/><Relationship Id="rId11" Type="http://schemas.openxmlformats.org/officeDocument/2006/relationships/slideLayout" Target="../slideLayouts/slideLayout2904.xml"/><Relationship Id="rId10" Type="http://schemas.openxmlformats.org/officeDocument/2006/relationships/slideLayout" Target="../slideLayouts/slideLayout2903.xml"/><Relationship Id="rId1" Type="http://schemas.openxmlformats.org/officeDocument/2006/relationships/slideLayout" Target="../slideLayouts/slideLayout2894.xml"/></Relationships>
</file>

<file path=ppt/slideMasters/_rels/slideMaster2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13.xml"/><Relationship Id="rId8" Type="http://schemas.openxmlformats.org/officeDocument/2006/relationships/slideLayout" Target="../slideLayouts/slideLayout2912.xml"/><Relationship Id="rId7" Type="http://schemas.openxmlformats.org/officeDocument/2006/relationships/slideLayout" Target="../slideLayouts/slideLayout2911.xml"/><Relationship Id="rId6" Type="http://schemas.openxmlformats.org/officeDocument/2006/relationships/slideLayout" Target="../slideLayouts/slideLayout2910.xml"/><Relationship Id="rId5" Type="http://schemas.openxmlformats.org/officeDocument/2006/relationships/slideLayout" Target="../slideLayouts/slideLayout2909.xml"/><Relationship Id="rId4" Type="http://schemas.openxmlformats.org/officeDocument/2006/relationships/slideLayout" Target="../slideLayouts/slideLayout2908.xml"/><Relationship Id="rId3" Type="http://schemas.openxmlformats.org/officeDocument/2006/relationships/slideLayout" Target="../slideLayouts/slideLayout2907.xml"/><Relationship Id="rId2" Type="http://schemas.openxmlformats.org/officeDocument/2006/relationships/slideLayout" Target="../slideLayouts/slideLayout2906.xml"/><Relationship Id="rId12" Type="http://schemas.openxmlformats.org/officeDocument/2006/relationships/theme" Target="../theme/theme265.xml"/><Relationship Id="rId11" Type="http://schemas.openxmlformats.org/officeDocument/2006/relationships/slideLayout" Target="../slideLayouts/slideLayout2915.xml"/><Relationship Id="rId10" Type="http://schemas.openxmlformats.org/officeDocument/2006/relationships/slideLayout" Target="../slideLayouts/slideLayout2914.xml"/><Relationship Id="rId1" Type="http://schemas.openxmlformats.org/officeDocument/2006/relationships/slideLayout" Target="../slideLayouts/slideLayout2905.xml"/></Relationships>
</file>

<file path=ppt/slideMasters/_rels/slideMaster2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24.xml"/><Relationship Id="rId8" Type="http://schemas.openxmlformats.org/officeDocument/2006/relationships/slideLayout" Target="../slideLayouts/slideLayout2923.xml"/><Relationship Id="rId7" Type="http://schemas.openxmlformats.org/officeDocument/2006/relationships/slideLayout" Target="../slideLayouts/slideLayout2922.xml"/><Relationship Id="rId6" Type="http://schemas.openxmlformats.org/officeDocument/2006/relationships/slideLayout" Target="../slideLayouts/slideLayout2921.xml"/><Relationship Id="rId5" Type="http://schemas.openxmlformats.org/officeDocument/2006/relationships/slideLayout" Target="../slideLayouts/slideLayout2920.xml"/><Relationship Id="rId4" Type="http://schemas.openxmlformats.org/officeDocument/2006/relationships/slideLayout" Target="../slideLayouts/slideLayout2919.xml"/><Relationship Id="rId3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17.xml"/><Relationship Id="rId12" Type="http://schemas.openxmlformats.org/officeDocument/2006/relationships/theme" Target="../theme/theme266.xml"/><Relationship Id="rId11" Type="http://schemas.openxmlformats.org/officeDocument/2006/relationships/slideLayout" Target="../slideLayouts/slideLayout2926.xml"/><Relationship Id="rId10" Type="http://schemas.openxmlformats.org/officeDocument/2006/relationships/slideLayout" Target="../slideLayouts/slideLayout2925.xml"/><Relationship Id="rId1" Type="http://schemas.openxmlformats.org/officeDocument/2006/relationships/slideLayout" Target="../slideLayouts/slideLayout2916.xml"/></Relationships>
</file>

<file path=ppt/slideMasters/_rels/slideMaster2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35.xml"/><Relationship Id="rId8" Type="http://schemas.openxmlformats.org/officeDocument/2006/relationships/slideLayout" Target="../slideLayouts/slideLayout2934.xml"/><Relationship Id="rId7" Type="http://schemas.openxmlformats.org/officeDocument/2006/relationships/slideLayout" Target="../slideLayouts/slideLayout2933.xml"/><Relationship Id="rId6" Type="http://schemas.openxmlformats.org/officeDocument/2006/relationships/slideLayout" Target="../slideLayouts/slideLayout2932.xml"/><Relationship Id="rId5" Type="http://schemas.openxmlformats.org/officeDocument/2006/relationships/slideLayout" Target="../slideLayouts/slideLayout2931.xml"/><Relationship Id="rId4" Type="http://schemas.openxmlformats.org/officeDocument/2006/relationships/slideLayout" Target="../slideLayouts/slideLayout2930.xml"/><Relationship Id="rId3" Type="http://schemas.openxmlformats.org/officeDocument/2006/relationships/slideLayout" Target="../slideLayouts/slideLayout2929.xml"/><Relationship Id="rId2" Type="http://schemas.openxmlformats.org/officeDocument/2006/relationships/slideLayout" Target="../slideLayouts/slideLayout2928.xml"/><Relationship Id="rId12" Type="http://schemas.openxmlformats.org/officeDocument/2006/relationships/theme" Target="../theme/theme267.xml"/><Relationship Id="rId11" Type="http://schemas.openxmlformats.org/officeDocument/2006/relationships/slideLayout" Target="../slideLayouts/slideLayout2937.xml"/><Relationship Id="rId10" Type="http://schemas.openxmlformats.org/officeDocument/2006/relationships/slideLayout" Target="../slideLayouts/slideLayout2936.xml"/><Relationship Id="rId1" Type="http://schemas.openxmlformats.org/officeDocument/2006/relationships/slideLayout" Target="../slideLayouts/slideLayout2927.xml"/></Relationships>
</file>

<file path=ppt/slideMasters/_rels/slideMaster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5.xml"/><Relationship Id="rId8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8.xml"/><Relationship Id="rId12" Type="http://schemas.openxmlformats.org/officeDocument/2006/relationships/theme" Target="../theme/theme27.xml"/><Relationship Id="rId11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87.xml"/></Relationships>
</file>

<file path=ppt/slideMasters/_rels/slideMaster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6.xml"/><Relationship Id="rId8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9.xml"/><Relationship Id="rId12" Type="http://schemas.openxmlformats.org/officeDocument/2006/relationships/theme" Target="../theme/theme28.xml"/><Relationship Id="rId11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298.xml"/></Relationships>
</file>

<file path=ppt/slideMasters/_rels/slideMaster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10.xml"/><Relationship Id="rId12" Type="http://schemas.openxmlformats.org/officeDocument/2006/relationships/theme" Target="../theme/theme29.xml"/><Relationship Id="rId11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309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28.xml"/><Relationship Id="rId8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21.xml"/><Relationship Id="rId12" Type="http://schemas.openxmlformats.org/officeDocument/2006/relationships/theme" Target="../theme/theme30.xml"/><Relationship Id="rId11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29.xml"/><Relationship Id="rId1" Type="http://schemas.openxmlformats.org/officeDocument/2006/relationships/slideLayout" Target="../slideLayouts/slideLayout320.xml"/></Relationships>
</file>

<file path=ppt/slideMasters/_rels/slideMaster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39.xml"/><Relationship Id="rId8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34.xml"/><Relationship Id="rId3" Type="http://schemas.openxmlformats.org/officeDocument/2006/relationships/slideLayout" Target="../slideLayouts/slideLayout333.xml"/><Relationship Id="rId2" Type="http://schemas.openxmlformats.org/officeDocument/2006/relationships/slideLayout" Target="../slideLayouts/slideLayout332.xml"/><Relationship Id="rId12" Type="http://schemas.openxmlformats.org/officeDocument/2006/relationships/theme" Target="../theme/theme31.xml"/><Relationship Id="rId11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0.xml"/><Relationship Id="rId1" Type="http://schemas.openxmlformats.org/officeDocument/2006/relationships/slideLayout" Target="../slideLayouts/slideLayout331.xml"/></Relationships>
</file>

<file path=ppt/slideMasters/_rels/slideMaster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0.xml"/><Relationship Id="rId8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5.xml"/><Relationship Id="rId3" Type="http://schemas.openxmlformats.org/officeDocument/2006/relationships/slideLayout" Target="../slideLayouts/slideLayout344.xml"/><Relationship Id="rId2" Type="http://schemas.openxmlformats.org/officeDocument/2006/relationships/slideLayout" Target="../slideLayouts/slideLayout343.xml"/><Relationship Id="rId12" Type="http://schemas.openxmlformats.org/officeDocument/2006/relationships/theme" Target="../theme/theme32.xml"/><Relationship Id="rId11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42.xml"/></Relationships>
</file>

<file path=ppt/slideMasters/_rels/slideMaster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61.xml"/><Relationship Id="rId8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354.xml"/><Relationship Id="rId12" Type="http://schemas.openxmlformats.org/officeDocument/2006/relationships/theme" Target="../theme/theme33.xml"/><Relationship Id="rId11" Type="http://schemas.openxmlformats.org/officeDocument/2006/relationships/slideLayout" Target="../slideLayouts/slideLayout363.xml"/><Relationship Id="rId10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53.xml"/></Relationships>
</file>

<file path=ppt/slideMasters/_rels/slideMaster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72.xml"/><Relationship Id="rId8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7.xml"/><Relationship Id="rId3" Type="http://schemas.openxmlformats.org/officeDocument/2006/relationships/slideLayout" Target="../slideLayouts/slideLayout366.xml"/><Relationship Id="rId2" Type="http://schemas.openxmlformats.org/officeDocument/2006/relationships/slideLayout" Target="../slideLayouts/slideLayout365.xml"/><Relationship Id="rId12" Type="http://schemas.openxmlformats.org/officeDocument/2006/relationships/theme" Target="../theme/theme34.xml"/><Relationship Id="rId11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73.xml"/><Relationship Id="rId1" Type="http://schemas.openxmlformats.org/officeDocument/2006/relationships/slideLayout" Target="../slideLayouts/slideLayout364.xml"/></Relationships>
</file>

<file path=ppt/slideMasters/_rels/slideMaster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83.xml"/><Relationship Id="rId8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76.xml"/><Relationship Id="rId12" Type="http://schemas.openxmlformats.org/officeDocument/2006/relationships/theme" Target="../theme/theme35.xml"/><Relationship Id="rId11" Type="http://schemas.openxmlformats.org/officeDocument/2006/relationships/slideLayout" Target="../slideLayouts/slideLayout385.xml"/><Relationship Id="rId1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75.xml"/></Relationships>
</file>

<file path=ppt/slideMasters/_rels/slideMaster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94.xml"/><Relationship Id="rId8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9.xml"/><Relationship Id="rId3" Type="http://schemas.openxmlformats.org/officeDocument/2006/relationships/slideLayout" Target="../slideLayouts/slideLayout388.xml"/><Relationship Id="rId2" Type="http://schemas.openxmlformats.org/officeDocument/2006/relationships/slideLayout" Target="../slideLayouts/slideLayout387.xml"/><Relationship Id="rId12" Type="http://schemas.openxmlformats.org/officeDocument/2006/relationships/theme" Target="../theme/theme36.xml"/><Relationship Id="rId11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6.xml"/></Relationships>
</file>

<file path=ppt/slideMasters/_rels/slideMaster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99.xml"/><Relationship Id="rId2" Type="http://schemas.openxmlformats.org/officeDocument/2006/relationships/slideLayout" Target="../slideLayouts/slideLayout398.xml"/><Relationship Id="rId12" Type="http://schemas.openxmlformats.org/officeDocument/2006/relationships/theme" Target="../theme/theme37.xml"/><Relationship Id="rId11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06.xml"/><Relationship Id="rId1" Type="http://schemas.openxmlformats.org/officeDocument/2006/relationships/slideLayout" Target="../slideLayouts/slideLayout397.xml"/></Relationships>
</file>

<file path=ppt/slideMasters/_rels/slideMaster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16.xml"/><Relationship Id="rId8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4.xml"/><Relationship Id="rId6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409.xml"/><Relationship Id="rId12" Type="http://schemas.openxmlformats.org/officeDocument/2006/relationships/theme" Target="../theme/theme38.xml"/><Relationship Id="rId11" Type="http://schemas.openxmlformats.org/officeDocument/2006/relationships/slideLayout" Target="../slideLayouts/slideLayout418.xml"/><Relationship Id="rId1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08.xml"/></Relationships>
</file>

<file path=ppt/slideMasters/_rels/slideMaster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7.xml"/><Relationship Id="rId8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25.xml"/><Relationship Id="rId6" Type="http://schemas.openxmlformats.org/officeDocument/2006/relationships/slideLayout" Target="../slideLayouts/slideLayout424.xml"/><Relationship Id="rId5" Type="http://schemas.openxmlformats.org/officeDocument/2006/relationships/slideLayout" Target="../slideLayouts/slideLayout423.xml"/><Relationship Id="rId4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2" Type="http://schemas.openxmlformats.org/officeDocument/2006/relationships/theme" Target="../theme/theme39.xml"/><Relationship Id="rId11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1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38.xml"/><Relationship Id="rId8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35.xml"/><Relationship Id="rId5" Type="http://schemas.openxmlformats.org/officeDocument/2006/relationships/slideLayout" Target="../slideLayouts/slideLayout434.xml"/><Relationship Id="rId4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31.xml"/><Relationship Id="rId12" Type="http://schemas.openxmlformats.org/officeDocument/2006/relationships/theme" Target="../theme/theme40.xml"/><Relationship Id="rId11" Type="http://schemas.openxmlformats.org/officeDocument/2006/relationships/slideLayout" Target="../slideLayouts/slideLayout440.xml"/><Relationship Id="rId10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0.xml"/></Relationships>
</file>

<file path=ppt/slideMasters/_rels/slideMaster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49.xml"/><Relationship Id="rId8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5.xml"/><Relationship Id="rId4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42.xml"/><Relationship Id="rId12" Type="http://schemas.openxmlformats.org/officeDocument/2006/relationships/theme" Target="../theme/theme41.xml"/><Relationship Id="rId11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0.xml"/><Relationship Id="rId1" Type="http://schemas.openxmlformats.org/officeDocument/2006/relationships/slideLayout" Target="../slideLayouts/slideLayout441.xml"/></Relationships>
</file>

<file path=ppt/slideMasters/_rels/slideMaster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0.xml"/><Relationship Id="rId8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53.xml"/><Relationship Id="rId12" Type="http://schemas.openxmlformats.org/officeDocument/2006/relationships/theme" Target="../theme/theme42.xml"/><Relationship Id="rId11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61.xml"/><Relationship Id="rId1" Type="http://schemas.openxmlformats.org/officeDocument/2006/relationships/slideLayout" Target="../slideLayouts/slideLayout452.xml"/></Relationships>
</file>

<file path=ppt/slideMasters/_rels/slideMaster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1.xml"/><Relationship Id="rId8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68.xml"/><Relationship Id="rId5" Type="http://schemas.openxmlformats.org/officeDocument/2006/relationships/slideLayout" Target="../slideLayouts/slideLayout467.xml"/><Relationship Id="rId4" Type="http://schemas.openxmlformats.org/officeDocument/2006/relationships/slideLayout" Target="../slideLayouts/slideLayout466.xml"/><Relationship Id="rId3" Type="http://schemas.openxmlformats.org/officeDocument/2006/relationships/slideLayout" Target="../slideLayouts/slideLayout465.xml"/><Relationship Id="rId2" Type="http://schemas.openxmlformats.org/officeDocument/2006/relationships/slideLayout" Target="../slideLayouts/slideLayout464.xml"/><Relationship Id="rId12" Type="http://schemas.openxmlformats.org/officeDocument/2006/relationships/theme" Target="../theme/theme43.xml"/><Relationship Id="rId11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63.xml"/></Relationships>
</file>

<file path=ppt/slideMasters/_rels/slideMaster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82.xml"/><Relationship Id="rId8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7.xml"/><Relationship Id="rId3" Type="http://schemas.openxmlformats.org/officeDocument/2006/relationships/slideLayout" Target="../slideLayouts/slideLayout476.xml"/><Relationship Id="rId2" Type="http://schemas.openxmlformats.org/officeDocument/2006/relationships/slideLayout" Target="../slideLayouts/slideLayout475.xml"/><Relationship Id="rId12" Type="http://schemas.openxmlformats.org/officeDocument/2006/relationships/theme" Target="../theme/theme44.xml"/><Relationship Id="rId11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74.xml"/></Relationships>
</file>

<file path=ppt/slideMasters/_rels/slideMaster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93.xml"/><Relationship Id="rId8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8.xml"/><Relationship Id="rId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86.xml"/><Relationship Id="rId12" Type="http://schemas.openxmlformats.org/officeDocument/2006/relationships/theme" Target="../theme/theme45.xml"/><Relationship Id="rId11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85.xml"/></Relationships>
</file>

<file path=ppt/slideMasters/_rels/slideMaster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04.xml"/><Relationship Id="rId8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9.xml"/><Relationship Id="rId3" Type="http://schemas.openxmlformats.org/officeDocument/2006/relationships/slideLayout" Target="../slideLayouts/slideLayout498.xml"/><Relationship Id="rId2" Type="http://schemas.openxmlformats.org/officeDocument/2006/relationships/slideLayout" Target="../slideLayouts/slideLayout497.xml"/><Relationship Id="rId12" Type="http://schemas.openxmlformats.org/officeDocument/2006/relationships/theme" Target="../theme/theme46.xml"/><Relationship Id="rId11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05.xml"/><Relationship Id="rId1" Type="http://schemas.openxmlformats.org/officeDocument/2006/relationships/slideLayout" Target="../slideLayouts/slideLayout496.xml"/></Relationships>
</file>

<file path=ppt/slideMasters/_rels/slideMaster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15.xml"/><Relationship Id="rId8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10.xml"/><Relationship Id="rId3" Type="http://schemas.openxmlformats.org/officeDocument/2006/relationships/slideLayout" Target="../slideLayouts/slideLayout509.xml"/><Relationship Id="rId2" Type="http://schemas.openxmlformats.org/officeDocument/2006/relationships/slideLayout" Target="../slideLayouts/slideLayout508.xml"/><Relationship Id="rId12" Type="http://schemas.openxmlformats.org/officeDocument/2006/relationships/theme" Target="../theme/theme47.xml"/><Relationship Id="rId11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16.xml"/><Relationship Id="rId1" Type="http://schemas.openxmlformats.org/officeDocument/2006/relationships/slideLayout" Target="../slideLayouts/slideLayout507.xml"/></Relationships>
</file>

<file path=ppt/slideMasters/_rels/slideMaster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26.xml"/><Relationship Id="rId8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21.xml"/><Relationship Id="rId3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9.xml"/><Relationship Id="rId12" Type="http://schemas.openxmlformats.org/officeDocument/2006/relationships/theme" Target="../theme/theme48.xml"/><Relationship Id="rId11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27.xml"/><Relationship Id="rId1" Type="http://schemas.openxmlformats.org/officeDocument/2006/relationships/slideLayout" Target="../slideLayouts/slideLayout518.xml"/></Relationships>
</file>

<file path=ppt/slideMasters/_rels/slideMaster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7.xml"/><Relationship Id="rId8" Type="http://schemas.openxmlformats.org/officeDocument/2006/relationships/slideLayout" Target="../slideLayouts/slideLayout536.xml"/><Relationship Id="rId7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32.xml"/><Relationship Id="rId3" Type="http://schemas.openxmlformats.org/officeDocument/2006/relationships/slideLayout" Target="../slideLayouts/slideLayout531.xml"/><Relationship Id="rId2" Type="http://schemas.openxmlformats.org/officeDocument/2006/relationships/slideLayout" Target="../slideLayouts/slideLayout530.xml"/><Relationship Id="rId12" Type="http://schemas.openxmlformats.org/officeDocument/2006/relationships/theme" Target="../theme/theme49.xml"/><Relationship Id="rId11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38.xml"/><Relationship Id="rId1" Type="http://schemas.openxmlformats.org/officeDocument/2006/relationships/slideLayout" Target="../slideLayouts/slideLayout529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11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45.xml"/></Relationships>
</file>

<file path=ppt/slideMasters/_rels/slideMaster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48.xml"/><Relationship Id="rId8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2" Type="http://schemas.openxmlformats.org/officeDocument/2006/relationships/theme" Target="../theme/theme50.xml"/><Relationship Id="rId11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0.xml"/></Relationships>
</file>

<file path=ppt/slideMasters/_rels/slideMaster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59.xml"/><Relationship Id="rId8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52.xml"/><Relationship Id="rId12" Type="http://schemas.openxmlformats.org/officeDocument/2006/relationships/theme" Target="../theme/theme51.xml"/><Relationship Id="rId11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0.xml"/><Relationship Id="rId1" Type="http://schemas.openxmlformats.org/officeDocument/2006/relationships/slideLayout" Target="../slideLayouts/slideLayout551.xml"/></Relationships>
</file>

<file path=ppt/slideMasters/_rels/slideMaster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569.xml"/><Relationship Id="rId7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5.xml"/><Relationship Id="rId3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63.xml"/><Relationship Id="rId12" Type="http://schemas.openxmlformats.org/officeDocument/2006/relationships/theme" Target="../theme/theme52.xml"/><Relationship Id="rId11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62.xml"/></Relationships>
</file>

<file path=ppt/slideMasters/_rels/slideMaster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81.xml"/><Relationship Id="rId8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74.xml"/><Relationship Id="rId12" Type="http://schemas.openxmlformats.org/officeDocument/2006/relationships/theme" Target="../theme/theme53.xml"/><Relationship Id="rId11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73.xml"/></Relationships>
</file>

<file path=ppt/slideMasters/_rels/slideMaster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92.xml"/><Relationship Id="rId8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6.xml"/><Relationship Id="rId2" Type="http://schemas.openxmlformats.org/officeDocument/2006/relationships/slideLayout" Target="../slideLayouts/slideLayout585.xml"/><Relationship Id="rId12" Type="http://schemas.openxmlformats.org/officeDocument/2006/relationships/theme" Target="../theme/theme54.xml"/><Relationship Id="rId11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84.xml"/></Relationships>
</file>

<file path=ppt/slideMasters/_rels/slideMaster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8.xml"/><Relationship Id="rId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96.xml"/><Relationship Id="rId12" Type="http://schemas.openxmlformats.org/officeDocument/2006/relationships/theme" Target="../theme/theme55.xml"/><Relationship Id="rId11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595.xml"/></Relationships>
</file>

<file path=ppt/slideMasters/_rels/slideMaster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14.xml"/><Relationship Id="rId8" Type="http://schemas.openxmlformats.org/officeDocument/2006/relationships/slideLayout" Target="../slideLayouts/slideLayout613.xml"/><Relationship Id="rId7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9.xml"/><Relationship Id="rId3" Type="http://schemas.openxmlformats.org/officeDocument/2006/relationships/slideLayout" Target="../slideLayouts/slideLayout608.xml"/><Relationship Id="rId2" Type="http://schemas.openxmlformats.org/officeDocument/2006/relationships/slideLayout" Target="../slideLayouts/slideLayout607.xml"/><Relationship Id="rId12" Type="http://schemas.openxmlformats.org/officeDocument/2006/relationships/theme" Target="../theme/theme56.xml"/><Relationship Id="rId11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06.xml"/></Relationships>
</file>

<file path=ppt/slideMasters/_rels/slideMaster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25.xml"/><Relationship Id="rId8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18.xml"/><Relationship Id="rId12" Type="http://schemas.openxmlformats.org/officeDocument/2006/relationships/theme" Target="../theme/theme57.xml"/><Relationship Id="rId11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17.xml"/></Relationships>
</file>

<file path=ppt/slideMasters/_rels/slideMaster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36.xml"/><Relationship Id="rId8" Type="http://schemas.openxmlformats.org/officeDocument/2006/relationships/slideLayout" Target="../slideLayouts/slideLayout635.xml"/><Relationship Id="rId7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31.xml"/><Relationship Id="rId3" Type="http://schemas.openxmlformats.org/officeDocument/2006/relationships/slideLayout" Target="../slideLayouts/slideLayout630.xml"/><Relationship Id="rId2" Type="http://schemas.openxmlformats.org/officeDocument/2006/relationships/slideLayout" Target="../slideLayouts/slideLayout629.xml"/><Relationship Id="rId12" Type="http://schemas.openxmlformats.org/officeDocument/2006/relationships/theme" Target="../theme/theme58.xml"/><Relationship Id="rId11" Type="http://schemas.openxmlformats.org/officeDocument/2006/relationships/slideLayout" Target="../slideLayouts/slideLayout638.xml"/><Relationship Id="rId10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28.xml"/></Relationships>
</file>

<file path=ppt/slideMasters/_rels/slideMaster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646.xml"/><Relationship Id="rId7" Type="http://schemas.openxmlformats.org/officeDocument/2006/relationships/slideLayout" Target="../slideLayouts/slideLayout645.xml"/><Relationship Id="rId6" Type="http://schemas.openxmlformats.org/officeDocument/2006/relationships/slideLayout" Target="../slideLayouts/slideLayout644.xml"/><Relationship Id="rId5" Type="http://schemas.openxmlformats.org/officeDocument/2006/relationships/slideLayout" Target="../slideLayouts/slideLayout643.xml"/><Relationship Id="rId4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41.xml"/><Relationship Id="rId2" Type="http://schemas.openxmlformats.org/officeDocument/2006/relationships/slideLayout" Target="../slideLayouts/slideLayout640.xml"/><Relationship Id="rId12" Type="http://schemas.openxmlformats.org/officeDocument/2006/relationships/theme" Target="../theme/theme59.xml"/><Relationship Id="rId11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8.xml"/><Relationship Id="rId1" Type="http://schemas.openxmlformats.org/officeDocument/2006/relationships/slideLayout" Target="../slideLayouts/slideLayout639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7.xml"/><Relationship Id="rId12" Type="http://schemas.openxmlformats.org/officeDocument/2006/relationships/theme" Target="../theme/theme6.xml"/><Relationship Id="rId11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56.xml"/></Relationships>
</file>

<file path=ppt/slideMasters/_rels/slideMaster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58.xml"/><Relationship Id="rId8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56.xml"/><Relationship Id="rId6" Type="http://schemas.openxmlformats.org/officeDocument/2006/relationships/slideLayout" Target="../slideLayouts/slideLayout655.xml"/><Relationship Id="rId5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651.xml"/><Relationship Id="rId12" Type="http://schemas.openxmlformats.org/officeDocument/2006/relationships/theme" Target="../theme/theme60.xml"/><Relationship Id="rId11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659.xml"/><Relationship Id="rId1" Type="http://schemas.openxmlformats.org/officeDocument/2006/relationships/slideLayout" Target="../slideLayouts/slideLayout650.xml"/></Relationships>
</file>

<file path=ppt/slideMasters/_rels/slideMaster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9.xml"/><Relationship Id="rId8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62.xml"/><Relationship Id="rId12" Type="http://schemas.openxmlformats.org/officeDocument/2006/relationships/theme" Target="../theme/theme61.xml"/><Relationship Id="rId11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1.xml"/></Relationships>
</file>

<file path=ppt/slideMasters/_rels/slideMaster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78.xml"/><Relationship Id="rId6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73.xml"/><Relationship Id="rId12" Type="http://schemas.openxmlformats.org/officeDocument/2006/relationships/theme" Target="../theme/theme62.xml"/><Relationship Id="rId11" Type="http://schemas.openxmlformats.org/officeDocument/2006/relationships/slideLayout" Target="../slideLayouts/slideLayout682.xml"/><Relationship Id="rId10" Type="http://schemas.openxmlformats.org/officeDocument/2006/relationships/slideLayout" Target="../slideLayouts/slideLayout681.xml"/><Relationship Id="rId1" Type="http://schemas.openxmlformats.org/officeDocument/2006/relationships/slideLayout" Target="../slideLayouts/slideLayout672.xml"/></Relationships>
</file>

<file path=ppt/slideMasters/_rels/slideMaster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91.xml"/><Relationship Id="rId8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88.xml"/><Relationship Id="rId5" Type="http://schemas.openxmlformats.org/officeDocument/2006/relationships/slideLayout" Target="../slideLayouts/slideLayout687.xml"/><Relationship Id="rId4" Type="http://schemas.openxmlformats.org/officeDocument/2006/relationships/slideLayout" Target="../slideLayouts/slideLayout686.xml"/><Relationship Id="rId3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84.xml"/><Relationship Id="rId12" Type="http://schemas.openxmlformats.org/officeDocument/2006/relationships/theme" Target="../theme/theme63.xml"/><Relationship Id="rId11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2.xml"/><Relationship Id="rId1" Type="http://schemas.openxmlformats.org/officeDocument/2006/relationships/slideLayout" Target="../slideLayouts/slideLayout683.xml"/></Relationships>
</file>

<file path=ppt/slideMasters/_rels/slideMaster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2.xml"/><Relationship Id="rId8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0.xml"/><Relationship Id="rId6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7.xml"/><Relationship Id="rId3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95.xml"/><Relationship Id="rId12" Type="http://schemas.openxmlformats.org/officeDocument/2006/relationships/theme" Target="../theme/theme64.xml"/><Relationship Id="rId11" Type="http://schemas.openxmlformats.org/officeDocument/2006/relationships/slideLayout" Target="../slideLayouts/slideLayout704.xml"/><Relationship Id="rId10" Type="http://schemas.openxmlformats.org/officeDocument/2006/relationships/slideLayout" Target="../slideLayouts/slideLayout703.xml"/><Relationship Id="rId1" Type="http://schemas.openxmlformats.org/officeDocument/2006/relationships/slideLayout" Target="../slideLayouts/slideLayout694.xml"/></Relationships>
</file>

<file path=ppt/slideMasters/_rels/slideMaster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3.xml"/><Relationship Id="rId8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1.xml"/><Relationship Id="rId6" Type="http://schemas.openxmlformats.org/officeDocument/2006/relationships/slideLayout" Target="../slideLayouts/slideLayout710.xml"/><Relationship Id="rId5" Type="http://schemas.openxmlformats.org/officeDocument/2006/relationships/slideLayout" Target="../slideLayouts/slideLayout709.xml"/><Relationship Id="rId4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7.xml"/><Relationship Id="rId2" Type="http://schemas.openxmlformats.org/officeDocument/2006/relationships/slideLayout" Target="../slideLayouts/slideLayout706.xml"/><Relationship Id="rId12" Type="http://schemas.openxmlformats.org/officeDocument/2006/relationships/theme" Target="../theme/theme65.xml"/><Relationship Id="rId11" Type="http://schemas.openxmlformats.org/officeDocument/2006/relationships/slideLayout" Target="../slideLayouts/slideLayout715.xml"/><Relationship Id="rId10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05.xml"/></Relationships>
</file>

<file path=ppt/slideMasters/_rels/slideMaster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24.xml"/><Relationship Id="rId8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1.xml"/><Relationship Id="rId5" Type="http://schemas.openxmlformats.org/officeDocument/2006/relationships/slideLayout" Target="../slideLayouts/slideLayout720.xml"/><Relationship Id="rId4" Type="http://schemas.openxmlformats.org/officeDocument/2006/relationships/slideLayout" Target="../slideLayouts/slideLayout719.xml"/><Relationship Id="rId3" Type="http://schemas.openxmlformats.org/officeDocument/2006/relationships/slideLayout" Target="../slideLayouts/slideLayout718.xml"/><Relationship Id="rId2" Type="http://schemas.openxmlformats.org/officeDocument/2006/relationships/slideLayout" Target="../slideLayouts/slideLayout717.xml"/><Relationship Id="rId12" Type="http://schemas.openxmlformats.org/officeDocument/2006/relationships/theme" Target="../theme/theme66.xml"/><Relationship Id="rId11" Type="http://schemas.openxmlformats.org/officeDocument/2006/relationships/slideLayout" Target="../slideLayouts/slideLayout726.xml"/><Relationship Id="rId10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16.xml"/></Relationships>
</file>

<file path=ppt/slideMasters/_rels/slideMaster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35.xml"/><Relationship Id="rId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730.xml"/><Relationship Id="rId3" Type="http://schemas.openxmlformats.org/officeDocument/2006/relationships/slideLayout" Target="../slideLayouts/slideLayout729.xml"/><Relationship Id="rId2" Type="http://schemas.openxmlformats.org/officeDocument/2006/relationships/slideLayout" Target="../slideLayouts/slideLayout728.xml"/><Relationship Id="rId12" Type="http://schemas.openxmlformats.org/officeDocument/2006/relationships/theme" Target="../theme/theme67.xml"/><Relationship Id="rId11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36.xml"/><Relationship Id="rId1" Type="http://schemas.openxmlformats.org/officeDocument/2006/relationships/slideLayout" Target="../slideLayouts/slideLayout727.xml"/></Relationships>
</file>

<file path=ppt/slideMasters/_rels/slideMaster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41.xml"/><Relationship Id="rId3" Type="http://schemas.openxmlformats.org/officeDocument/2006/relationships/slideLayout" Target="../slideLayouts/slideLayout740.xml"/><Relationship Id="rId2" Type="http://schemas.openxmlformats.org/officeDocument/2006/relationships/slideLayout" Target="../slideLayouts/slideLayout739.xml"/><Relationship Id="rId12" Type="http://schemas.openxmlformats.org/officeDocument/2006/relationships/theme" Target="../theme/theme68.xml"/><Relationship Id="rId11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38.xml"/></Relationships>
</file>

<file path=ppt/slideMasters/_rels/slideMaster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7.xml"/><Relationship Id="rId8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53.xml"/><Relationship Id="rId4" Type="http://schemas.openxmlformats.org/officeDocument/2006/relationships/slideLayout" Target="../slideLayouts/slideLayout752.xml"/><Relationship Id="rId3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50.xml"/><Relationship Id="rId12" Type="http://schemas.openxmlformats.org/officeDocument/2006/relationships/theme" Target="../theme/theme69.xml"/><Relationship Id="rId11" Type="http://schemas.openxmlformats.org/officeDocument/2006/relationships/slideLayout" Target="../slideLayouts/slideLayout759.xml"/><Relationship Id="rId10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49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2" Type="http://schemas.openxmlformats.org/officeDocument/2006/relationships/theme" Target="../theme/theme7.xml"/><Relationship Id="rId11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7.xml"/></Relationships>
</file>

<file path=ppt/slideMasters/_rels/slideMaster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68.xml"/><Relationship Id="rId8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66.xml"/><Relationship Id="rId6" Type="http://schemas.openxmlformats.org/officeDocument/2006/relationships/slideLayout" Target="../slideLayouts/slideLayout765.xml"/><Relationship Id="rId5" Type="http://schemas.openxmlformats.org/officeDocument/2006/relationships/slideLayout" Target="../slideLayouts/slideLayout764.xml"/><Relationship Id="rId4" Type="http://schemas.openxmlformats.org/officeDocument/2006/relationships/slideLayout" Target="../slideLayouts/slideLayout763.xml"/><Relationship Id="rId3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761.xml"/><Relationship Id="rId12" Type="http://schemas.openxmlformats.org/officeDocument/2006/relationships/theme" Target="../theme/theme70.xml"/><Relationship Id="rId11" Type="http://schemas.openxmlformats.org/officeDocument/2006/relationships/slideLayout" Target="../slideLayouts/slideLayout770.xml"/><Relationship Id="rId10" Type="http://schemas.openxmlformats.org/officeDocument/2006/relationships/slideLayout" Target="../slideLayouts/slideLayout769.xml"/><Relationship Id="rId1" Type="http://schemas.openxmlformats.org/officeDocument/2006/relationships/slideLayout" Target="../slideLayouts/slideLayout760.xml"/></Relationships>
</file>

<file path=ppt/slideMasters/_rels/slideMaster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79.xml"/><Relationship Id="rId8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77.xml"/><Relationship Id="rId6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775.xml"/><Relationship Id="rId4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72.xml"/><Relationship Id="rId12" Type="http://schemas.openxmlformats.org/officeDocument/2006/relationships/theme" Target="../theme/theme71.xml"/><Relationship Id="rId11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80.xml"/><Relationship Id="rId1" Type="http://schemas.openxmlformats.org/officeDocument/2006/relationships/slideLayout" Target="../slideLayouts/slideLayout771.xml"/></Relationships>
</file>

<file path=ppt/slideMasters/_rels/slideMaster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90.xml"/><Relationship Id="rId8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88.xml"/><Relationship Id="rId6" Type="http://schemas.openxmlformats.org/officeDocument/2006/relationships/slideLayout" Target="../slideLayouts/slideLayout787.xml"/><Relationship Id="rId5" Type="http://schemas.openxmlformats.org/officeDocument/2006/relationships/slideLayout" Target="../slideLayouts/slideLayout786.xml"/><Relationship Id="rId4" Type="http://schemas.openxmlformats.org/officeDocument/2006/relationships/slideLayout" Target="../slideLayouts/slideLayout785.xml"/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2" Type="http://schemas.openxmlformats.org/officeDocument/2006/relationships/theme" Target="../theme/theme72.xml"/><Relationship Id="rId11" Type="http://schemas.openxmlformats.org/officeDocument/2006/relationships/slideLayout" Target="../slideLayouts/slideLayout792.xml"/><Relationship Id="rId10" Type="http://schemas.openxmlformats.org/officeDocument/2006/relationships/slideLayout" Target="../slideLayouts/slideLayout791.xml"/><Relationship Id="rId1" Type="http://schemas.openxmlformats.org/officeDocument/2006/relationships/slideLayout" Target="../slideLayouts/slideLayout782.xml"/></Relationships>
</file>

<file path=ppt/slideMasters/_rels/slideMaster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01.xml"/><Relationship Id="rId8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798.xml"/><Relationship Id="rId5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94.xml"/><Relationship Id="rId12" Type="http://schemas.openxmlformats.org/officeDocument/2006/relationships/theme" Target="../theme/theme73.xml"/><Relationship Id="rId11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93.xml"/></Relationships>
</file>

<file path=ppt/slideMasters/_rels/slideMaster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07.xml"/><Relationship Id="rId3" Type="http://schemas.openxmlformats.org/officeDocument/2006/relationships/slideLayout" Target="../slideLayouts/slideLayout806.xml"/><Relationship Id="rId2" Type="http://schemas.openxmlformats.org/officeDocument/2006/relationships/slideLayout" Target="../slideLayouts/slideLayout805.xml"/><Relationship Id="rId12" Type="http://schemas.openxmlformats.org/officeDocument/2006/relationships/theme" Target="../theme/theme74.xml"/><Relationship Id="rId11" Type="http://schemas.openxmlformats.org/officeDocument/2006/relationships/slideLayout" Target="../slideLayouts/slideLayout814.xml"/><Relationship Id="rId10" Type="http://schemas.openxmlformats.org/officeDocument/2006/relationships/slideLayout" Target="../slideLayouts/slideLayout813.xml"/><Relationship Id="rId1" Type="http://schemas.openxmlformats.org/officeDocument/2006/relationships/slideLayout" Target="../slideLayouts/slideLayout804.xml"/></Relationships>
</file>

<file path=ppt/slideMasters/_rels/slideMaster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23.xml"/><Relationship Id="rId8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818.xml"/><Relationship Id="rId3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16.xml"/><Relationship Id="rId12" Type="http://schemas.openxmlformats.org/officeDocument/2006/relationships/theme" Target="../theme/theme75.xml"/><Relationship Id="rId11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4.xml"/><Relationship Id="rId1" Type="http://schemas.openxmlformats.org/officeDocument/2006/relationships/slideLayout" Target="../slideLayouts/slideLayout815.xml"/></Relationships>
</file>

<file path=ppt/slideMasters/_rels/slideMaster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34.xml"/><Relationship Id="rId8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831.xml"/><Relationship Id="rId5" Type="http://schemas.openxmlformats.org/officeDocument/2006/relationships/slideLayout" Target="../slideLayouts/slideLayout830.xml"/><Relationship Id="rId4" Type="http://schemas.openxmlformats.org/officeDocument/2006/relationships/slideLayout" Target="../slideLayouts/slideLayout829.xml"/><Relationship Id="rId3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27.xml"/><Relationship Id="rId12" Type="http://schemas.openxmlformats.org/officeDocument/2006/relationships/theme" Target="../theme/theme76.xml"/><Relationship Id="rId11" Type="http://schemas.openxmlformats.org/officeDocument/2006/relationships/slideLayout" Target="../slideLayouts/slideLayout836.xml"/><Relationship Id="rId10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826.xml"/></Relationships>
</file>

<file path=ppt/slideMasters/_rels/slideMaster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45.xml"/><Relationship Id="rId8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842.xml"/><Relationship Id="rId5" Type="http://schemas.openxmlformats.org/officeDocument/2006/relationships/slideLayout" Target="../slideLayouts/slideLayout841.xml"/><Relationship Id="rId4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39.xml"/><Relationship Id="rId2" Type="http://schemas.openxmlformats.org/officeDocument/2006/relationships/slideLayout" Target="../slideLayouts/slideLayout838.xml"/><Relationship Id="rId12" Type="http://schemas.openxmlformats.org/officeDocument/2006/relationships/theme" Target="../theme/theme77.xml"/><Relationship Id="rId11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37.xml"/></Relationships>
</file>

<file path=ppt/slideMasters/_rels/slideMaster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6.xml"/><Relationship Id="rId8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3.xml"/><Relationship Id="rId5" Type="http://schemas.openxmlformats.org/officeDocument/2006/relationships/slideLayout" Target="../slideLayouts/slideLayout852.xml"/><Relationship Id="rId4" Type="http://schemas.openxmlformats.org/officeDocument/2006/relationships/slideLayout" Target="../slideLayouts/slideLayout851.xml"/><Relationship Id="rId3" Type="http://schemas.openxmlformats.org/officeDocument/2006/relationships/slideLayout" Target="../slideLayouts/slideLayout850.xml"/><Relationship Id="rId2" Type="http://schemas.openxmlformats.org/officeDocument/2006/relationships/slideLayout" Target="../slideLayouts/slideLayout849.xml"/><Relationship Id="rId12" Type="http://schemas.openxmlformats.org/officeDocument/2006/relationships/theme" Target="../theme/theme78.xml"/><Relationship Id="rId11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7.xml"/><Relationship Id="rId1" Type="http://schemas.openxmlformats.org/officeDocument/2006/relationships/slideLayout" Target="../slideLayouts/slideLayout848.xml"/></Relationships>
</file>

<file path=ppt/slideMasters/_rels/slideMaster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7.xml"/><Relationship Id="rId8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62.xml"/><Relationship Id="rId3" Type="http://schemas.openxmlformats.org/officeDocument/2006/relationships/slideLayout" Target="../slideLayouts/slideLayout861.xml"/><Relationship Id="rId2" Type="http://schemas.openxmlformats.org/officeDocument/2006/relationships/slideLayout" Target="../slideLayouts/slideLayout860.xml"/><Relationship Id="rId12" Type="http://schemas.openxmlformats.org/officeDocument/2006/relationships/theme" Target="../theme/theme79.xml"/><Relationship Id="rId11" Type="http://schemas.openxmlformats.org/officeDocument/2006/relationships/slideLayout" Target="../slideLayouts/slideLayout869.xml"/><Relationship Id="rId10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59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2" Type="http://schemas.openxmlformats.org/officeDocument/2006/relationships/theme" Target="../theme/theme8.xml"/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78.xml"/></Relationships>
</file>

<file path=ppt/slideMasters/_rels/slideMaster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78.xml"/><Relationship Id="rId8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76.xml"/><Relationship Id="rId6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74.xml"/><Relationship Id="rId4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872.xml"/><Relationship Id="rId2" Type="http://schemas.openxmlformats.org/officeDocument/2006/relationships/slideLayout" Target="../slideLayouts/slideLayout871.xml"/><Relationship Id="rId12" Type="http://schemas.openxmlformats.org/officeDocument/2006/relationships/theme" Target="../theme/theme80.xml"/><Relationship Id="rId11" Type="http://schemas.openxmlformats.org/officeDocument/2006/relationships/slideLayout" Target="../slideLayouts/slideLayout880.xml"/><Relationship Id="rId10" Type="http://schemas.openxmlformats.org/officeDocument/2006/relationships/slideLayout" Target="../slideLayouts/slideLayout879.xml"/><Relationship Id="rId1" Type="http://schemas.openxmlformats.org/officeDocument/2006/relationships/slideLayout" Target="../slideLayouts/slideLayout870.xml"/></Relationships>
</file>

<file path=ppt/slideMasters/_rels/slideMaster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883.xml"/><Relationship Id="rId2" Type="http://schemas.openxmlformats.org/officeDocument/2006/relationships/slideLayout" Target="../slideLayouts/slideLayout882.xml"/><Relationship Id="rId12" Type="http://schemas.openxmlformats.org/officeDocument/2006/relationships/theme" Target="../theme/theme81.xml"/><Relationship Id="rId11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81.xml"/></Relationships>
</file>

<file path=ppt/slideMasters/_rels/slideMaster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00.xml"/><Relationship Id="rId8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898.xml"/><Relationship Id="rId6" Type="http://schemas.openxmlformats.org/officeDocument/2006/relationships/slideLayout" Target="../slideLayouts/slideLayout897.xml"/><Relationship Id="rId5" Type="http://schemas.openxmlformats.org/officeDocument/2006/relationships/slideLayout" Target="../slideLayouts/slideLayout896.xml"/><Relationship Id="rId4" Type="http://schemas.openxmlformats.org/officeDocument/2006/relationships/slideLayout" Target="../slideLayouts/slideLayout895.xml"/><Relationship Id="rId3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93.xml"/><Relationship Id="rId12" Type="http://schemas.openxmlformats.org/officeDocument/2006/relationships/theme" Target="../theme/theme82.xml"/><Relationship Id="rId11" Type="http://schemas.openxmlformats.org/officeDocument/2006/relationships/slideLayout" Target="../slideLayouts/slideLayout902.xml"/><Relationship Id="rId10" Type="http://schemas.openxmlformats.org/officeDocument/2006/relationships/slideLayout" Target="../slideLayouts/slideLayout901.xml"/><Relationship Id="rId1" Type="http://schemas.openxmlformats.org/officeDocument/2006/relationships/slideLayout" Target="../slideLayouts/slideLayout892.xml"/></Relationships>
</file>

<file path=ppt/slideMasters/_rels/slideMaster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11.xml"/><Relationship Id="rId8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09.xml"/><Relationship Id="rId6" Type="http://schemas.openxmlformats.org/officeDocument/2006/relationships/slideLayout" Target="../slideLayouts/slideLayout908.xml"/><Relationship Id="rId5" Type="http://schemas.openxmlformats.org/officeDocument/2006/relationships/slideLayout" Target="../slideLayouts/slideLayout907.xml"/><Relationship Id="rId4" Type="http://schemas.openxmlformats.org/officeDocument/2006/relationships/slideLayout" Target="../slideLayouts/slideLayout906.xml"/><Relationship Id="rId3" Type="http://schemas.openxmlformats.org/officeDocument/2006/relationships/slideLayout" Target="../slideLayouts/slideLayout905.xml"/><Relationship Id="rId2" Type="http://schemas.openxmlformats.org/officeDocument/2006/relationships/slideLayout" Target="../slideLayouts/slideLayout904.xml"/><Relationship Id="rId12" Type="http://schemas.openxmlformats.org/officeDocument/2006/relationships/theme" Target="../theme/theme83.xml"/><Relationship Id="rId11" Type="http://schemas.openxmlformats.org/officeDocument/2006/relationships/slideLayout" Target="../slideLayouts/slideLayout913.xml"/><Relationship Id="rId10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03.xml"/></Relationships>
</file>

<file path=ppt/slideMasters/_rels/slideMaster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22.xml"/><Relationship Id="rId8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8.xml"/><Relationship Id="rId4" Type="http://schemas.openxmlformats.org/officeDocument/2006/relationships/slideLayout" Target="../slideLayouts/slideLayout917.xml"/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2" Type="http://schemas.openxmlformats.org/officeDocument/2006/relationships/theme" Target="../theme/theme84.xml"/><Relationship Id="rId11" Type="http://schemas.openxmlformats.org/officeDocument/2006/relationships/slideLayout" Target="../slideLayouts/slideLayout924.xml"/><Relationship Id="rId10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14.xml"/></Relationships>
</file>

<file path=ppt/slideMasters/_rels/slideMaster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33.xml"/><Relationship Id="rId8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1.xml"/><Relationship Id="rId6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9.xml"/><Relationship Id="rId4" Type="http://schemas.openxmlformats.org/officeDocument/2006/relationships/slideLayout" Target="../slideLayouts/slideLayout928.xml"/><Relationship Id="rId3" Type="http://schemas.openxmlformats.org/officeDocument/2006/relationships/slideLayout" Target="../slideLayouts/slideLayout927.xml"/><Relationship Id="rId2" Type="http://schemas.openxmlformats.org/officeDocument/2006/relationships/slideLayout" Target="../slideLayouts/slideLayout926.xml"/><Relationship Id="rId12" Type="http://schemas.openxmlformats.org/officeDocument/2006/relationships/theme" Target="../theme/theme85.xml"/><Relationship Id="rId11" Type="http://schemas.openxmlformats.org/officeDocument/2006/relationships/slideLayout" Target="../slideLayouts/slideLayout935.xml"/><Relationship Id="rId10" Type="http://schemas.openxmlformats.org/officeDocument/2006/relationships/slideLayout" Target="../slideLayouts/slideLayout934.xml"/><Relationship Id="rId1" Type="http://schemas.openxmlformats.org/officeDocument/2006/relationships/slideLayout" Target="../slideLayouts/slideLayout925.xml"/></Relationships>
</file>

<file path=ppt/slideMasters/_rels/slideMaster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44.xml"/><Relationship Id="rId8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2.xml"/><Relationship Id="rId6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40.xml"/><Relationship Id="rId4" Type="http://schemas.openxmlformats.org/officeDocument/2006/relationships/slideLayout" Target="../slideLayouts/slideLayout939.xml"/><Relationship Id="rId3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37.xml"/><Relationship Id="rId12" Type="http://schemas.openxmlformats.org/officeDocument/2006/relationships/theme" Target="../theme/theme86.xml"/><Relationship Id="rId11" Type="http://schemas.openxmlformats.org/officeDocument/2006/relationships/slideLayout" Target="../slideLayouts/slideLayout946.xml"/><Relationship Id="rId10" Type="http://schemas.openxmlformats.org/officeDocument/2006/relationships/slideLayout" Target="../slideLayouts/slideLayout945.xml"/><Relationship Id="rId1" Type="http://schemas.openxmlformats.org/officeDocument/2006/relationships/slideLayout" Target="../slideLayouts/slideLayout936.xml"/></Relationships>
</file>

<file path=ppt/slideMasters/_rels/slideMaster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55.xml"/><Relationship Id="rId8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3.xml"/><Relationship Id="rId6" Type="http://schemas.openxmlformats.org/officeDocument/2006/relationships/slideLayout" Target="../slideLayouts/slideLayout952.xml"/><Relationship Id="rId5" Type="http://schemas.openxmlformats.org/officeDocument/2006/relationships/slideLayout" Target="../slideLayouts/slideLayout951.xml"/><Relationship Id="rId4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49.xml"/><Relationship Id="rId2" Type="http://schemas.openxmlformats.org/officeDocument/2006/relationships/slideLayout" Target="../slideLayouts/slideLayout948.xml"/><Relationship Id="rId12" Type="http://schemas.openxmlformats.org/officeDocument/2006/relationships/theme" Target="../theme/theme87.xml"/><Relationship Id="rId11" Type="http://schemas.openxmlformats.org/officeDocument/2006/relationships/slideLayout" Target="../slideLayouts/slideLayout957.xml"/><Relationship Id="rId10" Type="http://schemas.openxmlformats.org/officeDocument/2006/relationships/slideLayout" Target="../slideLayouts/slideLayout956.xml"/><Relationship Id="rId1" Type="http://schemas.openxmlformats.org/officeDocument/2006/relationships/slideLayout" Target="../slideLayouts/slideLayout947.xml"/></Relationships>
</file>

<file path=ppt/slideMasters/_rels/slideMaster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6.xml"/><Relationship Id="rId8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4.xml"/><Relationship Id="rId6" Type="http://schemas.openxmlformats.org/officeDocument/2006/relationships/slideLayout" Target="../slideLayouts/slideLayout963.xml"/><Relationship Id="rId5" Type="http://schemas.openxmlformats.org/officeDocument/2006/relationships/slideLayout" Target="../slideLayouts/slideLayout962.xml"/><Relationship Id="rId4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60.xml"/><Relationship Id="rId2" Type="http://schemas.openxmlformats.org/officeDocument/2006/relationships/slideLayout" Target="../slideLayouts/slideLayout959.xml"/><Relationship Id="rId12" Type="http://schemas.openxmlformats.org/officeDocument/2006/relationships/theme" Target="../theme/theme88.xml"/><Relationship Id="rId11" Type="http://schemas.openxmlformats.org/officeDocument/2006/relationships/slideLayout" Target="../slideLayouts/slideLayout968.xml"/><Relationship Id="rId10" Type="http://schemas.openxmlformats.org/officeDocument/2006/relationships/slideLayout" Target="../slideLayouts/slideLayout967.xml"/><Relationship Id="rId1" Type="http://schemas.openxmlformats.org/officeDocument/2006/relationships/slideLayout" Target="../slideLayouts/slideLayout958.xml"/></Relationships>
</file>

<file path=ppt/slideMasters/_rels/slideMaster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7.xml"/><Relationship Id="rId8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74.xml"/><Relationship Id="rId5" Type="http://schemas.openxmlformats.org/officeDocument/2006/relationships/slideLayout" Target="../slideLayouts/slideLayout973.xml"/><Relationship Id="rId4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70.xml"/><Relationship Id="rId12" Type="http://schemas.openxmlformats.org/officeDocument/2006/relationships/theme" Target="../theme/theme89.xml"/><Relationship Id="rId11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969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11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9.xml"/></Relationships>
</file>

<file path=ppt/slideMasters/_rels/slideMaster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88.xml"/><Relationship Id="rId8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83.xml"/><Relationship Id="rId3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81.xml"/><Relationship Id="rId12" Type="http://schemas.openxmlformats.org/officeDocument/2006/relationships/theme" Target="../theme/theme90.xml"/><Relationship Id="rId11" Type="http://schemas.openxmlformats.org/officeDocument/2006/relationships/slideLayout" Target="../slideLayouts/slideLayout990.xml"/><Relationship Id="rId10" Type="http://schemas.openxmlformats.org/officeDocument/2006/relationships/slideLayout" Target="../slideLayouts/slideLayout989.xml"/><Relationship Id="rId1" Type="http://schemas.openxmlformats.org/officeDocument/2006/relationships/slideLayout" Target="../slideLayouts/slideLayout980.xml"/></Relationships>
</file>

<file path=ppt/slideMasters/_rels/slideMaster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99.xml"/><Relationship Id="rId8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996.xml"/><Relationship Id="rId5" Type="http://schemas.openxmlformats.org/officeDocument/2006/relationships/slideLayout" Target="../slideLayouts/slideLayout995.xml"/><Relationship Id="rId4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93.xml"/><Relationship Id="rId2" Type="http://schemas.openxmlformats.org/officeDocument/2006/relationships/slideLayout" Target="../slideLayouts/slideLayout992.xml"/><Relationship Id="rId12" Type="http://schemas.openxmlformats.org/officeDocument/2006/relationships/theme" Target="../theme/theme91.xml"/><Relationship Id="rId11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1.xml"/></Relationships>
</file>

<file path=ppt/slideMasters/_rels/slideMaster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10.xml"/><Relationship Id="rId8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4.xml"/><Relationship Id="rId2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11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1.xml"/><Relationship Id="rId1" Type="http://schemas.openxmlformats.org/officeDocument/2006/relationships/slideLayout" Target="../slideLayouts/slideLayout1002.xml"/></Relationships>
</file>

<file path=ppt/slideMasters/_rels/slideMaster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21.xml"/><Relationship Id="rId8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6.xml"/><Relationship Id="rId3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11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2.xml"/><Relationship Id="rId1" Type="http://schemas.openxmlformats.org/officeDocument/2006/relationships/slideLayout" Target="../slideLayouts/slideLayout1013.xml"/></Relationships>
</file>

<file path=ppt/slideMasters/_rels/slideMaster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32.xml"/><Relationship Id="rId8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0.xml"/><Relationship Id="rId6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26.xml"/><Relationship Id="rId2" Type="http://schemas.openxmlformats.org/officeDocument/2006/relationships/slideLayout" Target="../slideLayouts/slideLayout1025.xml"/><Relationship Id="rId12" Type="http://schemas.openxmlformats.org/officeDocument/2006/relationships/theme" Target="../theme/theme94.xml"/><Relationship Id="rId11" Type="http://schemas.openxmlformats.org/officeDocument/2006/relationships/slideLayout" Target="../slideLayouts/slideLayout1034.xml"/><Relationship Id="rId10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1024.xml"/></Relationships>
</file>

<file path=ppt/slideMasters/_rels/slideMaster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1.xml"/><Relationship Id="rId6" Type="http://schemas.openxmlformats.org/officeDocument/2006/relationships/slideLayout" Target="../slideLayouts/slideLayout1040.xml"/><Relationship Id="rId5" Type="http://schemas.openxmlformats.org/officeDocument/2006/relationships/slideLayout" Target="../slideLayouts/slideLayout1039.xml"/><Relationship Id="rId4" Type="http://schemas.openxmlformats.org/officeDocument/2006/relationships/slideLayout" Target="../slideLayouts/slideLayout1038.xml"/><Relationship Id="rId3" Type="http://schemas.openxmlformats.org/officeDocument/2006/relationships/slideLayout" Target="../slideLayouts/slideLayout1037.xml"/><Relationship Id="rId2" Type="http://schemas.openxmlformats.org/officeDocument/2006/relationships/slideLayout" Target="../slideLayouts/slideLayout1036.xml"/><Relationship Id="rId12" Type="http://schemas.openxmlformats.org/officeDocument/2006/relationships/theme" Target="../theme/theme95.xml"/><Relationship Id="rId11" Type="http://schemas.openxmlformats.org/officeDocument/2006/relationships/slideLayout" Target="../slideLayouts/slideLayout1045.xml"/><Relationship Id="rId10" Type="http://schemas.openxmlformats.org/officeDocument/2006/relationships/slideLayout" Target="../slideLayouts/slideLayout1044.xml"/><Relationship Id="rId1" Type="http://schemas.openxmlformats.org/officeDocument/2006/relationships/slideLayout" Target="../slideLayouts/slideLayout1035.xml"/></Relationships>
</file>

<file path=ppt/slideMasters/_rels/slideMaster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54.xml"/><Relationship Id="rId8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2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8.xml"/><Relationship Id="rId2" Type="http://schemas.openxmlformats.org/officeDocument/2006/relationships/slideLayout" Target="../slideLayouts/slideLayout1047.xml"/><Relationship Id="rId12" Type="http://schemas.openxmlformats.org/officeDocument/2006/relationships/theme" Target="../theme/theme96.xml"/><Relationship Id="rId11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5.xml"/><Relationship Id="rId1" Type="http://schemas.openxmlformats.org/officeDocument/2006/relationships/slideLayout" Target="../slideLayouts/slideLayout1046.xml"/></Relationships>
</file>

<file path=ppt/slideMasters/_rels/slideMaster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65.xml"/><Relationship Id="rId8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2.xml"/><Relationship Id="rId5" Type="http://schemas.openxmlformats.org/officeDocument/2006/relationships/slideLayout" Target="../slideLayouts/slideLayout1061.xml"/><Relationship Id="rId4" Type="http://schemas.openxmlformats.org/officeDocument/2006/relationships/slideLayout" Target="../slideLayouts/slideLayout1060.xml"/><Relationship Id="rId3" Type="http://schemas.openxmlformats.org/officeDocument/2006/relationships/slideLayout" Target="../slideLayouts/slideLayout1059.xml"/><Relationship Id="rId2" Type="http://schemas.openxmlformats.org/officeDocument/2006/relationships/slideLayout" Target="../slideLayouts/slideLayout1058.xml"/><Relationship Id="rId12" Type="http://schemas.openxmlformats.org/officeDocument/2006/relationships/theme" Target="../theme/theme97.xml"/><Relationship Id="rId11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6.xml"/><Relationship Id="rId1" Type="http://schemas.openxmlformats.org/officeDocument/2006/relationships/slideLayout" Target="../slideLayouts/slideLayout1057.xml"/></Relationships>
</file>

<file path=ppt/slideMasters/_rels/slideMaster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76.xml"/><Relationship Id="rId8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72.xml"/><Relationship Id="rId4" Type="http://schemas.openxmlformats.org/officeDocument/2006/relationships/slideLayout" Target="../slideLayouts/slideLayout1071.xml"/><Relationship Id="rId3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9.xml"/><Relationship Id="rId12" Type="http://schemas.openxmlformats.org/officeDocument/2006/relationships/theme" Target="../theme/theme98.xml"/><Relationship Id="rId11" Type="http://schemas.openxmlformats.org/officeDocument/2006/relationships/slideLayout" Target="../slideLayouts/slideLayout1078.xml"/><Relationship Id="rId10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68.xml"/></Relationships>
</file>

<file path=ppt/slideMasters/_rels/slideMaster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85.xml"/><Relationship Id="rId6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80.xml"/><Relationship Id="rId12" Type="http://schemas.openxmlformats.org/officeDocument/2006/relationships/theme" Target="../theme/theme99.xml"/><Relationship Id="rId11" Type="http://schemas.openxmlformats.org/officeDocument/2006/relationships/slideLayout" Target="../slideLayouts/slideLayout1089.xml"/><Relationship Id="rId10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pic>
        <p:nvPicPr>
          <p:cNvPr id="1026" name="图片 1025" descr="新名片-黄总-李小姐"/>
          <p:cNvPicPr>
            <a:picLocks noChangeAspect="1"/>
          </p:cNvPicPr>
          <p:nvPr/>
        </p:nvPicPr>
        <p:blipFill>
          <a:blip r:embed="rId12"/>
          <a:srcRect l="-3962" t="-40670" r="30962" b="-83972"/>
          <a:stretch>
            <a:fillRect/>
          </a:stretch>
        </p:blipFill>
        <p:spPr>
          <a:xfrm>
            <a:off x="1739265" y="417830"/>
            <a:ext cx="1509395" cy="59626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27" name="圆: 空心 14"/>
          <p:cNvSpPr/>
          <p:nvPr/>
        </p:nvSpPr>
        <p:spPr>
          <a:xfrm>
            <a:off x="-784225" y="-1000125"/>
            <a:ext cx="2341563" cy="2373313"/>
          </a:xfrm>
          <a:custGeom>
            <a:avLst/>
            <a:gdLst/>
            <a:ahLst/>
            <a:cxnLst>
              <a:cxn ang="0">
                <a:pos x="0" y="10800"/>
              </a:cxn>
              <a:cxn ang="0">
                <a:pos x="10800" y="0"/>
              </a:cxn>
              <a:cxn ang="0">
                <a:pos x="21600" y="10800"/>
              </a:cxn>
              <a:cxn ang="0">
                <a:pos x="10800" y="21600"/>
              </a:cxn>
              <a:cxn ang="0">
                <a:pos x="0" y="10800"/>
              </a:cxn>
              <a:cxn ang="0">
                <a:pos x="2255" y="10800"/>
              </a:cxn>
              <a:cxn ang="0">
                <a:pos x="10800" y="19345"/>
              </a:cxn>
              <a:cxn ang="0">
                <a:pos x="19345" y="10800"/>
              </a:cxn>
              <a:cxn ang="0">
                <a:pos x="10800" y="2255"/>
              </a:cxn>
              <a:cxn ang="0">
                <a:pos x="2255" y="10800"/>
              </a:cxn>
            </a:cxnLst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hf sldNum="0" hdr="0" ftr="0" dt="0"/>
  <p:txStyles>
    <p:titleStyle>
      <a:lvl1pPr marL="1327150" lvl="0" indent="-1327150" algn="ctr" defTabSz="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495300" lvl="0" indent="-4953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tabLst>
          <a:tab pos="0" algn="l"/>
          <a:tab pos="5080" algn="l"/>
        </a:tabLst>
        <a:defRPr sz="3200" kern="1200">
          <a:latin typeface="+mn-lt"/>
          <a:ea typeface="+mn-ea"/>
          <a:cs typeface="+mn-cs"/>
        </a:defRPr>
      </a:lvl1pPr>
      <a:lvl2pPr marL="1905" lvl="1" indent="-1905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tabLst>
          <a:tab pos="0" algn="l"/>
          <a:tab pos="5080" algn="l"/>
        </a:tabLst>
        <a:defRPr sz="300" kern="1200">
          <a:latin typeface="Arial" panose="020B0604020202020204" pitchFamily="34" charset="0"/>
          <a:ea typeface="+mn-ea"/>
          <a:cs typeface="+mn-cs"/>
        </a:defRPr>
      </a:lvl2pPr>
      <a:lvl3pPr marL="1905" lvl="2" indent="-1905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300" b="1" i="1" kern="1200">
          <a:latin typeface="Arial" panose="020B0604020202020204" pitchFamily="34" charset="0"/>
          <a:ea typeface="+mn-ea"/>
          <a:cs typeface="+mn-cs"/>
        </a:defRPr>
      </a:lvl3pPr>
      <a:lvl4pPr marL="1371600" lvl="3" indent="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4pPr>
      <a:lvl5pPr marL="1828800" lvl="4" indent="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8680" algn="l"/>
          <a:tab pos="13058775" algn="l"/>
          <a:tab pos="158750" algn="l"/>
          <a:tab pos="158750" algn="l"/>
          <a:tab pos="0" algn="l"/>
          <a:tab pos="1327150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4100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5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246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24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0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240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240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3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3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3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342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343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343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4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4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4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445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445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445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5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5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5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547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547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547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6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6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6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650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650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650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7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7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7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752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752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752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8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8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8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854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855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855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9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9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9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9573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9574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9575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0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0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0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0597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0598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0599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1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1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1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1621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1622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162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27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27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4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264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264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3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3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3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366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367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367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4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4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4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469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469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469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5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5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5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571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571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571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6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6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6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674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674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674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7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7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7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776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776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776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8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8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8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878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879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879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9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9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9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981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1981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1981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0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0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0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0837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0838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0839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1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1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1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1861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1862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1863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9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29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29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885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2886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288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3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3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3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390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391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391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4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4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4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493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493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493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5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5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5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595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595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595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6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6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6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698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698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698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8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8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8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800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800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800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9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9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9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902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2903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2903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0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0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0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005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005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005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1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1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1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107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107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107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2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2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2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2101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2102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2103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31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31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25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3126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3127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4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4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4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4149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4150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415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5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5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5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517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517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517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6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6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6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619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619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619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7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7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7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722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722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722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8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8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8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824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824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824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9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9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9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926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3927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3927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0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0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0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029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029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029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1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1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1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131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131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131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2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2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2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234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234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234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4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34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34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365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3366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3367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4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4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4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4389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4390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4391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5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5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5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5413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5414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541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6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6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6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643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643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643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7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7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7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746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746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746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8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8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8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848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848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848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9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9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9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950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4951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4951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0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0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0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053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053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053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1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1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1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155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155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155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2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2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2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258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258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258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36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36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0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360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360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4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4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4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4629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4630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4631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5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5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5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5653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5654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5655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6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6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6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6677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6678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667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7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7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7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770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770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770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8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8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8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872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872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872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9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9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9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974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5975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5975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0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0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0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077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077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077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1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1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1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179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179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179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2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2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2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282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282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282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39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39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4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384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384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4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4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4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486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487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487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5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5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5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5893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5894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5895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6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6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6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6917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6918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6919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7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7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7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7941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7942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794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8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8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8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896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896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896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9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9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9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998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6999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6999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1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1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1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101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101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101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2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2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2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203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203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203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3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3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3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306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306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306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1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41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41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08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408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408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5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5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5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510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511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511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6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6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6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613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613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613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7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7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7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7157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7158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7159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8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8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8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8181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8182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8183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9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9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9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9205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79206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7920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0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0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0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022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023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023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1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1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1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125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125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125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2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2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2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227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227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227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3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3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3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330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330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330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43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43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2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432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432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5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5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5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534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535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535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6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6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6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637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637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637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7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7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7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739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739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739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8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8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8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8421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8422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8423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9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9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9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9445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89446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89447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0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0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0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0469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0470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047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1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1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1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149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149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149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2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2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2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251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251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251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3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3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3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354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354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354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61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462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463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56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456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456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5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5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5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558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559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559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6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6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6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661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661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661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7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7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7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763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763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763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8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8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8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866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866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866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9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9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9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9685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99686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99687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0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0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0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0709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0710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0711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1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1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1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1733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1734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173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2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2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2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275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275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275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3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3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3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378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378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378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1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2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53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54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55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5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486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487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0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480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480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5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82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583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583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6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6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6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685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685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685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7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7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7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787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787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787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8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8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8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890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890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890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9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9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9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992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0992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0992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0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0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0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0949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0950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0951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1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1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1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1973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1974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1975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2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2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2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2997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2998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299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4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4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4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402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402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402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9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510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51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4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504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504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6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6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6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606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607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607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7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7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7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709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709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709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8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8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8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811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811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811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9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9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9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914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1914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1914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0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0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0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016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016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016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1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1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1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118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119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119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2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2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2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2213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2214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2215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3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3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3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3237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3238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3239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4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4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4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4261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4262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426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3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53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53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28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528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528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6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6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6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630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631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631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7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7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7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733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733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733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8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8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8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835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835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835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9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9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9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938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2938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2938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0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0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0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040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040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040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1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1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1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142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143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143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2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2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2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245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245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245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3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3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3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3477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3478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3479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4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4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4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4501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4502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4503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55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55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25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5526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552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6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6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6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654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655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655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7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7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7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757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757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757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8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8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8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859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859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859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9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9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9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962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3962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3962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0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0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0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064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064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064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1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1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1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166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167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167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2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2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2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269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269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269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3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3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3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371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371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371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4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4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4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4741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4742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4743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8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58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58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765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5766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5767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6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6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6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6789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6790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679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7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7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7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781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781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781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8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8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8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883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883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883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9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9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9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986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4986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4986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0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0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0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088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088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088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1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1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1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190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191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191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2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2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2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293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293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293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3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3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3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395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395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395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4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4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4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498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498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498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60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60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05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6006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6007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7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7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7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7029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7030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7031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8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8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8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8053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8054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805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9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9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9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907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5907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5907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0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0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0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010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010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010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1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1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1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112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112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112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2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2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2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214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215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215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3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3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3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317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317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317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4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4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4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419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419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419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5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5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5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522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522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522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63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63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4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624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624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7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7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7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7269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7270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7271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8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8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8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8293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8294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8295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9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9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9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9317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69318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6931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0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0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0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034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7034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7034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1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1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1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136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7136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7136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2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2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2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238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7239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7239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3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3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3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341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7341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7341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65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765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765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8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8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8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867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867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867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9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9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9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970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2970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2970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4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5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6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079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0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25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0726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0727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1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1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1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1749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1750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1751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2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2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2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2773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2774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277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3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3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3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379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379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379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4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4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4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482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482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482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5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5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5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584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584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584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6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6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6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686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687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687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7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7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7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789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789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789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8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8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8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891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891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891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9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9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9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994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3994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0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10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10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0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096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096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096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1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1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989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1990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1991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3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3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3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3013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3014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3015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4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4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4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4037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4038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40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5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5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5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506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506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506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6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6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6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608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608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608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7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7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7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710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711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711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8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8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8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813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813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813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9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9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9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915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4915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4915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0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0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0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018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018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018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12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12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0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120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120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2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2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2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222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223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223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3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3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3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3253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3254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3255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4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4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4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4277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4278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4279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5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5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5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5301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5302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530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6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6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6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632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632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632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7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7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7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734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735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735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8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8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8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837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837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837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9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9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9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939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5939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5939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0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0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0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042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042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042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15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15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4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144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144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2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2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2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246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247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247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3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3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3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349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349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349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4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4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4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4517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4518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4519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5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5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5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5541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5542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5543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6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6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6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6565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6566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656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7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7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7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7589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7590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7591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8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8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8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861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861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861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9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9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9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963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6963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6963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0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0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0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066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066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066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7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17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17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68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168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168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2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2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2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270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271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271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3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3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3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373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373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373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4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4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4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475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475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475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5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5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5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5781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5782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5783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6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6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6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6805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6806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6807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7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7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7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7829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7830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783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8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8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8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8853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8854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8855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9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9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9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987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7987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7987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0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0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0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090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090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090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7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198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199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2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192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192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2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2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2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294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295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295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3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3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3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397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397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397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4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4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4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499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499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499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6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6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6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602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602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602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7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7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7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7045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7046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7047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8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8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8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8069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8070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8071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9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9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9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9093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89094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8909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0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0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0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0117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0118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0119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1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1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1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114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114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114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21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222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223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165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2166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2167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3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3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3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3189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3190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3191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4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4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4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4213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4214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4215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5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5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5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5237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5238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5239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6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6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6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6261" name="日期占位符 3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6262" name="页脚占位符 4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6263" name="灯片编号占位符 5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7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7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7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7285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7286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7287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8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8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8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8309" name="日期占位符 6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8310" name="页脚占位符 7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8311" name="灯片编号占位符 8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9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9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9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9333" name="日期占位符 2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99334" name="页脚占位符 3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99335" name="灯片编号占位符 4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0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0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0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0357" name="日期占位符 1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0358" name="页脚占位符 2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035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1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en-US" sz="100" dirty="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1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1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1381" name="日期占位符 4"/>
          <p:cNvSpPr>
            <a:spLocks noGrp="1"/>
          </p:cNvSpPr>
          <p:nvPr>
            <p:ph type="dt" sz="half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  <p:sp>
        <p:nvSpPr>
          <p:cNvPr id="101382" name="页脚占位符 5"/>
          <p:cNvSpPr>
            <a:spLocks noGrp="1"/>
          </p:cNvSpPr>
          <p:nvPr>
            <p:ph type="ftr" sz="quarter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>
              <a:buSzPct val="100000"/>
            </a:pPr>
            <a:endParaRPr lang="zh-CN" altLang="en-US" strike="noStrike" noProof="1" dirty="0"/>
          </a:p>
        </p:txBody>
      </p:sp>
      <p:sp>
        <p:nvSpPr>
          <p:cNvPr id="101383" name="灯片编号占位符 6"/>
          <p:cNvSpPr>
            <a:spLocks noGrp="1"/>
          </p:cNvSpPr>
          <p:nvPr>
            <p:ph type="sldNum" sz="quarter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anchor="ctr"/>
          <a:lstStyle>
            <a:lvl1pPr algn="r">
              <a:defRPr sz="1300">
                <a:solidFill>
                  <a:srgbClr val="898989"/>
                </a:solidFill>
                <a:latin typeface="Calibri" panose="020F0502020204030204" pitchFamily="2" charset="-122"/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p:hf sldNum="0" hdr="0" ftr="0" dt="0"/>
  <p:txStyles>
    <p:titleStyle>
      <a:lvl1pPr marL="1008380" lvl="0" indent="-100838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252730" lvl="0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1pPr>
      <a:lvl2pPr marL="252730" lvl="1" indent="-252730" algn="l" defTabSz="100838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0" algn="l"/>
          <a:tab pos="0" algn="l"/>
        </a:tabLst>
        <a:defRPr sz="3200" kern="1200">
          <a:latin typeface="+mn-lt"/>
          <a:ea typeface="+mn-ea"/>
          <a:cs typeface="+mn-cs"/>
        </a:defRPr>
      </a:lvl2pPr>
      <a:lvl3pPr marL="252730" lvl="2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3pPr>
      <a:lvl4pPr marL="252730" lvl="3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>
          <a:latin typeface="+mn-lt"/>
          <a:ea typeface="+mn-ea"/>
          <a:cs typeface="+mn-cs"/>
        </a:defRPr>
      </a:lvl4pPr>
      <a:lvl5pPr marL="252730" lvl="4" indent="-25273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5pPr>
      <a:lvl6pPr marL="2514600" lvl="5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6pPr>
      <a:lvl7pPr marL="2971800" lvl="6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7pPr>
      <a:lvl8pPr marL="3429000" lvl="7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8pPr>
      <a:lvl9pPr marL="3886200" lvl="8" indent="-228600" algn="l" defTabSz="0" rtl="0" eaLnBrk="1" fontAlgn="base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None/>
        <a:tabLst>
          <a:tab pos="13058775" algn="l"/>
          <a:tab pos="0" algn="r"/>
          <a:tab pos="0" algn="l"/>
          <a:tab pos="0" algn="l"/>
          <a:tab pos="1008380" algn="l"/>
          <a:tab pos="3175" algn="dec"/>
          <a:tab pos="379730" algn="l"/>
          <a:tab pos="0" algn="l"/>
          <a:tab pos="0" algn="l"/>
          <a:tab pos="27305" algn="l"/>
          <a:tab pos="406400" algn="l"/>
          <a:tab pos="19817080" algn="l"/>
          <a:tab pos="13058775" algn="l"/>
          <a:tab pos="0" algn="r"/>
          <a:tab pos="0" algn="l"/>
        </a:tabLst>
        <a:defRPr sz="3200" kern="1200" baseline="-80000">
          <a:solidFill>
            <a:schemeClr val="bg1"/>
          </a:solidFill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3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4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5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6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19.png"/><Relationship Id="rId2" Type="http://schemas.openxmlformats.org/officeDocument/2006/relationships/image" Target="../media/image18.jpeg"/><Relationship Id="rId1" Type="http://schemas.openxmlformats.org/officeDocument/2006/relationships/image" Target="../media/image17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21.png"/><Relationship Id="rId1" Type="http://schemas.openxmlformats.org/officeDocument/2006/relationships/image" Target="../media/image20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image" Target="../media/image22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7.jpe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9.jpe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36830" y="0"/>
            <a:ext cx="14284960" cy="769366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1043305" y="2655570"/>
            <a:ext cx="6073775" cy="41948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just" eaLnBrk="0" hangingPunct="0">
              <a:lnSpc>
                <a:spcPct val="150000"/>
              </a:lnSpc>
            </a:pPr>
            <a:r>
              <a:rPr lang="zh-CN" altLang="en-US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Thick </a:t>
            </a:r>
            <a:r>
              <a:rPr lang="en-US" altLang="zh-CN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&amp; T</a:t>
            </a:r>
            <a:r>
              <a:rPr lang="zh-CN" altLang="en-US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hin </a:t>
            </a:r>
            <a:endParaRPr lang="zh-CN" altLang="en-US" sz="3200" b="1"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en-US" altLang="zh-CN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B</a:t>
            </a:r>
            <a:r>
              <a:rPr lang="zh-CN" altLang="en-US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rush </a:t>
            </a:r>
            <a:r>
              <a:rPr lang="en-US" altLang="zh-CN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H</a:t>
            </a:r>
            <a:r>
              <a:rPr lang="zh-CN" altLang="en-US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ead </a:t>
            </a:r>
            <a:r>
              <a:rPr lang="en-US" altLang="zh-CN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D</a:t>
            </a:r>
            <a:r>
              <a:rPr lang="zh-CN" altLang="en-US" sz="3200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esign</a:t>
            </a:r>
            <a:endParaRPr lang="zh-CN" altLang="en-US" sz="32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zh-CN" altLang="en-US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Thick </a:t>
            </a:r>
            <a:r>
              <a:rPr lang="en-US" altLang="zh-CN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B</a:t>
            </a:r>
            <a:r>
              <a:rPr lang="zh-CN" altLang="en-US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rush </a:t>
            </a:r>
            <a:r>
              <a:rPr lang="en-US" altLang="zh-CN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H</a:t>
            </a:r>
            <a:r>
              <a:rPr lang="zh-CN" altLang="en-US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ead</a:t>
            </a:r>
            <a:r>
              <a:rPr lang="zh-CN" altLang="en-US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zh-CN" altLang="en-US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to </a:t>
            </a:r>
            <a:r>
              <a:rPr lang="en-US" altLang="zh-CN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e</a:t>
            </a:r>
            <a:r>
              <a:rPr lang="zh-CN" altLang="en-US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as</a:t>
            </a:r>
            <a:r>
              <a:rPr lang="en-US" altLang="zh-CN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ily</a:t>
            </a:r>
            <a:r>
              <a:rPr lang="zh-CN" altLang="en-US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clean nosewing, </a:t>
            </a:r>
            <a:endParaRPr lang="zh-CN" altLang="en-US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endParaRPr lang="zh-CN" altLang="en-US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zh-CN" altLang="en-US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 zone and other areas that easily secrete oil but difficult to clean</a:t>
            </a:r>
            <a:r>
              <a:rPr lang="en-US" altLang="zh-CN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.</a:t>
            </a:r>
            <a:endParaRPr lang="en-US" altLang="zh-CN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endParaRPr lang="en-US" altLang="zh-CN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en-US" altLang="zh-CN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Thin </a:t>
            </a:r>
            <a:r>
              <a:rPr lang="en-US" altLang="zh-CN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B</a:t>
            </a:r>
            <a:r>
              <a:rPr lang="zh-CN" altLang="en-US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rush </a:t>
            </a:r>
            <a:r>
              <a:rPr lang="en-US" altLang="zh-CN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H</a:t>
            </a:r>
            <a:r>
              <a:rPr lang="zh-CN" altLang="en-US" b="1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ead</a:t>
            </a:r>
            <a:r>
              <a:rPr lang="en-US" altLang="zh-CN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to aim at softly cleansing sensitive and dedicate skin. </a:t>
            </a:r>
            <a:endParaRPr lang="zh-CN" altLang="en-US"/>
          </a:p>
          <a:p>
            <a:pPr algn="just" eaLnBrk="0" hangingPunct="0">
              <a:lnSpc>
                <a:spcPct val="150000"/>
              </a:lnSpc>
            </a:pPr>
            <a:endParaRPr lang="zh-CN" altLang="en-US"/>
          </a:p>
        </p:txBody>
      </p:sp>
      <p:pic>
        <p:nvPicPr>
          <p:cNvPr id="3" name="图片 2" descr="未标题-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451090" y="901065"/>
            <a:ext cx="5886450" cy="5886450"/>
          </a:xfrm>
          <a:prstGeom prst="rect">
            <a:avLst/>
          </a:prstGeom>
        </p:spPr>
      </p:pic>
      <p:sp>
        <p:nvSpPr>
          <p:cNvPr id="8" name="文本框 5"/>
          <p:cNvSpPr txBox="1"/>
          <p:nvPr/>
        </p:nvSpPr>
        <p:spPr>
          <a:xfrm>
            <a:off x="970915" y="1548765"/>
            <a:ext cx="606361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4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4" name="文本框 5"/>
          <p:cNvSpPr txBox="1"/>
          <p:nvPr/>
        </p:nvSpPr>
        <p:spPr>
          <a:xfrm>
            <a:off x="1097915" y="1675765"/>
            <a:ext cx="606361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4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970915" y="1476375"/>
            <a:ext cx="60801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987425" y="1521460"/>
            <a:ext cx="50285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5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1043305" y="2771775"/>
            <a:ext cx="6073775" cy="364617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just" eaLnBrk="0" hangingPunct="0">
              <a:lnSpc>
                <a:spcPct val="150000"/>
              </a:lnSpc>
            </a:pPr>
            <a:r>
              <a:rPr lang="zh-CN" altLang="en-US" sz="30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Small and convenient </a:t>
            </a:r>
            <a:r>
              <a:rPr lang="en-US" altLang="zh-CN" sz="30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design</a:t>
            </a:r>
            <a:endParaRPr lang="zh-CN" altLang="en-US" sz="30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1600"/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 b="1">
                <a:latin typeface="微软雅黑" panose="020B0503020204020204" pitchFamily="2" charset="-122"/>
                <a:ea typeface="微软雅黑" panose="020B0503020204020204" pitchFamily="2" charset="-122"/>
              </a:rPr>
              <a:t>Ergonomic design, comfortable grip, </a:t>
            </a:r>
            <a:endParaRPr lang="zh-CN" altLang="en-US" sz="1800" b="1"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 b="1">
                <a:latin typeface="微软雅黑" panose="020B0503020204020204" pitchFamily="2" charset="-122"/>
                <a:ea typeface="微软雅黑" panose="020B0503020204020204" pitchFamily="2" charset="-122"/>
              </a:rPr>
              <a:t>exquisite, compact and portable</a:t>
            </a:r>
            <a:endParaRPr lang="zh-CN" altLang="en-US" sz="1800" b="1"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1800"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</a:rPr>
              <a:t>Transparent bottom cover design reduces the growth of bacteria</a:t>
            </a:r>
            <a:endParaRPr lang="zh-CN" altLang="en-US" sz="1800"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</a:rPr>
              <a:t>(Net weight 159g, diameter 67mm)</a:t>
            </a:r>
            <a:endParaRPr lang="zh-CN" altLang="en-US" sz="1800">
              <a:latin typeface="微软雅黑" panose="020B0503020204020204" pitchFamily="2" charset="-122"/>
              <a:ea typeface="微软雅黑" panose="020B0503020204020204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15695" y="1691005"/>
            <a:ext cx="5125720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282626" name="文本框 5"/>
          <p:cNvSpPr txBox="1"/>
          <p:nvPr/>
        </p:nvSpPr>
        <p:spPr>
          <a:xfrm>
            <a:off x="1259205" y="1692910"/>
            <a:ext cx="4917440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sz="3500" b="1" dirty="0">
                <a:solidFill>
                  <a:schemeClr val="bg1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L-Sonic Advantage 6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pic>
        <p:nvPicPr>
          <p:cNvPr id="2" name="图片 1" descr="未标题-1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739380" y="1188720"/>
            <a:ext cx="5928995" cy="592899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899160" y="2556510"/>
            <a:ext cx="6621780" cy="43383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just" eaLnBrk="0" hangingPunct="0">
              <a:lnSpc>
                <a:spcPct val="150000"/>
              </a:lnSpc>
            </a:pPr>
            <a:r>
              <a:rPr lang="zh-CN" altLang="en-US" sz="30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Skin-friendly silicone material</a:t>
            </a:r>
            <a:endParaRPr lang="zh-CN" altLang="en-US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indent="0" algn="l" eaLnBrk="0" hangingPunct="0">
              <a:lnSpc>
                <a:spcPct val="150000"/>
              </a:lnSpc>
            </a:pPr>
            <a:endParaRPr lang="zh-CN" altLang="en-US" sz="1400" dirty="0"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  <a:p>
            <a:pPr indent="0" algn="l" eaLnBrk="0" hangingPunct="0">
              <a:lnSpc>
                <a:spcPct val="150000"/>
              </a:lnSpc>
            </a:pPr>
            <a:endParaRPr lang="zh-CN" altLang="en-US" sz="1400" dirty="0"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  <a:p>
            <a:pPr indent="0" algn="l" eaLnBrk="0" hangingPunct="0">
              <a:lnSpc>
                <a:spcPct val="150000"/>
              </a:lnSpc>
            </a:pPr>
            <a:r>
              <a:rPr lang="zh-CN" altLang="en-US" sz="1800"/>
              <a:t>Strictly selected food-grade silicone material, skin-friendly touch, gentle and not harmful to the skin</a:t>
            </a:r>
            <a:endParaRPr lang="zh-CN" altLang="en-US" sz="1800"/>
          </a:p>
          <a:p>
            <a:pPr indent="0" algn="l" eaLnBrk="0" hangingPunct="0">
              <a:lnSpc>
                <a:spcPct val="150000"/>
              </a:lnSpc>
            </a:pPr>
            <a:r>
              <a:rPr lang="zh-CN" altLang="en-US" sz="1800"/>
              <a:t>The unique thick and thin double brush head design can easily clean the skin of nose, </a:t>
            </a:r>
            <a:endParaRPr lang="zh-CN" altLang="en-US" sz="1800"/>
          </a:p>
          <a:p>
            <a:pPr indent="0" algn="l" eaLnBrk="0" hangingPunct="0">
              <a:lnSpc>
                <a:spcPct val="150000"/>
              </a:lnSpc>
            </a:pPr>
            <a:endParaRPr lang="zh-CN" altLang="en-US" sz="1800"/>
          </a:p>
          <a:p>
            <a:pPr indent="0" algn="l" eaLnBrk="0" hangingPunct="0">
              <a:lnSpc>
                <a:spcPct val="150000"/>
              </a:lnSpc>
            </a:pPr>
            <a:r>
              <a:rPr lang="zh-CN" altLang="en-US" sz="1800"/>
              <a:t>T zone and other areas that are prone to oil and difficult to clean and </a:t>
            </a:r>
            <a:r>
              <a:rPr lang="en-US" altLang="zh-CN" sz="1800">
                <a:solidFill>
                  <a:schemeClr val="tx1">
                    <a:lumMod val="85000"/>
                    <a:lumOff val="15000"/>
                  </a:schemeClr>
                </a:solidFill>
              </a:rPr>
              <a:t>sensitive</a:t>
            </a:r>
            <a:r>
              <a:rPr lang="zh-CN" altLang="en-US" sz="180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zh-CN" altLang="en-US" sz="1800"/>
              <a:t>skin</a:t>
            </a:r>
            <a:r>
              <a:rPr lang="en-US" altLang="zh-CN" sz="1800"/>
              <a:t> areas</a:t>
            </a:r>
            <a:r>
              <a:rPr lang="zh-CN" altLang="en-US" sz="1800"/>
              <a:t>.</a:t>
            </a:r>
            <a:endParaRPr lang="zh-CN" altLang="en-US" sz="1800"/>
          </a:p>
        </p:txBody>
      </p:sp>
      <p:pic>
        <p:nvPicPr>
          <p:cNvPr id="4" name="图片 3" descr="45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496175" y="728980"/>
            <a:ext cx="6001385" cy="6001385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1115695" y="1691005"/>
            <a:ext cx="5125720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259205" y="1692910"/>
            <a:ext cx="4917440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sz="3500" b="1" dirty="0">
                <a:solidFill>
                  <a:schemeClr val="bg1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L-Sonic Advantage 7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1043305" y="2799080"/>
            <a:ext cx="6193155" cy="32766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just" eaLnBrk="0" hangingPunct="0">
              <a:lnSpc>
                <a:spcPct val="150000"/>
              </a:lnSpc>
            </a:pPr>
            <a:r>
              <a:rPr lang="zh-CN" altLang="en-US" sz="30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Low noise, waterproof </a:t>
            </a:r>
            <a:r>
              <a:rPr lang="en-US" altLang="zh-CN" sz="30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design</a:t>
            </a:r>
            <a:endParaRPr lang="en-US" altLang="zh-CN" sz="30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1800"/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/>
              <a:t>The </a:t>
            </a:r>
            <a:r>
              <a:rPr lang="zh-CN" altLang="en-US" sz="1800" b="1">
                <a:solidFill>
                  <a:schemeClr val="tx1">
                    <a:lumMod val="85000"/>
                    <a:lumOff val="15000"/>
                  </a:schemeClr>
                </a:solidFill>
              </a:rPr>
              <a:t>whole </a:t>
            </a:r>
            <a:r>
              <a:rPr lang="en-US" altLang="zh-CN" sz="1800" b="1">
                <a:solidFill>
                  <a:schemeClr val="tx1">
                    <a:lumMod val="85000"/>
                    <a:lumOff val="15000"/>
                  </a:schemeClr>
                </a:solidFill>
              </a:rPr>
              <a:t>body </a:t>
            </a:r>
            <a:r>
              <a:rPr lang="zh-CN" altLang="en-US" sz="1800" b="1">
                <a:solidFill>
                  <a:schemeClr val="tx1">
                    <a:lumMod val="85000"/>
                    <a:lumOff val="15000"/>
                  </a:schemeClr>
                </a:solidFill>
              </a:rPr>
              <a:t>is waterproof</a:t>
            </a:r>
            <a:r>
              <a:rPr lang="en-US" altLang="zh-CN" sz="18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endParaRPr lang="zh-CN" altLang="en-US" sz="18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en-US" altLang="zh-CN" sz="1800">
                <a:solidFill>
                  <a:schemeClr val="tx1"/>
                </a:solidFill>
              </a:rPr>
              <a:t>convenient</a:t>
            </a:r>
            <a:r>
              <a:rPr lang="zh-CN" altLang="en-US" sz="1800">
                <a:solidFill>
                  <a:schemeClr val="tx1"/>
                </a:solidFill>
              </a:rPr>
              <a:t> </a:t>
            </a:r>
            <a:r>
              <a:rPr lang="zh-CN" altLang="en-US" sz="1800"/>
              <a:t>cleaning, </a:t>
            </a:r>
            <a:endParaRPr lang="zh-CN" altLang="en-US" sz="1800"/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/>
              <a:t>selection of  high efficiency </a:t>
            </a:r>
            <a:r>
              <a:rPr lang="en-US" altLang="zh-CN" sz="1800"/>
              <a:t>sonic</a:t>
            </a:r>
            <a:r>
              <a:rPr lang="en-US" altLang="zh-CN" sz="1800">
                <a:sym typeface="+mn-ea"/>
              </a:rPr>
              <a:t> </a:t>
            </a:r>
            <a:r>
              <a:rPr lang="zh-CN" altLang="en-US" sz="1800"/>
              <a:t>motors, </a:t>
            </a:r>
            <a:endParaRPr lang="zh-CN" altLang="en-US" sz="1800"/>
          </a:p>
          <a:p>
            <a:pPr algn="just" eaLnBrk="0" hangingPunct="0">
              <a:lnSpc>
                <a:spcPct val="150000"/>
              </a:lnSpc>
            </a:pPr>
            <a:r>
              <a:rPr lang="en-US" sz="1800">
                <a:solidFill>
                  <a:schemeClr val="tx1">
                    <a:lumMod val="85000"/>
                    <a:lumOff val="15000"/>
                  </a:schemeClr>
                </a:solidFill>
              </a:rPr>
              <a:t>and is quieter </a:t>
            </a:r>
            <a:r>
              <a:rPr lang="en-US" altLang="zh-CN" sz="1800">
                <a:solidFill>
                  <a:schemeClr val="tx1">
                    <a:lumMod val="85000"/>
                    <a:lumOff val="15000"/>
                  </a:schemeClr>
                </a:solidFill>
              </a:rPr>
              <a:t>while in use.</a:t>
            </a:r>
            <a:endParaRPr lang="en-US" altLang="zh-CN" sz="18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15695" y="1691005"/>
            <a:ext cx="56483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282626" name="文本框 5"/>
          <p:cNvSpPr txBox="1"/>
          <p:nvPr/>
        </p:nvSpPr>
        <p:spPr>
          <a:xfrm>
            <a:off x="1186815" y="1736090"/>
            <a:ext cx="591629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sz="3500" b="1" dirty="0">
                <a:solidFill>
                  <a:schemeClr val="bg1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L-Sonic advantage </a:t>
            </a:r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8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pic>
        <p:nvPicPr>
          <p:cNvPr id="3" name="图片 2" descr="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235825" y="972820"/>
            <a:ext cx="5940425" cy="594042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00" name="文本框 99"/>
          <p:cNvSpPr txBox="1"/>
          <p:nvPr/>
        </p:nvSpPr>
        <p:spPr>
          <a:xfrm>
            <a:off x="394970" y="2268855"/>
            <a:ext cx="7085965" cy="466153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High-quality sonic motor,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more than </a:t>
            </a:r>
            <a:r>
              <a:rPr lang="en-US" altLang="en-US" sz="18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31,000 vibrations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per minute, </a:t>
            </a:r>
            <a:r>
              <a:rPr lang="en-US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no dizziness or numbness when cleansing</a:t>
            </a:r>
            <a:endParaRPr lang="en-US" altLang="en-US" sz="18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S</a:t>
            </a:r>
            <a:r>
              <a:rPr lang="en-US" altLang="zh-CN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onic deep cleanse pores</a:t>
            </a:r>
            <a:endParaRPr lang="en-US" altLang="zh-CN" sz="1800" b="1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T</a:t>
            </a:r>
            <a:r>
              <a:rPr lang="en-US" altLang="zh-CN" sz="1800" b="1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hree levels of cleaning intensity</a:t>
            </a:r>
            <a:r>
              <a:rPr lang="en-US" altLang="zh-CN" sz="1800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1800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option</a:t>
            </a:r>
            <a:endParaRPr lang="en-US" altLang="zh-CN" sz="1800" dirty="0"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◎ </a:t>
            </a:r>
            <a:r>
              <a:rPr lang="en-US" altLang="zh-CN" sz="1800" b="1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Three kinds of color light</a:t>
            </a:r>
            <a:r>
              <a:rPr lang="en-US" altLang="zh-CN" sz="1800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activate 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soothing a</a:t>
            </a:r>
            <a:r>
              <a:rPr lang="en-US" altLang="zh-CN" sz="1800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nd anti-acne</a:t>
            </a:r>
            <a:endParaRPr lang="en-US" altLang="zh-CN" sz="1800" dirty="0"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Thick and thin silicone brush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head gently cleanses the skin and can be used for sensitive skin.</a:t>
            </a:r>
            <a:endParaRPr lang="en-US" altLang="en-US" sz="18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Small size,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</a:t>
            </a:r>
            <a:r>
              <a:rPr lang="en-US" altLang="en-US" sz="180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suitable for business trip, travel, home daily cleansing (159g, diameter 67mm)</a:t>
            </a:r>
            <a:endParaRPr lang="en-US" altLang="en-US" sz="18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◎ 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Food grade silicone material,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sui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table for sensitive skin</a:t>
            </a:r>
            <a:endParaRPr lang="en-US" altLang="en-US" sz="18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◎</a:t>
            </a:r>
            <a:r>
              <a:rPr lang="en-US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IPX6 waterproof,</a:t>
            </a:r>
            <a:r>
              <a:rPr lang="en-US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no worry of splashing water</a:t>
            </a:r>
            <a:endParaRPr lang="en-US" altLang="en-US" sz="18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115060" y="930910"/>
            <a:ext cx="6577330" cy="110680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indent="0" algn="l" eaLnBrk="0" hangingPunct="0">
              <a:lnSpc>
                <a:spcPct val="150000"/>
              </a:lnSpc>
            </a:pPr>
            <a:r>
              <a:rPr lang="en-US" altLang="zh-CN" sz="4400" b="1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</a:rPr>
              <a:t>Advantages Summary</a:t>
            </a:r>
            <a:endParaRPr lang="zh-CN" altLang="en-US" sz="2000" b="1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</a:endParaRPr>
          </a:p>
        </p:txBody>
      </p:sp>
      <p:pic>
        <p:nvPicPr>
          <p:cNvPr id="2" name="图片 1" descr="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841615" y="930910"/>
            <a:ext cx="5781040" cy="578104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" name="圆角矩形 6"/>
          <p:cNvSpPr/>
          <p:nvPr/>
        </p:nvSpPr>
        <p:spPr>
          <a:xfrm>
            <a:off x="3187700" y="2680335"/>
            <a:ext cx="7307580" cy="216281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en-US" altLang="zh-CN" sz="4600" b="1" dirty="0">
                <a:solidFill>
                  <a:srgbClr val="2AD2C9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 2. L-Sonic </a:t>
            </a:r>
            <a:r>
              <a:rPr lang="en-US"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A</a:t>
            </a:r>
            <a:r>
              <a:rPr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pplication scenarios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21537" name="图片 306177" descr="VCG41N893619184"/>
          <p:cNvPicPr>
            <a:picLocks noChangeAspect="1"/>
          </p:cNvPicPr>
          <p:nvPr/>
        </p:nvPicPr>
        <p:blipFill>
          <a:blip r:embed="rId1"/>
          <a:srcRect l="752" t="4970" r="10765" b="6047"/>
          <a:stretch>
            <a:fillRect/>
          </a:stretch>
        </p:blipFill>
        <p:spPr>
          <a:xfrm>
            <a:off x="4897438" y="2298700"/>
            <a:ext cx="4332287" cy="29098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21538" name="图片 306178" descr="VCG41N892700906"/>
          <p:cNvPicPr>
            <a:picLocks noChangeAspect="1"/>
          </p:cNvPicPr>
          <p:nvPr/>
        </p:nvPicPr>
        <p:blipFill>
          <a:blip r:embed="rId2"/>
          <a:srcRect l="12000" t="1009" r="3271" b="6407"/>
          <a:stretch>
            <a:fillRect/>
          </a:stretch>
        </p:blipFill>
        <p:spPr>
          <a:xfrm>
            <a:off x="693738" y="2301875"/>
            <a:ext cx="3914775" cy="28527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21539" name="文本框 1"/>
          <p:cNvSpPr/>
          <p:nvPr/>
        </p:nvSpPr>
        <p:spPr>
          <a:xfrm>
            <a:off x="2321560" y="1261110"/>
            <a:ext cx="10192385" cy="47561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3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Application Scenes</a:t>
            </a:r>
            <a:r>
              <a:rPr lang="zh-CN" altLang="en-US" sz="3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：</a:t>
            </a:r>
            <a:r>
              <a:rPr lang="en-US" altLang="zh-CN" sz="3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Business Trip,Travel and Home</a:t>
            </a:r>
            <a:endParaRPr lang="en-US" altLang="zh-CN" sz="3000" b="1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pic>
        <p:nvPicPr>
          <p:cNvPr id="321540" name="图片 3"/>
          <p:cNvPicPr>
            <a:picLocks noChangeAspect="1"/>
          </p:cNvPicPr>
          <p:nvPr/>
        </p:nvPicPr>
        <p:blipFill>
          <a:blip r:embed="rId3"/>
          <a:srcRect r="11490"/>
          <a:stretch>
            <a:fillRect/>
          </a:stretch>
        </p:blipFill>
        <p:spPr>
          <a:xfrm>
            <a:off x="9498013" y="2322513"/>
            <a:ext cx="4006850" cy="28400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21541" name="文本框 1"/>
          <p:cNvSpPr/>
          <p:nvPr/>
        </p:nvSpPr>
        <p:spPr>
          <a:xfrm>
            <a:off x="673100" y="5392738"/>
            <a:ext cx="3890963" cy="78263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Help deep cleansing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during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endParaRPr lang="zh-CN" altLang="en-US" sz="16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business trip</a:t>
            </a:r>
            <a:endParaRPr lang="en-US" altLang="zh-CN" sz="16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321542" name="文本框 1"/>
          <p:cNvSpPr/>
          <p:nvPr/>
        </p:nvSpPr>
        <p:spPr>
          <a:xfrm>
            <a:off x="4833938" y="5392738"/>
            <a:ext cx="4394200" cy="78263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Take it with you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for convenient facial cleansing 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when you travel </a:t>
            </a:r>
            <a:endParaRPr lang="zh-CN" altLang="en-US" sz="16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321543" name="文本框 1"/>
          <p:cNvSpPr/>
          <p:nvPr/>
        </p:nvSpPr>
        <p:spPr>
          <a:xfrm>
            <a:off x="9718675" y="5392738"/>
            <a:ext cx="3903663" cy="474662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M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eet daily clean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ing needs at home</a:t>
            </a:r>
            <a:endParaRPr lang="zh-CN" altLang="en-US" sz="16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" name="圆角矩形 6"/>
          <p:cNvSpPr/>
          <p:nvPr/>
        </p:nvSpPr>
        <p:spPr>
          <a:xfrm>
            <a:off x="3636645" y="2483485"/>
            <a:ext cx="6851650" cy="253809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en-US" altLang="zh-CN" sz="4600" b="1" dirty="0">
                <a:solidFill>
                  <a:srgbClr val="2AD2C9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 3. L-Sonic</a:t>
            </a:r>
            <a:endParaRPr lang="en-US" altLang="zh-CN" sz="4600" b="1" dirty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ctr">
              <a:lnSpc>
                <a:spcPct val="150000"/>
              </a:lnSpc>
            </a:pPr>
            <a:r>
              <a:rPr lang="en-US"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</a:t>
            </a:r>
            <a:r>
              <a:rPr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roduct parameters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30755" name="图片 299012" descr="乐Q详情-中文版-最终稿"/>
          <p:cNvPicPr>
            <a:picLocks noChangeAspect="1"/>
          </p:cNvPicPr>
          <p:nvPr/>
        </p:nvPicPr>
        <p:blipFill>
          <a:blip r:embed="rId1"/>
          <a:srcRect l="8907" t="59824" r="4807" b="22078"/>
          <a:stretch>
            <a:fillRect/>
          </a:stretch>
        </p:blipFill>
        <p:spPr>
          <a:xfrm>
            <a:off x="6901180" y="5006340"/>
            <a:ext cx="6584950" cy="14160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0756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69355" y="1415415"/>
            <a:ext cx="7521575" cy="32480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25633" name="TextBox 11"/>
          <p:cNvSpPr/>
          <p:nvPr/>
        </p:nvSpPr>
        <p:spPr>
          <a:xfrm>
            <a:off x="1188403" y="1553210"/>
            <a:ext cx="5719762" cy="573786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Product size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L67mm*W67mm*H58.3mm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Product weight:  About 159g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Rated voltage: 5V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Rated current: About 1000mA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ated power：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5W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Auto-timing: 5mins</a:t>
            </a:r>
            <a:endParaRPr lang="zh-CN" altLang="en-US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Charge 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ime：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About 120mins</a:t>
            </a:r>
            <a:endParaRPr lang="zh-CN" altLang="en-US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Working 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ime：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About 100mins</a:t>
            </a:r>
            <a:endParaRPr lang="zh-CN" altLang="en-US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B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attery capacity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: 700mAh</a:t>
            </a:r>
            <a:endParaRPr lang="en-US" altLang="zh-CN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aterproof and dustproof 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grade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：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IP66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Bristle vibration amplitude: 1.1mm horizontal swing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,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5° back and forth rotation</a:t>
            </a:r>
            <a:endParaRPr lang="zh-CN" altLang="en-US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F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requency of vibration：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31000 times/min</a:t>
            </a:r>
            <a:endParaRPr lang="en-US" altLang="zh-CN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Thick silicone bristle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59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pcs/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diameter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1.2mm/height3.5mm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Thin silicone bristle：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736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pcs/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diameter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0.7mm/height3.5mm</a:t>
            </a:r>
            <a:endParaRPr lang="zh-CN" altLang="en-US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325634" name="文本框 299010"/>
          <p:cNvSpPr/>
          <p:nvPr/>
        </p:nvSpPr>
        <p:spPr>
          <a:xfrm>
            <a:off x="1144270" y="1027430"/>
            <a:ext cx="5084445" cy="55308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eaLnBrk="0" hangingPunct="0"/>
            <a:r>
              <a:rPr lang="en-US" altLang="zh-CN" sz="3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Calibri" panose="020F0502020204030204" pitchFamily="2" charset="-122"/>
              </a:rPr>
              <a:t>Parameters and Package</a:t>
            </a:r>
            <a:endParaRPr lang="zh-CN" altLang="en-US" sz="3000" b="1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Calibri" panose="020F0502020204030204" pitchFamily="2" charset="-122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" name="圆角矩形 6"/>
          <p:cNvSpPr/>
          <p:nvPr/>
        </p:nvSpPr>
        <p:spPr>
          <a:xfrm>
            <a:off x="3856355" y="2760980"/>
            <a:ext cx="6126480" cy="253809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en-US" altLang="zh-CN" sz="4600" b="1" dirty="0">
                <a:solidFill>
                  <a:srgbClr val="2AD2C9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 4. L-Sonic</a:t>
            </a:r>
            <a:endParaRPr lang="en-US" altLang="zh-CN" sz="4600" b="1" dirty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Product pictures</a:t>
            </a:r>
            <a:endParaRPr lang="zh-CN" altLang="en-US" sz="4600" b="1" dirty="0" smtClean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  <a:p>
            <a:pPr algn="ctr">
              <a:lnSpc>
                <a:spcPct val="150000"/>
              </a:lnSpc>
            </a:pP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098" name="文本框 19"/>
          <p:cNvSpPr/>
          <p:nvPr/>
        </p:nvSpPr>
        <p:spPr>
          <a:xfrm>
            <a:off x="5219700" y="1703705"/>
            <a:ext cx="3268345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algn="ctr"/>
            <a:r>
              <a:rPr lang="en-US" altLang="zh-CN" sz="4800" b="1" dirty="0">
                <a:solidFill>
                  <a:srgbClr val="333737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48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Contents</a:t>
            </a:r>
            <a:endParaRPr lang="en-US" altLang="zh-CN" sz="4800" b="1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4099" name="直接连接符 20"/>
          <p:cNvSpPr/>
          <p:nvPr/>
        </p:nvSpPr>
        <p:spPr>
          <a:xfrm>
            <a:off x="4665795" y="2954671"/>
            <a:ext cx="4663200" cy="700"/>
          </a:xfrm>
          <a:prstGeom prst="line">
            <a:avLst/>
          </a:prstGeom>
          <a:ln w="38100" cap="flat" cmpd="sng">
            <a:solidFill>
              <a:srgbClr val="2AD2C9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文本框 24"/>
          <p:cNvSpPr/>
          <p:nvPr/>
        </p:nvSpPr>
        <p:spPr>
          <a:xfrm>
            <a:off x="5082540" y="3378835"/>
            <a:ext cx="4163060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1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</a:t>
            </a:r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roduct advantages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4" name="文本框 24"/>
          <p:cNvSpPr/>
          <p:nvPr/>
        </p:nvSpPr>
        <p:spPr>
          <a:xfrm>
            <a:off x="5082540" y="4143375"/>
            <a:ext cx="4577715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2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A</a:t>
            </a:r>
            <a:r>
              <a:rPr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pplication scenarios</a:t>
            </a:r>
            <a:endParaRPr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</p:txBody>
      </p:sp>
      <p:sp>
        <p:nvSpPr>
          <p:cNvPr id="5" name="文本框 24"/>
          <p:cNvSpPr/>
          <p:nvPr/>
        </p:nvSpPr>
        <p:spPr>
          <a:xfrm>
            <a:off x="5082540" y="4907915"/>
            <a:ext cx="4358005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3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</a:t>
            </a:r>
            <a:r>
              <a:rPr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roduct parameters</a:t>
            </a:r>
            <a:endParaRPr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4100" name="椭圆 21"/>
          <p:cNvSpPr/>
          <p:nvPr/>
        </p:nvSpPr>
        <p:spPr>
          <a:xfrm>
            <a:off x="4768215" y="3484245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6" name="文本框 24"/>
          <p:cNvSpPr/>
          <p:nvPr/>
        </p:nvSpPr>
        <p:spPr>
          <a:xfrm>
            <a:off x="5082540" y="5653405"/>
            <a:ext cx="3787775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4    </a:t>
            </a:r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Product pictures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8" name="椭圆 21"/>
          <p:cNvSpPr/>
          <p:nvPr/>
        </p:nvSpPr>
        <p:spPr>
          <a:xfrm>
            <a:off x="4786630" y="4284345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" name="椭圆 21"/>
          <p:cNvSpPr/>
          <p:nvPr/>
        </p:nvSpPr>
        <p:spPr>
          <a:xfrm>
            <a:off x="4786630" y="5004435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0" name="椭圆 21"/>
          <p:cNvSpPr/>
          <p:nvPr/>
        </p:nvSpPr>
        <p:spPr>
          <a:xfrm>
            <a:off x="4786630" y="5796280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4" name="图片 3" descr="未标题-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516370" y="1042670"/>
            <a:ext cx="2954655" cy="2954655"/>
          </a:xfrm>
          <a:prstGeom prst="rect">
            <a:avLst/>
          </a:prstGeom>
        </p:spPr>
      </p:pic>
      <p:pic>
        <p:nvPicPr>
          <p:cNvPr id="5" name="图片 4" descr="未标题-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83750" y="1042670"/>
            <a:ext cx="2956560" cy="2956560"/>
          </a:xfrm>
          <a:prstGeom prst="rect">
            <a:avLst/>
          </a:prstGeom>
        </p:spPr>
      </p:pic>
      <p:pic>
        <p:nvPicPr>
          <p:cNvPr id="2" name="图片 1" descr="6B3A07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8615" y="970280"/>
            <a:ext cx="4758690" cy="6212205"/>
          </a:xfrm>
          <a:prstGeom prst="rect">
            <a:avLst/>
          </a:prstGeom>
        </p:spPr>
      </p:pic>
      <p:pic>
        <p:nvPicPr>
          <p:cNvPr id="6" name="图片 5" descr="B71A1070"/>
          <p:cNvPicPr>
            <a:picLocks noChangeAspect="1"/>
          </p:cNvPicPr>
          <p:nvPr/>
        </p:nvPicPr>
        <p:blipFill>
          <a:blip r:embed="rId4"/>
          <a:srcRect l="22094" t="2915" r="12129"/>
          <a:stretch>
            <a:fillRect/>
          </a:stretch>
        </p:blipFill>
        <p:spPr>
          <a:xfrm>
            <a:off x="6536690" y="4213860"/>
            <a:ext cx="2948940" cy="2901950"/>
          </a:xfrm>
          <a:prstGeom prst="rect">
            <a:avLst/>
          </a:prstGeom>
        </p:spPr>
      </p:pic>
      <p:pic>
        <p:nvPicPr>
          <p:cNvPr id="7" name="图片 6" descr="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83750" y="4213225"/>
            <a:ext cx="2924810" cy="292481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242526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425987" name="文本框 32" descr="e7d195523061f1c0600ade85ab8d19863d296bbd6d3c8047FB0A4867354E4F1E3A7DEAE3C4C4B5C9777EC9E9D7F78045DB0296A4194571101A21F67FC7D6C39966CE50B69116E2EE84E571E25F3C0CCE19B7BA3F947E0899F8B654DDF63CBC54889BD665B879A243CED6339B4F4AAD5F6D1EDF9135418660BA3FBA18744DAFA98EABC1EED731EA6833863FD2C33712174ACE2AD755DACFBF"/>
          <p:cNvSpPr/>
          <p:nvPr/>
        </p:nvSpPr>
        <p:spPr>
          <a:xfrm>
            <a:off x="3131820" y="4935855"/>
            <a:ext cx="6985000" cy="115887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 algn="r">
              <a:spcAft>
                <a:spcPts val="600"/>
              </a:spcAft>
            </a:pPr>
            <a:r>
              <a:rPr lang="en-US" altLang="zh-CN" sz="7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THANK  YOU</a:t>
            </a:r>
            <a:r>
              <a:rPr lang="zh-CN" altLang="en-US" sz="7000" b="1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！</a:t>
            </a:r>
            <a:endParaRPr lang="en-US" altLang="zh-CN" sz="7000" b="1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2" name="文本框 32" descr="e7d195523061f1c0600ade85ab8d19863d296bbd6d3c8047FB0A4867354E4F1E3A7DEAE3C4C4B5C9777EC9E9D7F78045DB0296A4194571101A21F67FC7D6C39966CE50B69116E2EE84E571E25F3C0CCE19B7BA3F947E0899F8B654DDF63CBC54889BD665B879A243CED6339B4F4AAD5F6D1EDF9135418660BA3FBA18744DAFA98EABC1EED731EA6833863FD2C33712174ACE2AD755DACFBF"/>
          <p:cNvSpPr/>
          <p:nvPr/>
        </p:nvSpPr>
        <p:spPr>
          <a:xfrm>
            <a:off x="2123440" y="1839595"/>
            <a:ext cx="9461500" cy="28613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 algn="ctr">
              <a:lnSpc>
                <a:spcPct val="150000"/>
              </a:lnSpc>
              <a:spcAft>
                <a:spcPts val="600"/>
              </a:spcAft>
            </a:pPr>
            <a:r>
              <a:rPr lang="en-US" altLang="zh-CN" sz="4000" dirty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We aim to develop the most unique and competitive products to help your business growth!</a:t>
            </a:r>
            <a:endParaRPr lang="en-US" altLang="zh-CN" sz="4000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17" name="圆: 空心 14"/>
          <p:cNvSpPr/>
          <p:nvPr/>
        </p:nvSpPr>
        <p:spPr>
          <a:xfrm>
            <a:off x="-784225" y="-998855"/>
            <a:ext cx="2341563" cy="2373313"/>
          </a:xfrm>
          <a:custGeom>
            <a:avLst/>
            <a:gdLst/>
            <a:ahLst/>
            <a:cxnLst>
              <a:cxn ang="0">
                <a:pos x="0" y="10800"/>
              </a:cxn>
              <a:cxn ang="0">
                <a:pos x="10800" y="0"/>
              </a:cxn>
              <a:cxn ang="0">
                <a:pos x="21600" y="10800"/>
              </a:cxn>
              <a:cxn ang="0">
                <a:pos x="10800" y="21600"/>
              </a:cxn>
              <a:cxn ang="0">
                <a:pos x="0" y="10800"/>
              </a:cxn>
              <a:cxn ang="0">
                <a:pos x="2255" y="10800"/>
              </a:cxn>
              <a:cxn ang="0">
                <a:pos x="10800" y="19345"/>
              </a:cxn>
              <a:cxn ang="0">
                <a:pos x="19345" y="10800"/>
              </a:cxn>
              <a:cxn ang="0">
                <a:pos x="10800" y="2255"/>
              </a:cxn>
              <a:cxn ang="0">
                <a:pos x="2255" y="10800"/>
              </a:cxn>
            </a:cxnLst>
            <a:rect l="0" t="0" r="0" b="0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5" name="图片 4" descr="logo白字"/>
          <p:cNvPicPr>
            <a:picLocks noChangeAspect="1"/>
          </p:cNvPicPr>
          <p:nvPr/>
        </p:nvPicPr>
        <p:blipFill>
          <a:blip r:embed="rId1" cstate="print"/>
          <a:srcRect l="-6427" t="-84788" r="31264" b="-41397"/>
          <a:stretch>
            <a:fillRect/>
          </a:stretch>
        </p:blipFill>
        <p:spPr>
          <a:xfrm>
            <a:off x="1705610" y="323215"/>
            <a:ext cx="1529715" cy="57594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圆角矩形 1"/>
          <p:cNvSpPr/>
          <p:nvPr/>
        </p:nvSpPr>
        <p:spPr>
          <a:xfrm>
            <a:off x="3332480" y="2628900"/>
            <a:ext cx="7270750" cy="222885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30000"/>
              </a:lnSpc>
            </a:pPr>
            <a:r>
              <a:rPr lang="en-US" altLang="zh-CN" sz="4600" b="1" dirty="0">
                <a:solidFill>
                  <a:srgbClr val="2AD2C9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PART 1. L-Sonic </a:t>
            </a:r>
            <a:endParaRPr lang="en-US" altLang="zh-CN" sz="4600" b="1" dirty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ctr">
              <a:lnSpc>
                <a:spcPct val="130000"/>
              </a:lnSpc>
            </a:pPr>
            <a:r>
              <a:rPr lang="en-US"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P</a:t>
            </a:r>
            <a:r>
              <a:rPr lang="zh-CN" altLang="en-US" sz="4600" b="1" dirty="0" smtClean="0">
                <a:solidFill>
                  <a:srgbClr val="2AD2C9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roduct advantages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28705" name="Rectangle 2"/>
          <p:cNvSpPr/>
          <p:nvPr/>
        </p:nvSpPr>
        <p:spPr>
          <a:xfrm>
            <a:off x="900430" y="2340611"/>
            <a:ext cx="6104255" cy="1593850"/>
          </a:xfrm>
          <a:prstGeom prst="rect">
            <a:avLst/>
          </a:prstGeom>
          <a:noFill/>
          <a:ln w="9525">
            <a:noFill/>
          </a:ln>
        </p:spPr>
        <p:txBody>
          <a:bodyPr wrap="square" lIns="132917" tIns="66459" rIns="132917" bIns="66459" anchor="ctr" anchorCtr="0">
            <a:spAutoFit/>
          </a:bodyPr>
          <a:p>
            <a:pPr eaLnBrk="0" hangingPunct="0">
              <a:lnSpc>
                <a:spcPts val="3800"/>
              </a:lnSpc>
            </a:pPr>
            <a:r>
              <a:rPr lang="en-US" altLang="zh-CN" sz="28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Sonic deep cleansing</a:t>
            </a:r>
            <a:endParaRPr lang="en-US" altLang="zh-CN" sz="28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eaLnBrk="0" hangingPunct="0">
              <a:lnSpc>
                <a:spcPts val="3800"/>
              </a:lnSpc>
            </a:pPr>
            <a:r>
              <a:rPr lang="en-US" altLang="zh-CN" sz="28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No annoying vibration on hand or dizzy feeling on head</a:t>
            </a:r>
            <a:endParaRPr lang="zh-CN" altLang="en-US" sz="12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328706" name="TextBox 8"/>
          <p:cNvSpPr/>
          <p:nvPr/>
        </p:nvSpPr>
        <p:spPr>
          <a:xfrm>
            <a:off x="876300" y="4212590"/>
            <a:ext cx="6151880" cy="250126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6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◎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REAL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sonic motor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core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with v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ibration concentrated on  bristles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, </a:t>
            </a:r>
            <a:endParaRPr lang="en-US" altLang="zh-CN" sz="14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up to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31,000 times/min vibration,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so your h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ands will not feel annoying vibration while cleansing your face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.</a:t>
            </a:r>
            <a:endParaRPr lang="en-US" altLang="zh-CN" sz="14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6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◎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Only bristles vibrate, no device body vibration, comfortable hand</a:t>
            </a:r>
            <a:r>
              <a:rPr lang="en-US" altLang="zh-CN" sz="14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grip.</a:t>
            </a:r>
            <a:endParaRPr lang="en-US" altLang="zh-CN" sz="14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6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◎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Without dizzy feeling while bristles </a:t>
            </a:r>
            <a:r>
              <a:rPr lang="en-US" altLang="zh-CN" sz="14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contact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with </a:t>
            </a:r>
            <a:endParaRPr lang="en-US" altLang="zh-CN" sz="14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  skin, gentle contact makes you enjoy</a:t>
            </a:r>
            <a:r>
              <a:rPr lang="en-US" altLang="zh-CN" sz="1400" dirty="0">
                <a:solidFill>
                  <a:srgbClr val="FF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14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pleasant face cleansing.</a:t>
            </a:r>
            <a:endParaRPr lang="en-US" altLang="zh-CN" sz="14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pic>
        <p:nvPicPr>
          <p:cNvPr id="2" name="图片 1" descr="89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79970" y="796925"/>
            <a:ext cx="5824855" cy="5824855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972185" y="1475740"/>
            <a:ext cx="60801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988695" y="1547495"/>
            <a:ext cx="606361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1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739536" y="2413288"/>
            <a:ext cx="1888519" cy="858863"/>
          </a:xfrm>
          <a:prstGeom prst="rect">
            <a:avLst/>
          </a:prstGeom>
          <a:ln w="19050" cmpd="sng">
            <a:noFill/>
            <a:prstDash val="solid"/>
          </a:ln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rcRect r="34905"/>
          <a:stretch>
            <a:fillRect/>
          </a:stretch>
        </p:blipFill>
        <p:spPr>
          <a:xfrm>
            <a:off x="1042670" y="2124710"/>
            <a:ext cx="1929765" cy="1221105"/>
          </a:xfrm>
          <a:prstGeom prst="rect">
            <a:avLst/>
          </a:prstGeom>
          <a:ln w="19050" cmpd="sng">
            <a:noFill/>
            <a:prstDash val="solid"/>
          </a:ln>
        </p:spPr>
      </p:pic>
      <p:pic>
        <p:nvPicPr>
          <p:cNvPr id="9" name="图片 8" descr="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07580" y="3709035"/>
            <a:ext cx="3082925" cy="3082925"/>
          </a:xfrm>
          <a:prstGeom prst="rect">
            <a:avLst/>
          </a:prstGeom>
        </p:spPr>
      </p:pic>
      <p:pic>
        <p:nvPicPr>
          <p:cNvPr id="4" name="图片 3" descr="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6770" y="3564890"/>
            <a:ext cx="3474085" cy="3326765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971405" y="2340610"/>
            <a:ext cx="4051935" cy="1029970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</a:rPr>
              <a:t>Motor</a:t>
            </a:r>
            <a:r>
              <a:rPr lang="en-US" sz="1600" b="1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: </a:t>
            </a:r>
            <a:r>
              <a:rPr 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Ordinary vibration motor</a:t>
            </a:r>
            <a:endParaRPr lang="en-US" altLang="zh-CN" sz="1600" dirty="0" err="1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b="1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Appearance:</a:t>
            </a:r>
            <a:r>
              <a:rPr lang="en-US" altLang="zh-CN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</a:t>
            </a:r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bristles integrated</a:t>
            </a: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 with 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the body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7" name="TextBox 1"/>
          <p:cNvSpPr txBox="1"/>
          <p:nvPr/>
        </p:nvSpPr>
        <p:spPr>
          <a:xfrm>
            <a:off x="3202940" y="2484755"/>
            <a:ext cx="4000500" cy="1029970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Motor</a:t>
            </a:r>
            <a:r>
              <a:rPr lang="en-US" sz="1600" b="1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: </a:t>
            </a: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</a:t>
            </a: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EAL</a:t>
            </a: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</a:t>
            </a: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onic </a:t>
            </a: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M</a:t>
            </a: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otor</a:t>
            </a: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b="1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Apperance:</a:t>
            </a:r>
            <a:r>
              <a:rPr lang="en-US" altLang="zh-CN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</a:t>
            </a:r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bristles separated</a:t>
            </a: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from the 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 smtClean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body</a:t>
            </a:r>
            <a:endParaRPr lang="zh-CN" altLang="en-US" sz="1600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057650" y="1152525"/>
            <a:ext cx="7617460" cy="720725"/>
          </a:xfrm>
          <a:prstGeom prst="rect">
            <a:avLst/>
          </a:prstGeom>
          <a:solidFill>
            <a:srgbClr val="2AD2C9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Competitive product analysis</a:t>
            </a:r>
            <a:endParaRPr lang="zh-CN" altLang="en-US" sz="3500" b="1" dirty="0">
              <a:solidFill>
                <a:schemeClr val="bg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29736" name="文本框 297992"/>
          <p:cNvSpPr/>
          <p:nvPr/>
        </p:nvSpPr>
        <p:spPr>
          <a:xfrm>
            <a:off x="826770" y="2052955"/>
            <a:ext cx="7138035" cy="3184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l" eaLnBrk="0" hangingPunct="0">
              <a:lnSpc>
                <a:spcPct val="150000"/>
              </a:lnSpc>
            </a:pPr>
            <a:r>
              <a:rPr lang="en-US" altLang="zh-CN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Sonic vibration deeply clean pores</a:t>
            </a:r>
            <a:endParaRPr lang="zh-CN" altLang="en-US" sz="3000" b="1" dirty="0">
              <a:solidFill>
                <a:srgbClr val="2AD2C9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14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</a:t>
            </a: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onic technology</a:t>
            </a:r>
            <a:r>
              <a:rPr lang="en-US" altLang="zh-CN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, </a:t>
            </a:r>
            <a:endParaRPr lang="en-US" altLang="zh-CN" sz="18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</a:t>
            </a: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he brush bristles </a:t>
            </a:r>
            <a:r>
              <a:rPr lang="zh-CN" altLang="en-US" sz="18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swing 1.1mm horizontally, </a:t>
            </a:r>
            <a:endParaRPr lang="zh-CN" altLang="en-US" sz="18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and </a:t>
            </a:r>
            <a:r>
              <a:rPr lang="zh-CN" altLang="en-US" sz="1800" b="1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rotate 5° forward and backward.</a:t>
            </a: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</a:t>
            </a:r>
            <a:endParaRPr lang="zh-CN" altLang="en-US" sz="18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The high-frequency vibration takes away </a:t>
            </a:r>
            <a:endParaRPr lang="zh-CN" altLang="en-US" sz="18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r>
              <a:rPr lang="zh-CN" altLang="en-US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the oil and dirt deep in the pores</a:t>
            </a:r>
            <a:r>
              <a:rPr lang="en-US" altLang="zh-CN" sz="1800" dirty="0">
                <a:solidFill>
                  <a:schemeClr val="tx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.</a:t>
            </a:r>
            <a:endParaRPr lang="en-US" altLang="zh-CN" sz="18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pic>
        <p:nvPicPr>
          <p:cNvPr id="2" name="图片 1" descr="2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95870" y="829310"/>
            <a:ext cx="5954395" cy="5954395"/>
          </a:xfrm>
          <a:prstGeom prst="rect">
            <a:avLst/>
          </a:prstGeom>
        </p:spPr>
      </p:pic>
      <p:sp>
        <p:nvSpPr>
          <p:cNvPr id="100" name="文本框 99"/>
          <p:cNvSpPr txBox="1"/>
          <p:nvPr/>
        </p:nvSpPr>
        <p:spPr>
          <a:xfrm>
            <a:off x="826770" y="5292725"/>
            <a:ext cx="6136005" cy="224917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p>
            <a:pPr>
              <a:lnSpc>
                <a:spcPct val="130000"/>
              </a:lnSpc>
            </a:pPr>
            <a:r>
              <a:rPr lang="en-US" altLang="zh-CN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Frequency</a:t>
            </a:r>
            <a:r>
              <a:rPr lang="zh-CN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description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：</a:t>
            </a:r>
            <a:r>
              <a:rPr lang="en-US" altLang="zh-CN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H</a:t>
            </a:r>
            <a:r>
              <a:rPr lang="zh-CN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igh quality </a:t>
            </a:r>
            <a:r>
              <a:rPr lang="en-US" altLang="zh-CN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</a:t>
            </a:r>
            <a:r>
              <a:rPr lang="zh-CN" altLang="en-US" sz="1800" b="1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motor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is 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up to </a:t>
            </a:r>
            <a:r>
              <a:rPr lang="zh-CN" altLang="en-US" sz="1800" b="1">
                <a:solidFill>
                  <a:srgbClr val="FF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31000 times/min vibration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. H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ands 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will not feel annoying vibration feeling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 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during cleansing.</a:t>
            </a:r>
            <a:endParaRPr lang="en-US" altLang="zh-CN" sz="18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>
              <a:lnSpc>
                <a:spcPct val="130000"/>
              </a:lnSpc>
            </a:pPr>
            <a:endParaRPr lang="zh-CN" altLang="en-US" sz="18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  <a:sym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(Foreo LUNA Mini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: 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2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8,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000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rpm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, Inface 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facial 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cleaning brush 4600</a:t>
            </a:r>
            <a:r>
              <a:rPr lang="en-US" altLang="zh-CN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rpm</a:t>
            </a:r>
            <a:r>
              <a:rPr lang="zh-CN" altLang="en-US" sz="1800"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)  </a:t>
            </a:r>
            <a:endParaRPr lang="zh-CN" altLang="en-US" sz="1200"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4" name="文本框 5"/>
          <p:cNvSpPr txBox="1"/>
          <p:nvPr/>
        </p:nvSpPr>
        <p:spPr>
          <a:xfrm>
            <a:off x="1402715" y="1234440"/>
            <a:ext cx="4079875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sz="2400" b="1" dirty="0">
                <a:solidFill>
                  <a:schemeClr val="bg1"/>
                </a:solidFill>
                <a:effectLst/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</a:rPr>
              <a:t>L-Sonic Advantage 2</a:t>
            </a:r>
            <a:endParaRPr lang="en-US" sz="24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970915" y="1476375"/>
            <a:ext cx="60801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988695" y="1547495"/>
            <a:ext cx="606361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2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TextBox 1"/>
          <p:cNvSpPr txBox="1"/>
          <p:nvPr/>
        </p:nvSpPr>
        <p:spPr>
          <a:xfrm>
            <a:off x="10619740" y="2246630"/>
            <a:ext cx="3146425" cy="802005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p>
            <a:pPr>
              <a:lnSpc>
                <a:spcPts val="1900"/>
              </a:lnSpc>
            </a:pPr>
            <a:r>
              <a:rPr lang="en-US" altLang="zh-CN" sz="1800" b="1" dirty="0" smtClean="0"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Frequency</a:t>
            </a:r>
            <a:r>
              <a:rPr lang="en-US" altLang="zh-CN" sz="1800" dirty="0" smtClean="0"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: up to </a:t>
            </a:r>
            <a:endParaRPr lang="en-US" altLang="zh-CN" sz="1800" dirty="0" smtClean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</a:endParaRPr>
          </a:p>
          <a:p>
            <a:pPr>
              <a:lnSpc>
                <a:spcPts val="1000"/>
              </a:lnSpc>
            </a:pPr>
            <a:endParaRPr lang="en-US" altLang="zh-CN" sz="1800" dirty="0" smtClean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</a:endParaRPr>
          </a:p>
          <a:p>
            <a:pPr>
              <a:lnSpc>
                <a:spcPts val="1000"/>
              </a:lnSpc>
            </a:pPr>
            <a:endParaRPr lang="en-US" altLang="zh-CN" sz="1800" dirty="0" smtClean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</a:endParaRPr>
          </a:p>
          <a:p>
            <a:pPr>
              <a:lnSpc>
                <a:spcPts val="1000"/>
              </a:lnSpc>
            </a:pPr>
            <a:r>
              <a:rPr lang="en-US" altLang="zh-CN" sz="1800" dirty="0" smtClean="0"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28,000 times/min vibration</a:t>
            </a:r>
            <a:endParaRPr lang="en-US" altLang="zh-CN" sz="1655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  <a:p>
            <a:pPr>
              <a:lnSpc>
                <a:spcPts val="1000"/>
              </a:lnSpc>
            </a:pPr>
            <a:endParaRPr lang="en-US" altLang="zh-CN" sz="1655" dirty="0" smtClean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  <p:sp>
        <p:nvSpPr>
          <p:cNvPr id="16" name="TextBox 1"/>
          <p:cNvSpPr txBox="1"/>
          <p:nvPr/>
        </p:nvSpPr>
        <p:spPr>
          <a:xfrm>
            <a:off x="3563620" y="2368550"/>
            <a:ext cx="3093085" cy="558165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p>
            <a:pPr algn="l">
              <a:lnSpc>
                <a:spcPts val="1000"/>
              </a:lnSpc>
              <a:buClrTx/>
              <a:buSzTx/>
              <a:buNone/>
            </a:pPr>
            <a:r>
              <a:rPr lang="en-US" altLang="zh-CN" sz="1800" b="1" dirty="0" smtClean="0"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Frequency</a:t>
            </a:r>
            <a:r>
              <a:rPr lang="en-US" altLang="zh-CN" sz="1800" dirty="0" smtClean="0"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: up to </a:t>
            </a:r>
            <a:endParaRPr lang="en-US" altLang="zh-CN" sz="1800" dirty="0" smtClean="0"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  <a:p>
            <a:pPr algn="l">
              <a:lnSpc>
                <a:spcPts val="1000"/>
              </a:lnSpc>
              <a:buClrTx/>
              <a:buSzTx/>
              <a:buNone/>
            </a:pPr>
            <a:endParaRPr lang="en-US" altLang="zh-CN" sz="1800" dirty="0" smtClean="0"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  <a:p>
            <a:pPr algn="l">
              <a:lnSpc>
                <a:spcPts val="1000"/>
              </a:lnSpc>
              <a:buClrTx/>
              <a:buSzTx/>
              <a:buNone/>
            </a:pPr>
            <a:endParaRPr lang="en-US" altLang="zh-CN" sz="1800" b="1" dirty="0" smtClean="0">
              <a:solidFill>
                <a:srgbClr val="FF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  <a:sym typeface="+mn-ea"/>
            </a:endParaRPr>
          </a:p>
          <a:p>
            <a:pPr algn="l">
              <a:lnSpc>
                <a:spcPts val="1000"/>
              </a:lnSpc>
              <a:buClrTx/>
              <a:buSzTx/>
              <a:buNone/>
            </a:pPr>
            <a:r>
              <a:rPr lang="en-US" altLang="zh-CN" sz="1800" b="1" dirty="0" smtClean="0">
                <a:solidFill>
                  <a:srgbClr val="FF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31,000 times/min </a:t>
            </a:r>
            <a:r>
              <a:rPr lang="en-US" altLang="zh-CN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vibration</a:t>
            </a:r>
            <a:r>
              <a:rPr lang="en-US" altLang="zh-CN" sz="1650" b="1" dirty="0" smtClean="0">
                <a:solidFill>
                  <a:srgbClr val="FF0000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Times New Roman" panose="02020603050405020304" pitchFamily="2" charset="0"/>
                <a:sym typeface="+mn-ea"/>
              </a:rPr>
              <a:t> </a:t>
            </a:r>
            <a:endParaRPr lang="en-US" altLang="zh-CN" sz="1650" b="1" dirty="0" smtClean="0">
              <a:solidFill>
                <a:srgbClr val="FF0000"/>
              </a:solidFill>
              <a:latin typeface="微软雅黑" panose="020B0503020204020204" pitchFamily="2" charset="-122"/>
              <a:ea typeface="微软雅黑" panose="020B0503020204020204" pitchFamily="2" charset="-122"/>
              <a:cs typeface="Times New Roman" panose="02020603050405020304" pitchFamily="2" charset="0"/>
            </a:endParaRPr>
          </a:p>
        </p:txBody>
      </p:sp>
      <p:pic>
        <p:nvPicPr>
          <p:cNvPr id="17" name="图片 16" descr="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811770" y="3709035"/>
            <a:ext cx="3082925" cy="308292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9581" y="2485043"/>
            <a:ext cx="1888519" cy="858863"/>
          </a:xfrm>
          <a:prstGeom prst="rect">
            <a:avLst/>
          </a:prstGeom>
          <a:ln w="19050" cmpd="sng">
            <a:noFill/>
            <a:prstDash val="solid"/>
          </a:ln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rcRect r="34905"/>
          <a:stretch>
            <a:fillRect/>
          </a:stretch>
        </p:blipFill>
        <p:spPr>
          <a:xfrm>
            <a:off x="1259205" y="2052955"/>
            <a:ext cx="1929765" cy="1221105"/>
          </a:xfrm>
          <a:prstGeom prst="rect">
            <a:avLst/>
          </a:prstGeom>
          <a:ln w="19050" cmpd="sng">
            <a:noFill/>
            <a:prstDash val="solid"/>
          </a:ln>
        </p:spPr>
      </p:pic>
      <p:pic>
        <p:nvPicPr>
          <p:cNvPr id="5" name="图片 4" descr="1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0960" y="3477895"/>
            <a:ext cx="3337560" cy="3337560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4057650" y="1152525"/>
            <a:ext cx="7617460" cy="720725"/>
          </a:xfrm>
          <a:prstGeom prst="rect">
            <a:avLst/>
          </a:prstGeom>
          <a:solidFill>
            <a:srgbClr val="2AD2C9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Competitive product analysis</a:t>
            </a:r>
            <a:endParaRPr lang="zh-CN" altLang="en-US" sz="3500" b="1" dirty="0">
              <a:solidFill>
                <a:schemeClr val="bg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1044575" y="2698750"/>
            <a:ext cx="6645910" cy="45504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l" eaLnBrk="0" hangingPunct="0">
              <a:lnSpc>
                <a:spcPct val="150000"/>
              </a:lnSpc>
            </a:pPr>
            <a:r>
              <a:rPr lang="zh-CN" altLang="en-US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Three levels of </a:t>
            </a:r>
            <a:endParaRPr lang="zh-CN" altLang="en-US" sz="3000" b="1" dirty="0">
              <a:latin typeface="微软雅黑" panose="020B0503020204020204" pitchFamily="2" charset="-122"/>
              <a:ea typeface="微软雅黑" panose="020B0503020204020204" pitchFamily="2" charset="-122"/>
              <a:sym typeface="+mn-ea"/>
            </a:endParaRPr>
          </a:p>
          <a:p>
            <a:pPr algn="l" eaLnBrk="0" hangingPunct="0">
              <a:lnSpc>
                <a:spcPct val="150000"/>
              </a:lnSpc>
            </a:pPr>
            <a:r>
              <a:rPr lang="zh-CN" altLang="en-US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cleaning intensity </a:t>
            </a:r>
            <a:r>
              <a:rPr lang="en-US" altLang="zh-CN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optional</a:t>
            </a:r>
            <a:endParaRPr lang="zh-CN" altLang="en-US" sz="3000" b="1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60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A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djust cleaning intensity 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 for 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different skin needs</a:t>
            </a:r>
            <a:endParaRPr lang="zh-CN" altLang="en-US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60000"/>
              </a:lnSpc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Mode 1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 : Soft cleaning (Suitable for sensitive skin and without makeup 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60000"/>
              </a:lnSpc>
              <a:buClrTx/>
              <a:buSzTx/>
              <a:buNone/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Mode 2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Moderate cleaning (Suitable for daily makeup )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</a:endParaRPr>
          </a:p>
          <a:p>
            <a:pPr algn="just" eaLnBrk="0" hangingPunct="0">
              <a:lnSpc>
                <a:spcPct val="160000"/>
              </a:lnSpc>
              <a:buClrTx/>
              <a:buSzTx/>
              <a:buNone/>
            </a:pP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Mode 3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：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+mn-ea"/>
              </a:rPr>
              <a:t>Deep cleaning ( Suitable for heavy makeup and excessive oil secretion )</a:t>
            </a:r>
            <a:endParaRPr lang="zh-CN" altLang="en-US" sz="1800"/>
          </a:p>
        </p:txBody>
      </p:sp>
      <p:pic>
        <p:nvPicPr>
          <p:cNvPr id="4" name="图片 3" descr="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55280" y="1188720"/>
            <a:ext cx="5826125" cy="5826125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970915" y="1476375"/>
            <a:ext cx="60801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987425" y="1521460"/>
            <a:ext cx="50285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3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1116965" y="2769235"/>
            <a:ext cx="5168265" cy="39693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l" eaLnBrk="0" hangingPunct="0">
              <a:lnSpc>
                <a:spcPct val="150000"/>
              </a:lnSpc>
            </a:pPr>
            <a:r>
              <a:rPr lang="zh-CN" altLang="en-US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3 LED lights for skin</a:t>
            </a:r>
            <a:r>
              <a:rPr lang="en-US" altLang="zh-CN" sz="3000" b="1" dirty="0"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 care</a:t>
            </a:r>
            <a:endParaRPr lang="zh-CN" altLang="en-US" sz="3000" dirty="0">
              <a:solidFill>
                <a:schemeClr val="tx1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ct val="150000"/>
              </a:lnSpc>
            </a:pPr>
            <a:endParaRPr lang="zh-CN" altLang="en-US" sz="20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Cleansing with photon therapy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. </a:t>
            </a:r>
            <a:endParaRPr lang="en-US" altLang="zh-CN" sz="1800" b="1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ed </a:t>
            </a: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light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: Cell activation 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and energy vitalization.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endParaRPr lang="zh-CN" altLang="en-US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G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reen light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: Beauty and skin rejuvenation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, calm and soothing. </a:t>
            </a: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endParaRPr lang="en-US" altLang="zh-CN" sz="1800" dirty="0">
              <a:solidFill>
                <a:srgbClr val="000000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  <a:p>
            <a:pPr algn="just" eaLnBrk="0" hangingPunct="0">
              <a:lnSpc>
                <a:spcPts val="2000"/>
              </a:lnSpc>
            </a:pPr>
            <a:r>
              <a:rPr lang="en-US" altLang="zh-CN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B</a:t>
            </a:r>
            <a:r>
              <a:rPr lang="zh-CN" altLang="en-US" sz="1800" b="1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lue light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: Skin calming and 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anti-</a:t>
            </a: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acne</a:t>
            </a:r>
            <a:r>
              <a:rPr lang="en-US" altLang="zh-CN" sz="1800" dirty="0">
                <a:solidFill>
                  <a:srgbClr val="000000"/>
                </a:solidFill>
                <a:latin typeface="微软雅黑" panose="020B0503020204020204" pitchFamily="2" charset="-122"/>
                <a:ea typeface="微软雅黑" panose="020B0503020204020204" pitchFamily="2" charset="-122"/>
                <a:sym typeface="微软雅黑" panose="020B0503020204020204" pitchFamily="2" charset="-122"/>
              </a:rPr>
              <a:t>.</a:t>
            </a:r>
            <a:endParaRPr lang="zh-CN" altLang="en-US" sz="1800"/>
          </a:p>
          <a:p>
            <a:pPr algn="just" eaLnBrk="0" hangingPunct="0">
              <a:lnSpc>
                <a:spcPct val="150000"/>
              </a:lnSpc>
            </a:pPr>
            <a:endParaRPr lang="zh-CN" altLang="en-US" sz="1800"/>
          </a:p>
        </p:txBody>
      </p:sp>
      <p:pic>
        <p:nvPicPr>
          <p:cNvPr id="4" name="图片 3" descr="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667625" y="684530"/>
            <a:ext cx="6210300" cy="6210300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970915" y="1476375"/>
            <a:ext cx="6080125" cy="71945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40" tIns="45720" rIns="91440" bIns="45720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970915" y="1548765"/>
            <a:ext cx="606361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L-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Sonic 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advantage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pitchFamily="2" charset="-122"/>
                <a:ea typeface="微软雅黑" panose="020B0503020204020204" pitchFamily="2" charset="-122"/>
                <a:cs typeface="微软雅黑" panose="020B0503020204020204" pitchFamily="2" charset="-122"/>
                <a:sym typeface="+mn-ea"/>
              </a:rPr>
              <a:t>4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pitchFamily="2" charset="-122"/>
              <a:ea typeface="微软雅黑" panose="020B0503020204020204" pitchFamily="2" charset="-122"/>
              <a:cs typeface="微软雅黑" panose="020B0503020204020204" pitchFamily="2" charset="-122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3C1DA"/>
        </a:accent5>
        <a:accent6>
          <a:srgbClr val="AC4744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1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1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1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1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1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1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1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1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1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1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1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1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1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1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1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1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1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1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1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1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1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1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1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1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1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1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1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1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1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1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1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1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1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1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1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1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1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1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1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1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1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1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1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1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1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1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1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1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1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1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1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1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1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1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1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1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1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1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1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1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1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1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1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1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1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1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1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1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1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1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1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1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1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1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1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1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1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1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1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1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1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1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1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1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1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1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1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1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1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1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1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1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1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1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1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2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2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2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2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2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2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2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2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2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2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2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2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2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2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2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2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2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2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2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2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2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2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2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2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2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2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2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2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2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2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2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2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2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2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2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2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2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2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2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2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2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2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2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2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2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2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2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2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2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2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2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2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2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2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2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2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2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2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2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2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2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2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2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2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2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2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6CBE6"/>
        </a:accent5>
        <a:accent6>
          <a:srgbClr val="D470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4323</Words>
  <Application>WPS 演示</Application>
  <PresentationFormat/>
  <Paragraphs>186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267</vt:i4>
      </vt:variant>
      <vt:variant>
        <vt:lpstr>幻灯片标题</vt:lpstr>
      </vt:variant>
      <vt:variant>
        <vt:i4>21</vt:i4>
      </vt:variant>
    </vt:vector>
  </HeadingPairs>
  <TitlesOfParts>
    <vt:vector size="296" baseType="lpstr">
      <vt:lpstr>Arial</vt:lpstr>
      <vt:lpstr>宋体</vt:lpstr>
      <vt:lpstr>Wingdings</vt:lpstr>
      <vt:lpstr>Calibri</vt:lpstr>
      <vt:lpstr>Times New Roman</vt:lpstr>
      <vt:lpstr>微软雅黑</vt:lpstr>
      <vt:lpstr>Calibri</vt:lpstr>
      <vt:lpstr>Arial Unicode MS</vt:lpstr>
      <vt:lpstr>Office 主题​​</vt:lpstr>
      <vt:lpstr>自定义设计方案</vt:lpstr>
      <vt:lpstr>1_自定义设计方案</vt:lpstr>
      <vt:lpstr>2_自定义设计方案</vt:lpstr>
      <vt:lpstr>3_自定义设计方案</vt:lpstr>
      <vt:lpstr>4_自定义设计方案</vt:lpstr>
      <vt:lpstr>5_自定义设计方案</vt:lpstr>
      <vt:lpstr>6_自定义设计方案</vt:lpstr>
      <vt:lpstr>7_自定义设计方案</vt:lpstr>
      <vt:lpstr>8_自定义设计方案</vt:lpstr>
      <vt:lpstr>9_自定义设计方案</vt:lpstr>
      <vt:lpstr>10_自定义设计方案</vt:lpstr>
      <vt:lpstr>11_自定义设计方案</vt:lpstr>
      <vt:lpstr>12_自定义设计方案</vt:lpstr>
      <vt:lpstr>13_自定义设计方案</vt:lpstr>
      <vt:lpstr>14_自定义设计方案</vt:lpstr>
      <vt:lpstr>15_自定义设计方案</vt:lpstr>
      <vt:lpstr>16_自定义设计方案</vt:lpstr>
      <vt:lpstr>17_自定义设计方案</vt:lpstr>
      <vt:lpstr>18_自定义设计方案</vt:lpstr>
      <vt:lpstr>19_自定义设计方案</vt:lpstr>
      <vt:lpstr>20_自定义设计方案</vt:lpstr>
      <vt:lpstr>21_自定义设计方案</vt:lpstr>
      <vt:lpstr>22_自定义设计方案</vt:lpstr>
      <vt:lpstr>23_自定义设计方案</vt:lpstr>
      <vt:lpstr>24_自定义设计方案</vt:lpstr>
      <vt:lpstr>25_自定义设计方案</vt:lpstr>
      <vt:lpstr>26_自定义设计方案</vt:lpstr>
      <vt:lpstr>27_自定义设计方案</vt:lpstr>
      <vt:lpstr>28_自定义设计方案</vt:lpstr>
      <vt:lpstr>29_自定义设计方案</vt:lpstr>
      <vt:lpstr>30_自定义设计方案</vt:lpstr>
      <vt:lpstr>31_自定义设计方案</vt:lpstr>
      <vt:lpstr>32_自定义设计方案</vt:lpstr>
      <vt:lpstr>33_自定义设计方案</vt:lpstr>
      <vt:lpstr>34_自定义设计方案</vt:lpstr>
      <vt:lpstr>35_自定义设计方案</vt:lpstr>
      <vt:lpstr>36_自定义设计方案</vt:lpstr>
      <vt:lpstr>37_自定义设计方案</vt:lpstr>
      <vt:lpstr>38_自定义设计方案</vt:lpstr>
      <vt:lpstr>39_自定义设计方案</vt:lpstr>
      <vt:lpstr>40_自定义设计方案</vt:lpstr>
      <vt:lpstr>41_自定义设计方案</vt:lpstr>
      <vt:lpstr>42_自定义设计方案</vt:lpstr>
      <vt:lpstr>43_自定义设计方案</vt:lpstr>
      <vt:lpstr>44_自定义设计方案</vt:lpstr>
      <vt:lpstr>45_自定义设计方案</vt:lpstr>
      <vt:lpstr>46_自定义设计方案</vt:lpstr>
      <vt:lpstr>47_自定义设计方案</vt:lpstr>
      <vt:lpstr>48_自定义设计方案</vt:lpstr>
      <vt:lpstr>49_自定义设计方案</vt:lpstr>
      <vt:lpstr>50_自定义设计方案</vt:lpstr>
      <vt:lpstr>51_自定义设计方案</vt:lpstr>
      <vt:lpstr>52_自定义设计方案</vt:lpstr>
      <vt:lpstr>53_自定义设计方案</vt:lpstr>
      <vt:lpstr>54_自定义设计方案</vt:lpstr>
      <vt:lpstr>55_自定义设计方案</vt:lpstr>
      <vt:lpstr>56_自定义设计方案</vt:lpstr>
      <vt:lpstr>57_自定义设计方案</vt:lpstr>
      <vt:lpstr>58_自定义设计方案</vt:lpstr>
      <vt:lpstr>59_自定义设计方案</vt:lpstr>
      <vt:lpstr>60_自定义设计方案</vt:lpstr>
      <vt:lpstr>61_自定义设计方案</vt:lpstr>
      <vt:lpstr>62_自定义设计方案</vt:lpstr>
      <vt:lpstr>63_自定义设计方案</vt:lpstr>
      <vt:lpstr>64_自定义设计方案</vt:lpstr>
      <vt:lpstr>65_自定义设计方案</vt:lpstr>
      <vt:lpstr>66_自定义设计方案</vt:lpstr>
      <vt:lpstr>67_自定义设计方案</vt:lpstr>
      <vt:lpstr>68_自定义设计方案</vt:lpstr>
      <vt:lpstr>69_自定义设计方案</vt:lpstr>
      <vt:lpstr>70_自定义设计方案</vt:lpstr>
      <vt:lpstr>71_自定义设计方案</vt:lpstr>
      <vt:lpstr>72_自定义设计方案</vt:lpstr>
      <vt:lpstr>73_自定义设计方案</vt:lpstr>
      <vt:lpstr>74_自定义设计方案</vt:lpstr>
      <vt:lpstr>75_自定义设计方案</vt:lpstr>
      <vt:lpstr>76_自定义设计方案</vt:lpstr>
      <vt:lpstr>77_自定义设计方案</vt:lpstr>
      <vt:lpstr>78_自定义设计方案</vt:lpstr>
      <vt:lpstr>79_自定义设计方案</vt:lpstr>
      <vt:lpstr>80_自定义设计方案</vt:lpstr>
      <vt:lpstr>81_自定义设计方案</vt:lpstr>
      <vt:lpstr>82_自定义设计方案</vt:lpstr>
      <vt:lpstr>83_自定义设计方案</vt:lpstr>
      <vt:lpstr>84_自定义设计方案</vt:lpstr>
      <vt:lpstr>85_自定义设计方案</vt:lpstr>
      <vt:lpstr>86_自定义设计方案</vt:lpstr>
      <vt:lpstr>87_自定义设计方案</vt:lpstr>
      <vt:lpstr>88_自定义设计方案</vt:lpstr>
      <vt:lpstr>89_自定义设计方案</vt:lpstr>
      <vt:lpstr>90_自定义设计方案</vt:lpstr>
      <vt:lpstr>91_自定义设计方案</vt:lpstr>
      <vt:lpstr>92_自定义设计方案</vt:lpstr>
      <vt:lpstr>93_自定义设计方案</vt:lpstr>
      <vt:lpstr>94_自定义设计方案</vt:lpstr>
      <vt:lpstr>95_自定义设计方案</vt:lpstr>
      <vt:lpstr>96_自定义设计方案</vt:lpstr>
      <vt:lpstr>97_自定义设计方案</vt:lpstr>
      <vt:lpstr>98_自定义设计方案</vt:lpstr>
      <vt:lpstr>99_自定义设计方案</vt:lpstr>
      <vt:lpstr>100_自定义设计方案</vt:lpstr>
      <vt:lpstr>101_自定义设计方案</vt:lpstr>
      <vt:lpstr>102_自定义设计方案</vt:lpstr>
      <vt:lpstr>103_自定义设计方案</vt:lpstr>
      <vt:lpstr>104_自定义设计方案</vt:lpstr>
      <vt:lpstr>105_自定义设计方案</vt:lpstr>
      <vt:lpstr>106_自定义设计方案</vt:lpstr>
      <vt:lpstr>107_自定义设计方案</vt:lpstr>
      <vt:lpstr>108_自定义设计方案</vt:lpstr>
      <vt:lpstr>109_自定义设计方案</vt:lpstr>
      <vt:lpstr>110_自定义设计方案</vt:lpstr>
      <vt:lpstr>111_自定义设计方案</vt:lpstr>
      <vt:lpstr>112_自定义设计方案</vt:lpstr>
      <vt:lpstr>113_自定义设计方案</vt:lpstr>
      <vt:lpstr>114_自定义设计方案</vt:lpstr>
      <vt:lpstr>115_自定义设计方案</vt:lpstr>
      <vt:lpstr>116_自定义设计方案</vt:lpstr>
      <vt:lpstr>117_自定义设计方案</vt:lpstr>
      <vt:lpstr>118_自定义设计方案</vt:lpstr>
      <vt:lpstr>119_自定义设计方案</vt:lpstr>
      <vt:lpstr>120_自定义设计方案</vt:lpstr>
      <vt:lpstr>121_自定义设计方案</vt:lpstr>
      <vt:lpstr>122_自定义设计方案</vt:lpstr>
      <vt:lpstr>123_自定义设计方案</vt:lpstr>
      <vt:lpstr>124_自定义设计方案</vt:lpstr>
      <vt:lpstr>125_自定义设计方案</vt:lpstr>
      <vt:lpstr>126_自定义设计方案</vt:lpstr>
      <vt:lpstr>127_自定义设计方案</vt:lpstr>
      <vt:lpstr>128_自定义设计方案</vt:lpstr>
      <vt:lpstr>129_自定义设计方案</vt:lpstr>
      <vt:lpstr>130_自定义设计方案</vt:lpstr>
      <vt:lpstr>131_自定义设计方案</vt:lpstr>
      <vt:lpstr>132_自定义设计方案</vt:lpstr>
      <vt:lpstr>133_自定义设计方案</vt:lpstr>
      <vt:lpstr>134_自定义设计方案</vt:lpstr>
      <vt:lpstr>135_自定义设计方案</vt:lpstr>
      <vt:lpstr>136_自定义设计方案</vt:lpstr>
      <vt:lpstr>137_自定义设计方案</vt:lpstr>
      <vt:lpstr>138_自定义设计方案</vt:lpstr>
      <vt:lpstr>139_自定义设计方案</vt:lpstr>
      <vt:lpstr>140_自定义设计方案</vt:lpstr>
      <vt:lpstr>141_自定义设计方案</vt:lpstr>
      <vt:lpstr>142_自定义设计方案</vt:lpstr>
      <vt:lpstr>143_自定义设计方案</vt:lpstr>
      <vt:lpstr>144_自定义设计方案</vt:lpstr>
      <vt:lpstr>145_自定义设计方案</vt:lpstr>
      <vt:lpstr>146_自定义设计方案</vt:lpstr>
      <vt:lpstr>147_自定义设计方案</vt:lpstr>
      <vt:lpstr>148_自定义设计方案</vt:lpstr>
      <vt:lpstr>149_自定义设计方案</vt:lpstr>
      <vt:lpstr>150_自定义设计方案</vt:lpstr>
      <vt:lpstr>151_自定义设计方案</vt:lpstr>
      <vt:lpstr>152_自定义设计方案</vt:lpstr>
      <vt:lpstr>153_自定义设计方案</vt:lpstr>
      <vt:lpstr>154_自定义设计方案</vt:lpstr>
      <vt:lpstr>155_自定义设计方案</vt:lpstr>
      <vt:lpstr>156_自定义设计方案</vt:lpstr>
      <vt:lpstr>157_自定义设计方案</vt:lpstr>
      <vt:lpstr>158_自定义设计方案</vt:lpstr>
      <vt:lpstr>159_自定义设计方案</vt:lpstr>
      <vt:lpstr>160_自定义设计方案</vt:lpstr>
      <vt:lpstr>161_自定义设计方案</vt:lpstr>
      <vt:lpstr>162_自定义设计方案</vt:lpstr>
      <vt:lpstr>163_自定义设计方案</vt:lpstr>
      <vt:lpstr>164_自定义设计方案</vt:lpstr>
      <vt:lpstr>165_自定义设计方案</vt:lpstr>
      <vt:lpstr>166_自定义设计方案</vt:lpstr>
      <vt:lpstr>167_自定义设计方案</vt:lpstr>
      <vt:lpstr>168_自定义设计方案</vt:lpstr>
      <vt:lpstr>169_自定义设计方案</vt:lpstr>
      <vt:lpstr>170_自定义设计方案</vt:lpstr>
      <vt:lpstr>171_自定义设计方案</vt:lpstr>
      <vt:lpstr>172_自定义设计方案</vt:lpstr>
      <vt:lpstr>173_自定义设计方案</vt:lpstr>
      <vt:lpstr>174_自定义设计方案</vt:lpstr>
      <vt:lpstr>175_自定义设计方案</vt:lpstr>
      <vt:lpstr>176_自定义设计方案</vt:lpstr>
      <vt:lpstr>177_自定义设计方案</vt:lpstr>
      <vt:lpstr>178_自定义设计方案</vt:lpstr>
      <vt:lpstr>179_自定义设计方案</vt:lpstr>
      <vt:lpstr>180_自定义设计方案</vt:lpstr>
      <vt:lpstr>181_自定义设计方案</vt:lpstr>
      <vt:lpstr>182_自定义设计方案</vt:lpstr>
      <vt:lpstr>183_自定义设计方案</vt:lpstr>
      <vt:lpstr>184_自定义设计方案</vt:lpstr>
      <vt:lpstr>185_自定义设计方案</vt:lpstr>
      <vt:lpstr>186_自定义设计方案</vt:lpstr>
      <vt:lpstr>187_自定义设计方案</vt:lpstr>
      <vt:lpstr>188_自定义设计方案</vt:lpstr>
      <vt:lpstr>189_自定义设计方案</vt:lpstr>
      <vt:lpstr>190_自定义设计方案</vt:lpstr>
      <vt:lpstr>191_自定义设计方案</vt:lpstr>
      <vt:lpstr>192_自定义设计方案</vt:lpstr>
      <vt:lpstr>193_自定义设计方案</vt:lpstr>
      <vt:lpstr>194_自定义设计方案</vt:lpstr>
      <vt:lpstr>195_自定义设计方案</vt:lpstr>
      <vt:lpstr>196_自定义设计方案</vt:lpstr>
      <vt:lpstr>197_自定义设计方案</vt:lpstr>
      <vt:lpstr>198_自定义设计方案</vt:lpstr>
      <vt:lpstr>199_自定义设计方案</vt:lpstr>
      <vt:lpstr>200_自定义设计方案</vt:lpstr>
      <vt:lpstr>201_自定义设计方案</vt:lpstr>
      <vt:lpstr>202_自定义设计方案</vt:lpstr>
      <vt:lpstr>203_自定义设计方案</vt:lpstr>
      <vt:lpstr>204_自定义设计方案</vt:lpstr>
      <vt:lpstr>205_自定义设计方案</vt:lpstr>
      <vt:lpstr>206_自定义设计方案</vt:lpstr>
      <vt:lpstr>207_自定义设计方案</vt:lpstr>
      <vt:lpstr>208_自定义设计方案</vt:lpstr>
      <vt:lpstr>209_自定义设计方案</vt:lpstr>
      <vt:lpstr>210_自定义设计方案</vt:lpstr>
      <vt:lpstr>211_自定义设计方案</vt:lpstr>
      <vt:lpstr>212_自定义设计方案</vt:lpstr>
      <vt:lpstr>213_自定义设计方案</vt:lpstr>
      <vt:lpstr>214_自定义设计方案</vt:lpstr>
      <vt:lpstr>215_自定义设计方案</vt:lpstr>
      <vt:lpstr>216_自定义设计方案</vt:lpstr>
      <vt:lpstr>217_自定义设计方案</vt:lpstr>
      <vt:lpstr>218_自定义设计方案</vt:lpstr>
      <vt:lpstr>219_自定义设计方案</vt:lpstr>
      <vt:lpstr>220_自定义设计方案</vt:lpstr>
      <vt:lpstr>221_自定义设计方案</vt:lpstr>
      <vt:lpstr>222_自定义设计方案</vt:lpstr>
      <vt:lpstr>223_自定义设计方案</vt:lpstr>
      <vt:lpstr>224_自定义设计方案</vt:lpstr>
      <vt:lpstr>225_自定义设计方案</vt:lpstr>
      <vt:lpstr>226_自定义设计方案</vt:lpstr>
      <vt:lpstr>227_自定义设计方案</vt:lpstr>
      <vt:lpstr>228_自定义设计方案</vt:lpstr>
      <vt:lpstr>229_自定义设计方案</vt:lpstr>
      <vt:lpstr>230_自定义设计方案</vt:lpstr>
      <vt:lpstr>231_自定义设计方案</vt:lpstr>
      <vt:lpstr>232_自定义设计方案</vt:lpstr>
      <vt:lpstr>233_自定义设计方案</vt:lpstr>
      <vt:lpstr>234_自定义设计方案</vt:lpstr>
      <vt:lpstr>235_自定义设计方案</vt:lpstr>
      <vt:lpstr>236_自定义设计方案</vt:lpstr>
      <vt:lpstr>237_自定义设计方案</vt:lpstr>
      <vt:lpstr>238_自定义设计方案</vt:lpstr>
      <vt:lpstr>239_自定义设计方案</vt:lpstr>
      <vt:lpstr>240_自定义设计方案</vt:lpstr>
      <vt:lpstr>241_自定义设计方案</vt:lpstr>
      <vt:lpstr>242_自定义设计方案</vt:lpstr>
      <vt:lpstr>243_自定义设计方案</vt:lpstr>
      <vt:lpstr>244_自定义设计方案</vt:lpstr>
      <vt:lpstr>245_自定义设计方案</vt:lpstr>
      <vt:lpstr>246_自定义设计方案</vt:lpstr>
      <vt:lpstr>247_自定义设计方案</vt:lpstr>
      <vt:lpstr>248_自定义设计方案</vt:lpstr>
      <vt:lpstr>249_自定义设计方案</vt:lpstr>
      <vt:lpstr>250_自定义设计方案</vt:lpstr>
      <vt:lpstr>251_自定义设计方案</vt:lpstr>
      <vt:lpstr>252_自定义设计方案</vt:lpstr>
      <vt:lpstr>253_自定义设计方案</vt:lpstr>
      <vt:lpstr>254_自定义设计方案</vt:lpstr>
      <vt:lpstr>255_自定义设计方案</vt:lpstr>
      <vt:lpstr>256_自定义设计方案</vt:lpstr>
      <vt:lpstr>257_自定义设计方案</vt:lpstr>
      <vt:lpstr>258_自定义设计方案</vt:lpstr>
      <vt:lpstr>259_自定义设计方案</vt:lpstr>
      <vt:lpstr>260_自定义设计方案</vt:lpstr>
      <vt:lpstr>261_自定义设计方案</vt:lpstr>
      <vt:lpstr>262_自定义设计方案</vt:lpstr>
      <vt:lpstr>263_自定义设计方案</vt:lpstr>
      <vt:lpstr>264_自定义设计方案</vt:lpstr>
      <vt:lpstr>265_自定义设计方案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FITTOP公司简介</dc:title>
  <dc:creator>Sky123.Org</dc:creator>
  <cp:lastModifiedBy>FITTOP-Olivia</cp:lastModifiedBy>
  <cp:revision>920</cp:revision>
  <dcterms:created xsi:type="dcterms:W3CDTF">2014-10-08T09:26:00Z</dcterms:created>
  <dcterms:modified xsi:type="dcterms:W3CDTF">2021-12-29T07:50:36Z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FA0C3A5788DB4B37AE0AF747F896FD81</vt:lpwstr>
  </property>
</Properties>
</file>