
<file path=[Content_Types].xml><?xml version="1.0" encoding="utf-8"?>
<Types xmlns="http://schemas.openxmlformats.org/package/2006/content-types"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38.xml" ContentType="application/vnd.openxmlformats-officedocument.presentationml.slideLayout+xml"/>
  <Override PartName="/ppt/slideLayouts/slideLayout2939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68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100.xml" ContentType="application/vnd.openxmlformats-officedocument.theme+xml"/>
  <Override PartName="/ppt/theme/theme101.xml" ContentType="application/vnd.openxmlformats-officedocument.theme+xml"/>
  <Override PartName="/ppt/theme/theme102.xml" ContentType="application/vnd.openxmlformats-officedocument.theme+xml"/>
  <Override PartName="/ppt/theme/theme103.xml" ContentType="application/vnd.openxmlformats-officedocument.theme+xml"/>
  <Override PartName="/ppt/theme/theme104.xml" ContentType="application/vnd.openxmlformats-officedocument.theme+xml"/>
  <Override PartName="/ppt/theme/theme105.xml" ContentType="application/vnd.openxmlformats-officedocument.theme+xml"/>
  <Override PartName="/ppt/theme/theme106.xml" ContentType="application/vnd.openxmlformats-officedocument.theme+xml"/>
  <Override PartName="/ppt/theme/theme107.xml" ContentType="application/vnd.openxmlformats-officedocument.theme+xml"/>
  <Override PartName="/ppt/theme/theme108.xml" ContentType="application/vnd.openxmlformats-officedocument.theme+xml"/>
  <Override PartName="/ppt/theme/theme109.xml" ContentType="application/vnd.openxmlformats-officedocument.theme+xml"/>
  <Override PartName="/ppt/theme/theme11.xml" ContentType="application/vnd.openxmlformats-officedocument.theme+xml"/>
  <Override PartName="/ppt/theme/theme110.xml" ContentType="application/vnd.openxmlformats-officedocument.theme+xml"/>
  <Override PartName="/ppt/theme/theme111.xml" ContentType="application/vnd.openxmlformats-officedocument.theme+xml"/>
  <Override PartName="/ppt/theme/theme112.xml" ContentType="application/vnd.openxmlformats-officedocument.theme+xml"/>
  <Override PartName="/ppt/theme/theme113.xml" ContentType="application/vnd.openxmlformats-officedocument.theme+xml"/>
  <Override PartName="/ppt/theme/theme114.xml" ContentType="application/vnd.openxmlformats-officedocument.theme+xml"/>
  <Override PartName="/ppt/theme/theme115.xml" ContentType="application/vnd.openxmlformats-officedocument.theme+xml"/>
  <Override PartName="/ppt/theme/theme116.xml" ContentType="application/vnd.openxmlformats-officedocument.theme+xml"/>
  <Override PartName="/ppt/theme/theme117.xml" ContentType="application/vnd.openxmlformats-officedocument.theme+xml"/>
  <Override PartName="/ppt/theme/theme118.xml" ContentType="application/vnd.openxmlformats-officedocument.theme+xml"/>
  <Override PartName="/ppt/theme/theme119.xml" ContentType="application/vnd.openxmlformats-officedocument.theme+xml"/>
  <Override PartName="/ppt/theme/theme12.xml" ContentType="application/vnd.openxmlformats-officedocument.theme+xml"/>
  <Override PartName="/ppt/theme/theme120.xml" ContentType="application/vnd.openxmlformats-officedocument.theme+xml"/>
  <Override PartName="/ppt/theme/theme121.xml" ContentType="application/vnd.openxmlformats-officedocument.theme+xml"/>
  <Override PartName="/ppt/theme/theme122.xml" ContentType="application/vnd.openxmlformats-officedocument.theme+xml"/>
  <Override PartName="/ppt/theme/theme123.xml" ContentType="application/vnd.openxmlformats-officedocument.theme+xml"/>
  <Override PartName="/ppt/theme/theme124.xml" ContentType="application/vnd.openxmlformats-officedocument.theme+xml"/>
  <Override PartName="/ppt/theme/theme125.xml" ContentType="application/vnd.openxmlformats-officedocument.theme+xml"/>
  <Override PartName="/ppt/theme/theme126.xml" ContentType="application/vnd.openxmlformats-officedocument.theme+xml"/>
  <Override PartName="/ppt/theme/theme127.xml" ContentType="application/vnd.openxmlformats-officedocument.theme+xml"/>
  <Override PartName="/ppt/theme/theme128.xml" ContentType="application/vnd.openxmlformats-officedocument.theme+xml"/>
  <Override PartName="/ppt/theme/theme129.xml" ContentType="application/vnd.openxmlformats-officedocument.theme+xml"/>
  <Override PartName="/ppt/theme/theme13.xml" ContentType="application/vnd.openxmlformats-officedocument.theme+xml"/>
  <Override PartName="/ppt/theme/theme130.xml" ContentType="application/vnd.openxmlformats-officedocument.theme+xml"/>
  <Override PartName="/ppt/theme/theme131.xml" ContentType="application/vnd.openxmlformats-officedocument.theme+xml"/>
  <Override PartName="/ppt/theme/theme132.xml" ContentType="application/vnd.openxmlformats-officedocument.theme+xml"/>
  <Override PartName="/ppt/theme/theme133.xml" ContentType="application/vnd.openxmlformats-officedocument.theme+xml"/>
  <Override PartName="/ppt/theme/theme134.xml" ContentType="application/vnd.openxmlformats-officedocument.theme+xml"/>
  <Override PartName="/ppt/theme/theme135.xml" ContentType="application/vnd.openxmlformats-officedocument.theme+xml"/>
  <Override PartName="/ppt/theme/theme136.xml" ContentType="application/vnd.openxmlformats-officedocument.theme+xml"/>
  <Override PartName="/ppt/theme/theme137.xml" ContentType="application/vnd.openxmlformats-officedocument.theme+xml"/>
  <Override PartName="/ppt/theme/theme138.xml" ContentType="application/vnd.openxmlformats-officedocument.theme+xml"/>
  <Override PartName="/ppt/theme/theme139.xml" ContentType="application/vnd.openxmlformats-officedocument.theme+xml"/>
  <Override PartName="/ppt/theme/theme14.xml" ContentType="application/vnd.openxmlformats-officedocument.theme+xml"/>
  <Override PartName="/ppt/theme/theme140.xml" ContentType="application/vnd.openxmlformats-officedocument.theme+xml"/>
  <Override PartName="/ppt/theme/theme141.xml" ContentType="application/vnd.openxmlformats-officedocument.theme+xml"/>
  <Override PartName="/ppt/theme/theme142.xml" ContentType="application/vnd.openxmlformats-officedocument.theme+xml"/>
  <Override PartName="/ppt/theme/theme143.xml" ContentType="application/vnd.openxmlformats-officedocument.theme+xml"/>
  <Override PartName="/ppt/theme/theme144.xml" ContentType="application/vnd.openxmlformats-officedocument.theme+xml"/>
  <Override PartName="/ppt/theme/theme145.xml" ContentType="application/vnd.openxmlformats-officedocument.theme+xml"/>
  <Override PartName="/ppt/theme/theme146.xml" ContentType="application/vnd.openxmlformats-officedocument.theme+xml"/>
  <Override PartName="/ppt/theme/theme147.xml" ContentType="application/vnd.openxmlformats-officedocument.theme+xml"/>
  <Override PartName="/ppt/theme/theme148.xml" ContentType="application/vnd.openxmlformats-officedocument.theme+xml"/>
  <Override PartName="/ppt/theme/theme149.xml" ContentType="application/vnd.openxmlformats-officedocument.theme+xml"/>
  <Override PartName="/ppt/theme/theme15.xml" ContentType="application/vnd.openxmlformats-officedocument.theme+xml"/>
  <Override PartName="/ppt/theme/theme150.xml" ContentType="application/vnd.openxmlformats-officedocument.theme+xml"/>
  <Override PartName="/ppt/theme/theme151.xml" ContentType="application/vnd.openxmlformats-officedocument.theme+xml"/>
  <Override PartName="/ppt/theme/theme152.xml" ContentType="application/vnd.openxmlformats-officedocument.theme+xml"/>
  <Override PartName="/ppt/theme/theme153.xml" ContentType="application/vnd.openxmlformats-officedocument.theme+xml"/>
  <Override PartName="/ppt/theme/theme154.xml" ContentType="application/vnd.openxmlformats-officedocument.theme+xml"/>
  <Override PartName="/ppt/theme/theme155.xml" ContentType="application/vnd.openxmlformats-officedocument.theme+xml"/>
  <Override PartName="/ppt/theme/theme156.xml" ContentType="application/vnd.openxmlformats-officedocument.theme+xml"/>
  <Override PartName="/ppt/theme/theme157.xml" ContentType="application/vnd.openxmlformats-officedocument.theme+xml"/>
  <Override PartName="/ppt/theme/theme158.xml" ContentType="application/vnd.openxmlformats-officedocument.theme+xml"/>
  <Override PartName="/ppt/theme/theme159.xml" ContentType="application/vnd.openxmlformats-officedocument.theme+xml"/>
  <Override PartName="/ppt/theme/theme16.xml" ContentType="application/vnd.openxmlformats-officedocument.theme+xml"/>
  <Override PartName="/ppt/theme/theme160.xml" ContentType="application/vnd.openxmlformats-officedocument.theme+xml"/>
  <Override PartName="/ppt/theme/theme161.xml" ContentType="application/vnd.openxmlformats-officedocument.theme+xml"/>
  <Override PartName="/ppt/theme/theme162.xml" ContentType="application/vnd.openxmlformats-officedocument.theme+xml"/>
  <Override PartName="/ppt/theme/theme163.xml" ContentType="application/vnd.openxmlformats-officedocument.theme+xml"/>
  <Override PartName="/ppt/theme/theme164.xml" ContentType="application/vnd.openxmlformats-officedocument.theme+xml"/>
  <Override PartName="/ppt/theme/theme165.xml" ContentType="application/vnd.openxmlformats-officedocument.theme+xml"/>
  <Override PartName="/ppt/theme/theme166.xml" ContentType="application/vnd.openxmlformats-officedocument.theme+xml"/>
  <Override PartName="/ppt/theme/theme167.xml" ContentType="application/vnd.openxmlformats-officedocument.theme+xml"/>
  <Override PartName="/ppt/theme/theme168.xml" ContentType="application/vnd.openxmlformats-officedocument.theme+xml"/>
  <Override PartName="/ppt/theme/theme169.xml" ContentType="application/vnd.openxmlformats-officedocument.theme+xml"/>
  <Override PartName="/ppt/theme/theme17.xml" ContentType="application/vnd.openxmlformats-officedocument.theme+xml"/>
  <Override PartName="/ppt/theme/theme170.xml" ContentType="application/vnd.openxmlformats-officedocument.theme+xml"/>
  <Override PartName="/ppt/theme/theme171.xml" ContentType="application/vnd.openxmlformats-officedocument.theme+xml"/>
  <Override PartName="/ppt/theme/theme172.xml" ContentType="application/vnd.openxmlformats-officedocument.theme+xml"/>
  <Override PartName="/ppt/theme/theme173.xml" ContentType="application/vnd.openxmlformats-officedocument.theme+xml"/>
  <Override PartName="/ppt/theme/theme174.xml" ContentType="application/vnd.openxmlformats-officedocument.theme+xml"/>
  <Override PartName="/ppt/theme/theme175.xml" ContentType="application/vnd.openxmlformats-officedocument.theme+xml"/>
  <Override PartName="/ppt/theme/theme176.xml" ContentType="application/vnd.openxmlformats-officedocument.theme+xml"/>
  <Override PartName="/ppt/theme/theme177.xml" ContentType="application/vnd.openxmlformats-officedocument.theme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.xml" ContentType="application/vnd.openxmlformats-officedocument.theme+xml"/>
  <Override PartName="/ppt/theme/theme180.xml" ContentType="application/vnd.openxmlformats-officedocument.theme+xml"/>
  <Override PartName="/ppt/theme/theme181.xml" ContentType="application/vnd.openxmlformats-officedocument.theme+xml"/>
  <Override PartName="/ppt/theme/theme182.xml" ContentType="application/vnd.openxmlformats-officedocument.theme+xml"/>
  <Override PartName="/ppt/theme/theme183.xml" ContentType="application/vnd.openxmlformats-officedocument.theme+xml"/>
  <Override PartName="/ppt/theme/theme184.xml" ContentType="application/vnd.openxmlformats-officedocument.theme+xml"/>
  <Override PartName="/ppt/theme/theme185.xml" ContentType="application/vnd.openxmlformats-officedocument.theme+xml"/>
  <Override PartName="/ppt/theme/theme186.xml" ContentType="application/vnd.openxmlformats-officedocument.theme+xml"/>
  <Override PartName="/ppt/theme/theme187.xml" ContentType="application/vnd.openxmlformats-officedocument.theme+xml"/>
  <Override PartName="/ppt/theme/theme188.xml" ContentType="application/vnd.openxmlformats-officedocument.theme+xml"/>
  <Override PartName="/ppt/theme/theme189.xml" ContentType="application/vnd.openxmlformats-officedocument.theme+xml"/>
  <Override PartName="/ppt/theme/theme19.xml" ContentType="application/vnd.openxmlformats-officedocument.theme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theme/theme196.xml" ContentType="application/vnd.openxmlformats-officedocument.theme+xml"/>
  <Override PartName="/ppt/theme/theme197.xml" ContentType="application/vnd.openxmlformats-officedocument.theme+xml"/>
  <Override PartName="/ppt/theme/theme198.xml" ContentType="application/vnd.openxmlformats-officedocument.theme+xml"/>
  <Override PartName="/ppt/theme/theme199.xml" ContentType="application/vnd.openxmlformats-officedocument.theme+xml"/>
  <Override PartName="/ppt/theme/theme2.xml" ContentType="application/vnd.openxmlformats-officedocument.theme+xml"/>
  <Override PartName="/ppt/theme/theme20.xml" ContentType="application/vnd.openxmlformats-officedocument.theme+xml"/>
  <Override PartName="/ppt/theme/theme200.xml" ContentType="application/vnd.openxmlformats-officedocument.theme+xml"/>
  <Override PartName="/ppt/theme/theme201.xml" ContentType="application/vnd.openxmlformats-officedocument.theme+xml"/>
  <Override PartName="/ppt/theme/theme202.xml" ContentType="application/vnd.openxmlformats-officedocument.theme+xml"/>
  <Override PartName="/ppt/theme/theme203.xml" ContentType="application/vnd.openxmlformats-officedocument.theme+xml"/>
  <Override PartName="/ppt/theme/theme204.xml" ContentType="application/vnd.openxmlformats-officedocument.theme+xml"/>
  <Override PartName="/ppt/theme/theme205.xml" ContentType="application/vnd.openxmlformats-officedocument.theme+xml"/>
  <Override PartName="/ppt/theme/theme206.xml" ContentType="application/vnd.openxmlformats-officedocument.theme+xml"/>
  <Override PartName="/ppt/theme/theme207.xml" ContentType="application/vnd.openxmlformats-officedocument.theme+xml"/>
  <Override PartName="/ppt/theme/theme208.xml" ContentType="application/vnd.openxmlformats-officedocument.theme+xml"/>
  <Override PartName="/ppt/theme/theme209.xml" ContentType="application/vnd.openxmlformats-officedocument.theme+xml"/>
  <Override PartName="/ppt/theme/theme21.xml" ContentType="application/vnd.openxmlformats-officedocument.theme+xml"/>
  <Override PartName="/ppt/theme/theme210.xml" ContentType="application/vnd.openxmlformats-officedocument.theme+xml"/>
  <Override PartName="/ppt/theme/theme211.xml" ContentType="application/vnd.openxmlformats-officedocument.theme+xml"/>
  <Override PartName="/ppt/theme/theme212.xml" ContentType="application/vnd.openxmlformats-officedocument.theme+xml"/>
  <Override PartName="/ppt/theme/theme213.xml" ContentType="application/vnd.openxmlformats-officedocument.theme+xml"/>
  <Override PartName="/ppt/theme/theme214.xml" ContentType="application/vnd.openxmlformats-officedocument.theme+xml"/>
  <Override PartName="/ppt/theme/theme215.xml" ContentType="application/vnd.openxmlformats-officedocument.theme+xml"/>
  <Override PartName="/ppt/theme/theme216.xml" ContentType="application/vnd.openxmlformats-officedocument.theme+xml"/>
  <Override PartName="/ppt/theme/theme217.xml" ContentType="application/vnd.openxmlformats-officedocument.theme+xml"/>
  <Override PartName="/ppt/theme/theme218.xml" ContentType="application/vnd.openxmlformats-officedocument.theme+xml"/>
  <Override PartName="/ppt/theme/theme219.xml" ContentType="application/vnd.openxmlformats-officedocument.theme+xml"/>
  <Override PartName="/ppt/theme/theme22.xml" ContentType="application/vnd.openxmlformats-officedocument.theme+xml"/>
  <Override PartName="/ppt/theme/theme220.xml" ContentType="application/vnd.openxmlformats-officedocument.theme+xml"/>
  <Override PartName="/ppt/theme/theme221.xml" ContentType="application/vnd.openxmlformats-officedocument.theme+xml"/>
  <Override PartName="/ppt/theme/theme222.xml" ContentType="application/vnd.openxmlformats-officedocument.theme+xml"/>
  <Override PartName="/ppt/theme/theme223.xml" ContentType="application/vnd.openxmlformats-officedocument.theme+xml"/>
  <Override PartName="/ppt/theme/theme224.xml" ContentType="application/vnd.openxmlformats-officedocument.theme+xml"/>
  <Override PartName="/ppt/theme/theme225.xml" ContentType="application/vnd.openxmlformats-officedocument.theme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theme/theme229.xml" ContentType="application/vnd.openxmlformats-officedocument.theme+xml"/>
  <Override PartName="/ppt/theme/theme23.xml" ContentType="application/vnd.openxmlformats-officedocument.theme+xml"/>
  <Override PartName="/ppt/theme/theme230.xml" ContentType="application/vnd.openxmlformats-officedocument.theme+xml"/>
  <Override PartName="/ppt/theme/theme231.xml" ContentType="application/vnd.openxmlformats-officedocument.theme+xml"/>
  <Override PartName="/ppt/theme/theme232.xml" ContentType="application/vnd.openxmlformats-officedocument.theme+xml"/>
  <Override PartName="/ppt/theme/theme233.xml" ContentType="application/vnd.openxmlformats-officedocument.theme+xml"/>
  <Override PartName="/ppt/theme/theme234.xml" ContentType="application/vnd.openxmlformats-officedocument.theme+xml"/>
  <Override PartName="/ppt/theme/theme235.xml" ContentType="application/vnd.openxmlformats-officedocument.theme+xml"/>
  <Override PartName="/ppt/theme/theme236.xml" ContentType="application/vnd.openxmlformats-officedocument.theme+xml"/>
  <Override PartName="/ppt/theme/theme237.xml" ContentType="application/vnd.openxmlformats-officedocument.theme+xml"/>
  <Override PartName="/ppt/theme/theme238.xml" ContentType="application/vnd.openxmlformats-officedocument.theme+xml"/>
  <Override PartName="/ppt/theme/theme239.xml" ContentType="application/vnd.openxmlformats-officedocument.theme+xml"/>
  <Override PartName="/ppt/theme/theme24.xml" ContentType="application/vnd.openxmlformats-officedocument.theme+xml"/>
  <Override PartName="/ppt/theme/theme240.xml" ContentType="application/vnd.openxmlformats-officedocument.theme+xml"/>
  <Override PartName="/ppt/theme/theme241.xml" ContentType="application/vnd.openxmlformats-officedocument.theme+xml"/>
  <Override PartName="/ppt/theme/theme242.xml" ContentType="application/vnd.openxmlformats-officedocument.theme+xml"/>
  <Override PartName="/ppt/theme/theme243.xml" ContentType="application/vnd.openxmlformats-officedocument.theme+xml"/>
  <Override PartName="/ppt/theme/theme244.xml" ContentType="application/vnd.openxmlformats-officedocument.theme+xml"/>
  <Override PartName="/ppt/theme/theme245.xml" ContentType="application/vnd.openxmlformats-officedocument.theme+xml"/>
  <Override PartName="/ppt/theme/theme246.xml" ContentType="application/vnd.openxmlformats-officedocument.theme+xml"/>
  <Override PartName="/ppt/theme/theme247.xml" ContentType="application/vnd.openxmlformats-officedocument.theme+xml"/>
  <Override PartName="/ppt/theme/theme248.xml" ContentType="application/vnd.openxmlformats-officedocument.theme+xml"/>
  <Override PartName="/ppt/theme/theme249.xml" ContentType="application/vnd.openxmlformats-officedocument.theme+xml"/>
  <Override PartName="/ppt/theme/theme25.xml" ContentType="application/vnd.openxmlformats-officedocument.theme+xml"/>
  <Override PartName="/ppt/theme/theme250.xml" ContentType="application/vnd.openxmlformats-officedocument.theme+xml"/>
  <Override PartName="/ppt/theme/theme251.xml" ContentType="application/vnd.openxmlformats-officedocument.theme+xml"/>
  <Override PartName="/ppt/theme/theme252.xml" ContentType="application/vnd.openxmlformats-officedocument.theme+xml"/>
  <Override PartName="/ppt/theme/theme253.xml" ContentType="application/vnd.openxmlformats-officedocument.theme+xml"/>
  <Override PartName="/ppt/theme/theme254.xml" ContentType="application/vnd.openxmlformats-officedocument.theme+xml"/>
  <Override PartName="/ppt/theme/theme255.xml" ContentType="application/vnd.openxmlformats-officedocument.theme+xml"/>
  <Override PartName="/ppt/theme/theme256.xml" ContentType="application/vnd.openxmlformats-officedocument.theme+xml"/>
  <Override PartName="/ppt/theme/theme257.xml" ContentType="application/vnd.openxmlformats-officedocument.theme+xml"/>
  <Override PartName="/ppt/theme/theme258.xml" ContentType="application/vnd.openxmlformats-officedocument.theme+xml"/>
  <Override PartName="/ppt/theme/theme259.xml" ContentType="application/vnd.openxmlformats-officedocument.theme+xml"/>
  <Override PartName="/ppt/theme/theme26.xml" ContentType="application/vnd.openxmlformats-officedocument.theme+xml"/>
  <Override PartName="/ppt/theme/theme260.xml" ContentType="application/vnd.openxmlformats-officedocument.theme+xml"/>
  <Override PartName="/ppt/theme/theme261.xml" ContentType="application/vnd.openxmlformats-officedocument.theme+xml"/>
  <Override PartName="/ppt/theme/theme262.xml" ContentType="application/vnd.openxmlformats-officedocument.theme+xml"/>
  <Override PartName="/ppt/theme/theme263.xml" ContentType="application/vnd.openxmlformats-officedocument.theme+xml"/>
  <Override PartName="/ppt/theme/theme264.xml" ContentType="application/vnd.openxmlformats-officedocument.theme+xml"/>
  <Override PartName="/ppt/theme/theme265.xml" ContentType="application/vnd.openxmlformats-officedocument.theme+xml"/>
  <Override PartName="/ppt/theme/theme266.xml" ContentType="application/vnd.openxmlformats-officedocument.theme+xml"/>
  <Override PartName="/ppt/theme/theme267.xml" ContentType="application/vnd.openxmlformats-officedocument.theme+xml"/>
  <Override PartName="/ppt/theme/theme268.xml" ContentType="application/vnd.openxmlformats-officedocument.theme+xml"/>
  <Override PartName="/ppt/theme/theme269.xml" ContentType="application/vnd.openxmlformats-officedocument.theme+xml"/>
  <Override PartName="/ppt/theme/theme27.xml" ContentType="application/vnd.openxmlformats-officedocument.theme+xml"/>
  <Override PartName="/ppt/theme/theme270.xml" ContentType="application/vnd.openxmlformats-officedocument.theme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.xml" ContentType="application/vnd.openxmlformats-officedocument.theme+xml"/>
  <Override PartName="/ppt/theme/theme30.xml" ContentType="application/vnd.openxmlformats-officedocument.theme+xml"/>
  <Override PartName="/ppt/theme/theme31.xml" ContentType="application/vnd.openxmlformats-officedocument.theme+xml"/>
  <Override PartName="/ppt/theme/theme32.xml" ContentType="application/vnd.openxmlformats-officedocument.theme+xml"/>
  <Override PartName="/ppt/theme/theme33.xml" ContentType="application/vnd.openxmlformats-officedocument.theme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theme/theme38.xml" ContentType="application/vnd.openxmlformats-officedocument.theme+xml"/>
  <Override PartName="/ppt/theme/theme39.xml" ContentType="application/vnd.openxmlformats-officedocument.theme+xml"/>
  <Override PartName="/ppt/theme/theme4.xml" ContentType="application/vnd.openxmlformats-officedocument.theme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.xml" ContentType="application/vnd.openxmlformats-officedocument.theme+xml"/>
  <Override PartName="/ppt/theme/theme50.xml" ContentType="application/vnd.openxmlformats-officedocument.theme+xml"/>
  <Override PartName="/ppt/theme/theme51.xml" ContentType="application/vnd.openxmlformats-officedocument.theme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theme/theme55.xml" ContentType="application/vnd.openxmlformats-officedocument.theme+xml"/>
  <Override PartName="/ppt/theme/theme56.xml" ContentType="application/vnd.openxmlformats-officedocument.theme+xml"/>
  <Override PartName="/ppt/theme/theme57.xml" ContentType="application/vnd.openxmlformats-officedocument.theme+xml"/>
  <Override PartName="/ppt/theme/theme58.xml" ContentType="application/vnd.openxmlformats-officedocument.theme+xml"/>
  <Override PartName="/ppt/theme/theme59.xml" ContentType="application/vnd.openxmlformats-officedocument.theme+xml"/>
  <Override PartName="/ppt/theme/theme6.xml" ContentType="application/vnd.openxmlformats-officedocument.theme+xml"/>
  <Override PartName="/ppt/theme/theme60.xml" ContentType="application/vnd.openxmlformats-officedocument.theme+xml"/>
  <Override PartName="/ppt/theme/theme61.xml" ContentType="application/vnd.openxmlformats-officedocument.theme+xml"/>
  <Override PartName="/ppt/theme/theme62.xml" ContentType="application/vnd.openxmlformats-officedocument.theme+xml"/>
  <Override PartName="/ppt/theme/theme63.xml" ContentType="application/vnd.openxmlformats-officedocument.theme+xml"/>
  <Override PartName="/ppt/theme/theme64.xml" ContentType="application/vnd.openxmlformats-officedocument.theme+xml"/>
  <Override PartName="/ppt/theme/theme65.xml" ContentType="application/vnd.openxmlformats-officedocument.theme+xml"/>
  <Override PartName="/ppt/theme/theme66.xml" ContentType="application/vnd.openxmlformats-officedocument.theme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theme/theme7.xml" ContentType="application/vnd.openxmlformats-officedocument.theme+xml"/>
  <Override PartName="/ppt/theme/theme70.xml" ContentType="application/vnd.openxmlformats-officedocument.theme+xml"/>
  <Override PartName="/ppt/theme/theme71.xml" ContentType="application/vnd.openxmlformats-officedocument.theme+xml"/>
  <Override PartName="/ppt/theme/theme72.xml" ContentType="application/vnd.openxmlformats-officedocument.theme+xml"/>
  <Override PartName="/ppt/theme/theme73.xml" ContentType="application/vnd.openxmlformats-officedocument.theme+xml"/>
  <Override PartName="/ppt/theme/theme74.xml" ContentType="application/vnd.openxmlformats-officedocument.theme+xml"/>
  <Override PartName="/ppt/theme/theme75.xml" ContentType="application/vnd.openxmlformats-officedocument.theme+xml"/>
  <Override PartName="/ppt/theme/theme76.xml" ContentType="application/vnd.openxmlformats-officedocument.theme+xml"/>
  <Override PartName="/ppt/theme/theme77.xml" ContentType="application/vnd.openxmlformats-officedocument.theme+xml"/>
  <Override PartName="/ppt/theme/theme78.xml" ContentType="application/vnd.openxmlformats-officedocument.theme+xml"/>
  <Override PartName="/ppt/theme/theme79.xml" ContentType="application/vnd.openxmlformats-officedocument.theme+xml"/>
  <Override PartName="/ppt/theme/theme8.xml" ContentType="application/vnd.openxmlformats-officedocument.theme+xml"/>
  <Override PartName="/ppt/theme/theme80.xml" ContentType="application/vnd.openxmlformats-officedocument.theme+xml"/>
  <Override PartName="/ppt/theme/theme81.xml" ContentType="application/vnd.openxmlformats-officedocument.theme+xml"/>
  <Override PartName="/ppt/theme/theme82.xml" ContentType="application/vnd.openxmlformats-officedocument.theme+xml"/>
  <Override PartName="/ppt/theme/theme83.xml" ContentType="application/vnd.openxmlformats-officedocument.theme+xml"/>
  <Override PartName="/ppt/theme/theme84.xml" ContentType="application/vnd.openxmlformats-officedocument.theme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theme/theme88.xml" ContentType="application/vnd.openxmlformats-officedocument.theme+xml"/>
  <Override PartName="/ppt/theme/theme89.xml" ContentType="application/vnd.openxmlformats-officedocument.theme+xml"/>
  <Override PartName="/ppt/theme/theme9.xml" ContentType="application/vnd.openxmlformats-officedocument.theme+xml"/>
  <Override PartName="/ppt/theme/theme90.xml" ContentType="application/vnd.openxmlformats-officedocument.theme+xml"/>
  <Override PartName="/ppt/theme/theme91.xml" ContentType="application/vnd.openxmlformats-officedocument.theme+xml"/>
  <Override PartName="/ppt/theme/theme92.xml" ContentType="application/vnd.openxmlformats-officedocument.theme+xml"/>
  <Override PartName="/ppt/theme/theme93.xml" ContentType="application/vnd.openxmlformats-officedocument.theme+xml"/>
  <Override PartName="/ppt/theme/theme94.xml" ContentType="application/vnd.openxmlformats-officedocument.theme+xml"/>
  <Override PartName="/ppt/theme/theme95.xml" ContentType="application/vnd.openxmlformats-officedocument.theme+xml"/>
  <Override PartName="/ppt/theme/theme96.xml" ContentType="application/vnd.openxmlformats-officedocument.theme+xml"/>
  <Override PartName="/ppt/theme/theme97.xml" ContentType="application/vnd.openxmlformats-officedocument.theme+xml"/>
  <Override PartName="/ppt/theme/theme98.xml" ContentType="application/vnd.openxmlformats-officedocument.theme+xml"/>
  <Override PartName="/ppt/theme/theme9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  <p:sldMasterId id="2147483696" r:id="rId6"/>
    <p:sldMasterId id="2147483708" r:id="rId7"/>
    <p:sldMasterId id="2147483720" r:id="rId8"/>
    <p:sldMasterId id="2147483732" r:id="rId9"/>
    <p:sldMasterId id="2147483744" r:id="rId10"/>
    <p:sldMasterId id="2147483756" r:id="rId11"/>
    <p:sldMasterId id="2147483768" r:id="rId12"/>
    <p:sldMasterId id="2147483780" r:id="rId13"/>
    <p:sldMasterId id="2147483792" r:id="rId14"/>
    <p:sldMasterId id="2147483804" r:id="rId15"/>
    <p:sldMasterId id="2147483816" r:id="rId16"/>
    <p:sldMasterId id="2147483828" r:id="rId17"/>
    <p:sldMasterId id="2147483840" r:id="rId18"/>
    <p:sldMasterId id="2147483852" r:id="rId19"/>
    <p:sldMasterId id="2147483864" r:id="rId20"/>
    <p:sldMasterId id="2147483876" r:id="rId21"/>
    <p:sldMasterId id="2147483888" r:id="rId22"/>
    <p:sldMasterId id="2147483900" r:id="rId23"/>
    <p:sldMasterId id="2147483912" r:id="rId24"/>
    <p:sldMasterId id="2147483924" r:id="rId25"/>
    <p:sldMasterId id="2147483936" r:id="rId26"/>
    <p:sldMasterId id="2147483948" r:id="rId27"/>
    <p:sldMasterId id="2147483960" r:id="rId28"/>
    <p:sldMasterId id="2147483972" r:id="rId29"/>
    <p:sldMasterId id="2147483984" r:id="rId30"/>
    <p:sldMasterId id="2147483996" r:id="rId31"/>
    <p:sldMasterId id="2147484008" r:id="rId32"/>
    <p:sldMasterId id="2147484020" r:id="rId33"/>
    <p:sldMasterId id="2147484032" r:id="rId34"/>
    <p:sldMasterId id="2147484044" r:id="rId35"/>
    <p:sldMasterId id="2147484056" r:id="rId36"/>
    <p:sldMasterId id="2147484068" r:id="rId37"/>
    <p:sldMasterId id="2147484080" r:id="rId38"/>
    <p:sldMasterId id="2147484092" r:id="rId39"/>
    <p:sldMasterId id="2147484104" r:id="rId40"/>
    <p:sldMasterId id="2147484116" r:id="rId41"/>
    <p:sldMasterId id="2147484128" r:id="rId42"/>
    <p:sldMasterId id="2147484140" r:id="rId43"/>
    <p:sldMasterId id="2147484152" r:id="rId44"/>
    <p:sldMasterId id="2147484164" r:id="rId45"/>
    <p:sldMasterId id="2147484176" r:id="rId46"/>
    <p:sldMasterId id="2147484188" r:id="rId47"/>
    <p:sldMasterId id="2147484200" r:id="rId48"/>
    <p:sldMasterId id="2147484212" r:id="rId49"/>
    <p:sldMasterId id="2147484224" r:id="rId50"/>
    <p:sldMasterId id="2147484236" r:id="rId51"/>
    <p:sldMasterId id="2147484248" r:id="rId52"/>
    <p:sldMasterId id="2147484260" r:id="rId53"/>
    <p:sldMasterId id="2147484272" r:id="rId54"/>
    <p:sldMasterId id="2147484284" r:id="rId55"/>
    <p:sldMasterId id="2147484296" r:id="rId56"/>
    <p:sldMasterId id="2147484308" r:id="rId57"/>
    <p:sldMasterId id="2147484320" r:id="rId58"/>
    <p:sldMasterId id="2147484332" r:id="rId59"/>
    <p:sldMasterId id="2147484344" r:id="rId60"/>
    <p:sldMasterId id="2147484356" r:id="rId61"/>
    <p:sldMasterId id="2147484368" r:id="rId62"/>
    <p:sldMasterId id="2147484380" r:id="rId63"/>
    <p:sldMasterId id="2147484392" r:id="rId64"/>
    <p:sldMasterId id="2147484404" r:id="rId65"/>
    <p:sldMasterId id="2147484416" r:id="rId66"/>
    <p:sldMasterId id="2147484428" r:id="rId67"/>
    <p:sldMasterId id="2147484440" r:id="rId68"/>
    <p:sldMasterId id="2147484452" r:id="rId69"/>
    <p:sldMasterId id="2147484464" r:id="rId70"/>
    <p:sldMasterId id="2147484476" r:id="rId71"/>
    <p:sldMasterId id="2147484488" r:id="rId72"/>
    <p:sldMasterId id="2147484500" r:id="rId73"/>
    <p:sldMasterId id="2147484512" r:id="rId74"/>
    <p:sldMasterId id="2147484524" r:id="rId75"/>
    <p:sldMasterId id="2147484536" r:id="rId76"/>
    <p:sldMasterId id="2147484548" r:id="rId77"/>
    <p:sldMasterId id="2147484560" r:id="rId78"/>
    <p:sldMasterId id="2147484572" r:id="rId79"/>
    <p:sldMasterId id="2147484584" r:id="rId80"/>
    <p:sldMasterId id="2147484596" r:id="rId81"/>
    <p:sldMasterId id="2147484608" r:id="rId82"/>
    <p:sldMasterId id="2147484620" r:id="rId83"/>
    <p:sldMasterId id="2147484632" r:id="rId84"/>
    <p:sldMasterId id="2147484644" r:id="rId85"/>
    <p:sldMasterId id="2147484656" r:id="rId86"/>
    <p:sldMasterId id="2147484668" r:id="rId87"/>
    <p:sldMasterId id="2147484680" r:id="rId88"/>
    <p:sldMasterId id="2147484692" r:id="rId89"/>
    <p:sldMasterId id="2147484704" r:id="rId90"/>
    <p:sldMasterId id="2147484716" r:id="rId91"/>
    <p:sldMasterId id="2147484728" r:id="rId92"/>
    <p:sldMasterId id="2147484740" r:id="rId93"/>
    <p:sldMasterId id="2147484752" r:id="rId94"/>
    <p:sldMasterId id="2147484764" r:id="rId95"/>
    <p:sldMasterId id="2147484776" r:id="rId96"/>
    <p:sldMasterId id="2147484788" r:id="rId97"/>
    <p:sldMasterId id="2147484800" r:id="rId98"/>
    <p:sldMasterId id="2147484812" r:id="rId99"/>
    <p:sldMasterId id="2147484824" r:id="rId100"/>
    <p:sldMasterId id="2147484836" r:id="rId101"/>
    <p:sldMasterId id="2147484848" r:id="rId102"/>
    <p:sldMasterId id="2147484860" r:id="rId103"/>
    <p:sldMasterId id="2147484872" r:id="rId104"/>
    <p:sldMasterId id="2147484884" r:id="rId105"/>
    <p:sldMasterId id="2147484896" r:id="rId106"/>
    <p:sldMasterId id="2147484908" r:id="rId107"/>
    <p:sldMasterId id="2147484920" r:id="rId108"/>
    <p:sldMasterId id="2147484932" r:id="rId109"/>
    <p:sldMasterId id="2147484944" r:id="rId110"/>
    <p:sldMasterId id="2147484956" r:id="rId111"/>
    <p:sldMasterId id="2147484968" r:id="rId112"/>
    <p:sldMasterId id="2147484980" r:id="rId113"/>
    <p:sldMasterId id="2147484992" r:id="rId114"/>
    <p:sldMasterId id="2147485004" r:id="rId115"/>
    <p:sldMasterId id="2147485016" r:id="rId116"/>
    <p:sldMasterId id="2147485028" r:id="rId117"/>
    <p:sldMasterId id="2147485040" r:id="rId118"/>
    <p:sldMasterId id="2147485052" r:id="rId119"/>
    <p:sldMasterId id="2147485064" r:id="rId120"/>
    <p:sldMasterId id="2147485076" r:id="rId121"/>
    <p:sldMasterId id="2147485088" r:id="rId122"/>
    <p:sldMasterId id="2147485100" r:id="rId123"/>
    <p:sldMasterId id="2147485112" r:id="rId124"/>
    <p:sldMasterId id="2147485124" r:id="rId125"/>
    <p:sldMasterId id="2147485136" r:id="rId126"/>
    <p:sldMasterId id="2147485148" r:id="rId127"/>
    <p:sldMasterId id="2147485160" r:id="rId128"/>
    <p:sldMasterId id="2147485172" r:id="rId129"/>
    <p:sldMasterId id="2147485184" r:id="rId130"/>
    <p:sldMasterId id="2147485196" r:id="rId131"/>
    <p:sldMasterId id="2147485208" r:id="rId132"/>
    <p:sldMasterId id="2147485220" r:id="rId133"/>
    <p:sldMasterId id="2147485232" r:id="rId134"/>
    <p:sldMasterId id="2147485244" r:id="rId135"/>
    <p:sldMasterId id="2147485256" r:id="rId136"/>
    <p:sldMasterId id="2147485268" r:id="rId137"/>
    <p:sldMasterId id="2147485280" r:id="rId138"/>
    <p:sldMasterId id="2147485292" r:id="rId139"/>
    <p:sldMasterId id="2147485304" r:id="rId140"/>
    <p:sldMasterId id="2147485316" r:id="rId141"/>
    <p:sldMasterId id="2147485328" r:id="rId142"/>
    <p:sldMasterId id="2147485340" r:id="rId143"/>
    <p:sldMasterId id="2147485352" r:id="rId144"/>
    <p:sldMasterId id="2147485364" r:id="rId145"/>
    <p:sldMasterId id="2147485376" r:id="rId146"/>
    <p:sldMasterId id="2147485388" r:id="rId147"/>
    <p:sldMasterId id="2147485400" r:id="rId148"/>
    <p:sldMasterId id="2147485412" r:id="rId149"/>
    <p:sldMasterId id="2147485424" r:id="rId150"/>
    <p:sldMasterId id="2147485436" r:id="rId151"/>
    <p:sldMasterId id="2147485448" r:id="rId152"/>
    <p:sldMasterId id="2147485460" r:id="rId153"/>
    <p:sldMasterId id="2147485472" r:id="rId154"/>
    <p:sldMasterId id="2147485484" r:id="rId155"/>
    <p:sldMasterId id="2147485496" r:id="rId156"/>
    <p:sldMasterId id="2147485508" r:id="rId157"/>
    <p:sldMasterId id="2147485520" r:id="rId158"/>
    <p:sldMasterId id="2147485532" r:id="rId159"/>
    <p:sldMasterId id="2147485544" r:id="rId160"/>
    <p:sldMasterId id="2147485556" r:id="rId161"/>
    <p:sldMasterId id="2147485568" r:id="rId162"/>
    <p:sldMasterId id="2147485580" r:id="rId163"/>
    <p:sldMasterId id="2147485592" r:id="rId164"/>
    <p:sldMasterId id="2147485604" r:id="rId165"/>
    <p:sldMasterId id="2147485616" r:id="rId166"/>
    <p:sldMasterId id="2147485628" r:id="rId167"/>
    <p:sldMasterId id="2147485640" r:id="rId168"/>
    <p:sldMasterId id="2147485652" r:id="rId169"/>
    <p:sldMasterId id="2147485664" r:id="rId170"/>
    <p:sldMasterId id="2147485676" r:id="rId171"/>
    <p:sldMasterId id="2147485688" r:id="rId172"/>
    <p:sldMasterId id="2147485700" r:id="rId173"/>
    <p:sldMasterId id="2147485712" r:id="rId174"/>
    <p:sldMasterId id="2147485724" r:id="rId175"/>
    <p:sldMasterId id="2147485736" r:id="rId176"/>
    <p:sldMasterId id="2147485748" r:id="rId177"/>
    <p:sldMasterId id="2147485760" r:id="rId178"/>
    <p:sldMasterId id="2147485772" r:id="rId179"/>
    <p:sldMasterId id="2147485784" r:id="rId180"/>
    <p:sldMasterId id="2147485796" r:id="rId181"/>
    <p:sldMasterId id="2147485808" r:id="rId182"/>
    <p:sldMasterId id="2147485820" r:id="rId183"/>
    <p:sldMasterId id="2147485832" r:id="rId184"/>
    <p:sldMasterId id="2147485844" r:id="rId185"/>
    <p:sldMasterId id="2147485856" r:id="rId186"/>
    <p:sldMasterId id="2147485868" r:id="rId187"/>
    <p:sldMasterId id="2147485880" r:id="rId188"/>
    <p:sldMasterId id="2147485892" r:id="rId189"/>
    <p:sldMasterId id="2147485904" r:id="rId190"/>
    <p:sldMasterId id="2147485916" r:id="rId191"/>
    <p:sldMasterId id="2147485928" r:id="rId192"/>
    <p:sldMasterId id="2147485940" r:id="rId193"/>
    <p:sldMasterId id="2147485952" r:id="rId194"/>
    <p:sldMasterId id="2147485964" r:id="rId195"/>
    <p:sldMasterId id="2147485976" r:id="rId196"/>
    <p:sldMasterId id="2147485988" r:id="rId197"/>
    <p:sldMasterId id="2147486000" r:id="rId198"/>
    <p:sldMasterId id="2147486012" r:id="rId199"/>
    <p:sldMasterId id="2147486024" r:id="rId200"/>
    <p:sldMasterId id="2147486036" r:id="rId201"/>
    <p:sldMasterId id="2147486048" r:id="rId202"/>
    <p:sldMasterId id="2147486060" r:id="rId203"/>
    <p:sldMasterId id="2147486072" r:id="rId204"/>
    <p:sldMasterId id="2147486084" r:id="rId205"/>
    <p:sldMasterId id="2147486096" r:id="rId206"/>
    <p:sldMasterId id="2147486108" r:id="rId207"/>
    <p:sldMasterId id="2147486120" r:id="rId208"/>
    <p:sldMasterId id="2147486132" r:id="rId209"/>
    <p:sldMasterId id="2147486144" r:id="rId210"/>
    <p:sldMasterId id="2147486156" r:id="rId211"/>
    <p:sldMasterId id="2147486168" r:id="rId212"/>
    <p:sldMasterId id="2147486180" r:id="rId213"/>
    <p:sldMasterId id="2147486192" r:id="rId214"/>
    <p:sldMasterId id="2147486204" r:id="rId215"/>
    <p:sldMasterId id="2147486216" r:id="rId216"/>
    <p:sldMasterId id="2147486228" r:id="rId217"/>
    <p:sldMasterId id="2147486240" r:id="rId218"/>
    <p:sldMasterId id="2147486252" r:id="rId219"/>
    <p:sldMasterId id="2147486264" r:id="rId220"/>
    <p:sldMasterId id="2147486276" r:id="rId221"/>
    <p:sldMasterId id="2147486288" r:id="rId222"/>
    <p:sldMasterId id="2147486300" r:id="rId223"/>
    <p:sldMasterId id="2147486312" r:id="rId224"/>
    <p:sldMasterId id="2147486324" r:id="rId225"/>
    <p:sldMasterId id="2147486336" r:id="rId226"/>
    <p:sldMasterId id="2147486348" r:id="rId227"/>
    <p:sldMasterId id="2147486360" r:id="rId228"/>
    <p:sldMasterId id="2147486372" r:id="rId229"/>
    <p:sldMasterId id="2147486384" r:id="rId230"/>
    <p:sldMasterId id="2147486396" r:id="rId231"/>
    <p:sldMasterId id="2147486408" r:id="rId232"/>
    <p:sldMasterId id="2147486420" r:id="rId233"/>
    <p:sldMasterId id="2147486432" r:id="rId234"/>
    <p:sldMasterId id="2147486444" r:id="rId235"/>
    <p:sldMasterId id="2147486456" r:id="rId236"/>
    <p:sldMasterId id="2147486468" r:id="rId237"/>
    <p:sldMasterId id="2147486480" r:id="rId238"/>
    <p:sldMasterId id="2147486492" r:id="rId239"/>
    <p:sldMasterId id="2147486504" r:id="rId240"/>
    <p:sldMasterId id="2147486516" r:id="rId241"/>
    <p:sldMasterId id="2147486528" r:id="rId242"/>
    <p:sldMasterId id="2147486540" r:id="rId243"/>
    <p:sldMasterId id="2147486552" r:id="rId244"/>
    <p:sldMasterId id="2147486564" r:id="rId245"/>
    <p:sldMasterId id="2147486576" r:id="rId246"/>
    <p:sldMasterId id="2147486588" r:id="rId247"/>
    <p:sldMasterId id="2147486600" r:id="rId248"/>
    <p:sldMasterId id="2147486612" r:id="rId249"/>
    <p:sldMasterId id="2147486624" r:id="rId250"/>
    <p:sldMasterId id="2147486636" r:id="rId251"/>
    <p:sldMasterId id="2147486648" r:id="rId252"/>
    <p:sldMasterId id="2147486660" r:id="rId253"/>
    <p:sldMasterId id="2147486672" r:id="rId254"/>
    <p:sldMasterId id="2147486684" r:id="rId255"/>
    <p:sldMasterId id="2147486696" r:id="rId256"/>
    <p:sldMasterId id="2147486708" r:id="rId257"/>
    <p:sldMasterId id="2147486720" r:id="rId258"/>
    <p:sldMasterId id="2147486732" r:id="rId259"/>
    <p:sldMasterId id="2147486744" r:id="rId260"/>
    <p:sldMasterId id="2147486756" r:id="rId261"/>
    <p:sldMasterId id="2147486768" r:id="rId262"/>
    <p:sldMasterId id="2147486780" r:id="rId263"/>
    <p:sldMasterId id="2147486792" r:id="rId264"/>
    <p:sldMasterId id="2147486804" r:id="rId265"/>
    <p:sldMasterId id="2147486816" r:id="rId266"/>
    <p:sldMasterId id="2147486828" r:id="rId267"/>
    <p:sldMasterId id="2147486840" r:id="rId268"/>
    <p:sldMasterId id="2147486852" r:id="rId269"/>
  </p:sldMasterIdLst>
  <p:notesMasterIdLst>
    <p:notesMasterId r:id="rId274"/>
  </p:notesMasterIdLst>
  <p:handoutMasterIdLst>
    <p:handoutMasterId r:id="rId292"/>
  </p:handoutMasterIdLst>
  <p:sldIdLst>
    <p:sldId id="1097" r:id="rId270"/>
    <p:sldId id="1098" r:id="rId271"/>
    <p:sldId id="1099" r:id="rId272"/>
    <p:sldId id="1100" r:id="rId273"/>
    <p:sldId id="1024" r:id="rId275"/>
    <p:sldId id="1025" r:id="rId276"/>
    <p:sldId id="1037" r:id="rId277"/>
    <p:sldId id="1038" r:id="rId278"/>
    <p:sldId id="1039" r:id="rId279"/>
    <p:sldId id="1040" r:id="rId280"/>
    <p:sldId id="1041" r:id="rId281"/>
    <p:sldId id="1042" r:id="rId282"/>
    <p:sldId id="1043" r:id="rId283"/>
    <p:sldId id="1044" r:id="rId284"/>
    <p:sldId id="1009" r:id="rId285"/>
    <p:sldId id="1010" r:id="rId286"/>
    <p:sldId id="1011" r:id="rId287"/>
    <p:sldId id="1158" r:id="rId288"/>
    <p:sldId id="1013" r:id="rId289"/>
    <p:sldId id="1014" r:id="rId290"/>
    <p:sldId id="662" r:id="rId291"/>
  </p:sldIdLst>
  <p:sldSz cx="14039850" cy="7559675"/>
  <p:notesSz cx="6858000" cy="9144000"/>
  <p:defaultTextStyle>
    <a:defPPr>
      <a:defRPr lang="zh-CN"/>
    </a:defPPr>
    <a:lvl1pPr marL="0" lvl="0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1pPr>
    <a:lvl2pPr marL="663575" lvl="1" indent="-2063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2pPr>
    <a:lvl3pPr marL="1327150" lvl="2" indent="-41275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3pPr>
    <a:lvl4pPr marL="1990725" lvl="3" indent="-61912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4pPr>
    <a:lvl5pPr marL="2657475" lvl="4" indent="-8286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5pPr>
    <a:lvl6pPr marL="2286000" lvl="5" indent="-8286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6pPr>
    <a:lvl7pPr marL="2743200" lvl="6" indent="-8286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7pPr>
    <a:lvl8pPr marL="3200400" lvl="7" indent="-8286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8pPr>
    <a:lvl9pPr marL="3657600" lvl="8" indent="-828675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LMM" initials="P" lastIdx="1" clrIdx="0"/>
  <p:cmAuthor id="2" name="Administrator" initials="A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2AD2C9"/>
    <a:srgbClr val="000000"/>
    <a:srgbClr val="2563BB"/>
    <a:srgbClr val="90C7EE"/>
    <a:srgbClr val="5F5F5F"/>
    <a:srgbClr val="EAEA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09"/>
    <p:restoredTop sz="94598"/>
  </p:normalViewPr>
  <p:slideViewPr>
    <p:cSldViewPr showGuides="1">
      <p:cViewPr varScale="1">
        <p:scale>
          <a:sx n="75" d="100"/>
          <a:sy n="75" d="100"/>
        </p:scale>
        <p:origin x="-509" y="-67"/>
      </p:cViewPr>
      <p:guideLst>
        <p:guide orient="horz" pos="2681"/>
        <p:guide pos="44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4" cy="72004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Master" Target="slideMasters/slideMaster98.xml"/><Relationship Id="rId98" Type="http://schemas.openxmlformats.org/officeDocument/2006/relationships/slideMaster" Target="slideMasters/slideMaster97.xml"/><Relationship Id="rId97" Type="http://schemas.openxmlformats.org/officeDocument/2006/relationships/slideMaster" Target="slideMasters/slideMaster96.xml"/><Relationship Id="rId96" Type="http://schemas.openxmlformats.org/officeDocument/2006/relationships/slideMaster" Target="slideMasters/slideMaster95.xml"/><Relationship Id="rId95" Type="http://schemas.openxmlformats.org/officeDocument/2006/relationships/slideMaster" Target="slideMasters/slideMaster94.xml"/><Relationship Id="rId94" Type="http://schemas.openxmlformats.org/officeDocument/2006/relationships/slideMaster" Target="slideMasters/slideMaster93.xml"/><Relationship Id="rId93" Type="http://schemas.openxmlformats.org/officeDocument/2006/relationships/slideMaster" Target="slideMasters/slideMaster92.xml"/><Relationship Id="rId92" Type="http://schemas.openxmlformats.org/officeDocument/2006/relationships/slideMaster" Target="slideMasters/slideMaster91.xml"/><Relationship Id="rId91" Type="http://schemas.openxmlformats.org/officeDocument/2006/relationships/slideMaster" Target="slideMasters/slideMaster90.xml"/><Relationship Id="rId90" Type="http://schemas.openxmlformats.org/officeDocument/2006/relationships/slideMaster" Target="slideMasters/slideMaster89.xml"/><Relationship Id="rId9" Type="http://schemas.openxmlformats.org/officeDocument/2006/relationships/slideMaster" Target="slideMasters/slideMaster8.xml"/><Relationship Id="rId89" Type="http://schemas.openxmlformats.org/officeDocument/2006/relationships/slideMaster" Target="slideMasters/slideMaster88.xml"/><Relationship Id="rId88" Type="http://schemas.openxmlformats.org/officeDocument/2006/relationships/slideMaster" Target="slideMasters/slideMaster87.xml"/><Relationship Id="rId87" Type="http://schemas.openxmlformats.org/officeDocument/2006/relationships/slideMaster" Target="slideMasters/slideMaster86.xml"/><Relationship Id="rId86" Type="http://schemas.openxmlformats.org/officeDocument/2006/relationships/slideMaster" Target="slideMasters/slideMaster85.xml"/><Relationship Id="rId85" Type="http://schemas.openxmlformats.org/officeDocument/2006/relationships/slideMaster" Target="slideMasters/slideMaster84.xml"/><Relationship Id="rId84" Type="http://schemas.openxmlformats.org/officeDocument/2006/relationships/slideMaster" Target="slideMasters/slideMaster83.xml"/><Relationship Id="rId83" Type="http://schemas.openxmlformats.org/officeDocument/2006/relationships/slideMaster" Target="slideMasters/slideMaster82.xml"/><Relationship Id="rId82" Type="http://schemas.openxmlformats.org/officeDocument/2006/relationships/slideMaster" Target="slideMasters/slideMaster81.xml"/><Relationship Id="rId81" Type="http://schemas.openxmlformats.org/officeDocument/2006/relationships/slideMaster" Target="slideMasters/slideMaster80.xml"/><Relationship Id="rId80" Type="http://schemas.openxmlformats.org/officeDocument/2006/relationships/slideMaster" Target="slideMasters/slideMaster79.xml"/><Relationship Id="rId8" Type="http://schemas.openxmlformats.org/officeDocument/2006/relationships/slideMaster" Target="slideMasters/slideMaster7.xml"/><Relationship Id="rId79" Type="http://schemas.openxmlformats.org/officeDocument/2006/relationships/slideMaster" Target="slideMasters/slideMaster78.xml"/><Relationship Id="rId78" Type="http://schemas.openxmlformats.org/officeDocument/2006/relationships/slideMaster" Target="slideMasters/slideMaster77.xml"/><Relationship Id="rId77" Type="http://schemas.openxmlformats.org/officeDocument/2006/relationships/slideMaster" Target="slideMasters/slideMaster76.xml"/><Relationship Id="rId76" Type="http://schemas.openxmlformats.org/officeDocument/2006/relationships/slideMaster" Target="slideMasters/slideMaster75.xml"/><Relationship Id="rId75" Type="http://schemas.openxmlformats.org/officeDocument/2006/relationships/slideMaster" Target="slideMasters/slideMaster74.xml"/><Relationship Id="rId74" Type="http://schemas.openxmlformats.org/officeDocument/2006/relationships/slideMaster" Target="slideMasters/slideMaster73.xml"/><Relationship Id="rId73" Type="http://schemas.openxmlformats.org/officeDocument/2006/relationships/slideMaster" Target="slideMasters/slideMaster72.xml"/><Relationship Id="rId72" Type="http://schemas.openxmlformats.org/officeDocument/2006/relationships/slideMaster" Target="slideMasters/slideMaster71.xml"/><Relationship Id="rId71" Type="http://schemas.openxmlformats.org/officeDocument/2006/relationships/slideMaster" Target="slideMasters/slideMaster70.xml"/><Relationship Id="rId70" Type="http://schemas.openxmlformats.org/officeDocument/2006/relationships/slideMaster" Target="slideMasters/slideMaster69.xml"/><Relationship Id="rId7" Type="http://schemas.openxmlformats.org/officeDocument/2006/relationships/slideMaster" Target="slideMasters/slideMaster6.xml"/><Relationship Id="rId69" Type="http://schemas.openxmlformats.org/officeDocument/2006/relationships/slideMaster" Target="slideMasters/slideMaster68.xml"/><Relationship Id="rId68" Type="http://schemas.openxmlformats.org/officeDocument/2006/relationships/slideMaster" Target="slideMasters/slideMaster67.xml"/><Relationship Id="rId67" Type="http://schemas.openxmlformats.org/officeDocument/2006/relationships/slideMaster" Target="slideMasters/slideMaster66.xml"/><Relationship Id="rId66" Type="http://schemas.openxmlformats.org/officeDocument/2006/relationships/slideMaster" Target="slideMasters/slideMaster65.xml"/><Relationship Id="rId65" Type="http://schemas.openxmlformats.org/officeDocument/2006/relationships/slideMaster" Target="slideMasters/slideMaster64.xml"/><Relationship Id="rId64" Type="http://schemas.openxmlformats.org/officeDocument/2006/relationships/slideMaster" Target="slideMasters/slideMaster63.xml"/><Relationship Id="rId63" Type="http://schemas.openxmlformats.org/officeDocument/2006/relationships/slideMaster" Target="slideMasters/slideMaster62.xml"/><Relationship Id="rId62" Type="http://schemas.openxmlformats.org/officeDocument/2006/relationships/slideMaster" Target="slideMasters/slideMaster61.xml"/><Relationship Id="rId61" Type="http://schemas.openxmlformats.org/officeDocument/2006/relationships/slideMaster" Target="slideMasters/slideMaster60.xml"/><Relationship Id="rId60" Type="http://schemas.openxmlformats.org/officeDocument/2006/relationships/slideMaster" Target="slideMasters/slideMaster59.xml"/><Relationship Id="rId6" Type="http://schemas.openxmlformats.org/officeDocument/2006/relationships/slideMaster" Target="slideMasters/slideMaster5.xml"/><Relationship Id="rId59" Type="http://schemas.openxmlformats.org/officeDocument/2006/relationships/slideMaster" Target="slideMasters/slideMaster58.xml"/><Relationship Id="rId58" Type="http://schemas.openxmlformats.org/officeDocument/2006/relationships/slideMaster" Target="slideMasters/slideMaster57.xml"/><Relationship Id="rId57" Type="http://schemas.openxmlformats.org/officeDocument/2006/relationships/slideMaster" Target="slideMasters/slideMaster56.xml"/><Relationship Id="rId56" Type="http://schemas.openxmlformats.org/officeDocument/2006/relationships/slideMaster" Target="slideMasters/slideMaster55.xml"/><Relationship Id="rId55" Type="http://schemas.openxmlformats.org/officeDocument/2006/relationships/slideMaster" Target="slideMasters/slideMaster54.xml"/><Relationship Id="rId54" Type="http://schemas.openxmlformats.org/officeDocument/2006/relationships/slideMaster" Target="slideMasters/slideMaster53.xml"/><Relationship Id="rId53" Type="http://schemas.openxmlformats.org/officeDocument/2006/relationships/slideMaster" Target="slideMasters/slideMaster52.xml"/><Relationship Id="rId52" Type="http://schemas.openxmlformats.org/officeDocument/2006/relationships/slideMaster" Target="slideMasters/slideMaster51.xml"/><Relationship Id="rId51" Type="http://schemas.openxmlformats.org/officeDocument/2006/relationships/slideMaster" Target="slideMasters/slideMaster50.xml"/><Relationship Id="rId50" Type="http://schemas.openxmlformats.org/officeDocument/2006/relationships/slideMaster" Target="slideMasters/slideMaster49.xml"/><Relationship Id="rId5" Type="http://schemas.openxmlformats.org/officeDocument/2006/relationships/slideMaster" Target="slideMasters/slideMaster4.xml"/><Relationship Id="rId49" Type="http://schemas.openxmlformats.org/officeDocument/2006/relationships/slideMaster" Target="slideMasters/slideMaster48.xml"/><Relationship Id="rId48" Type="http://schemas.openxmlformats.org/officeDocument/2006/relationships/slideMaster" Target="slideMasters/slideMaster47.xml"/><Relationship Id="rId47" Type="http://schemas.openxmlformats.org/officeDocument/2006/relationships/slideMaster" Target="slideMasters/slideMaster46.xml"/><Relationship Id="rId46" Type="http://schemas.openxmlformats.org/officeDocument/2006/relationships/slideMaster" Target="slideMasters/slideMaster45.xml"/><Relationship Id="rId45" Type="http://schemas.openxmlformats.org/officeDocument/2006/relationships/slideMaster" Target="slideMasters/slideMaster44.xml"/><Relationship Id="rId44" Type="http://schemas.openxmlformats.org/officeDocument/2006/relationships/slideMaster" Target="slideMasters/slideMaster43.xml"/><Relationship Id="rId43" Type="http://schemas.openxmlformats.org/officeDocument/2006/relationships/slideMaster" Target="slideMasters/slideMaster42.xml"/><Relationship Id="rId42" Type="http://schemas.openxmlformats.org/officeDocument/2006/relationships/slideMaster" Target="slideMasters/slideMaster41.xml"/><Relationship Id="rId41" Type="http://schemas.openxmlformats.org/officeDocument/2006/relationships/slideMaster" Target="slideMasters/slideMaster40.xml"/><Relationship Id="rId40" Type="http://schemas.openxmlformats.org/officeDocument/2006/relationships/slideMaster" Target="slideMasters/slideMaster39.xml"/><Relationship Id="rId4" Type="http://schemas.openxmlformats.org/officeDocument/2006/relationships/slideMaster" Target="slideMasters/slideMaster3.xml"/><Relationship Id="rId39" Type="http://schemas.openxmlformats.org/officeDocument/2006/relationships/slideMaster" Target="slideMasters/slideMaster38.xml"/><Relationship Id="rId38" Type="http://schemas.openxmlformats.org/officeDocument/2006/relationships/slideMaster" Target="slideMasters/slideMaster37.xml"/><Relationship Id="rId37" Type="http://schemas.openxmlformats.org/officeDocument/2006/relationships/slideMaster" Target="slideMasters/slideMaster36.xml"/><Relationship Id="rId36" Type="http://schemas.openxmlformats.org/officeDocument/2006/relationships/slideMaster" Target="slideMasters/slideMaster35.xml"/><Relationship Id="rId35" Type="http://schemas.openxmlformats.org/officeDocument/2006/relationships/slideMaster" Target="slideMasters/slideMaster34.xml"/><Relationship Id="rId34" Type="http://schemas.openxmlformats.org/officeDocument/2006/relationships/slideMaster" Target="slideMasters/slideMaster33.xml"/><Relationship Id="rId33" Type="http://schemas.openxmlformats.org/officeDocument/2006/relationships/slideMaster" Target="slideMasters/slideMaster32.xml"/><Relationship Id="rId32" Type="http://schemas.openxmlformats.org/officeDocument/2006/relationships/slideMaster" Target="slideMasters/slideMaster31.xml"/><Relationship Id="rId31" Type="http://schemas.openxmlformats.org/officeDocument/2006/relationships/slideMaster" Target="slideMasters/slideMaster30.xml"/><Relationship Id="rId30" Type="http://schemas.openxmlformats.org/officeDocument/2006/relationships/slideMaster" Target="slideMasters/slideMaster29.xml"/><Relationship Id="rId3" Type="http://schemas.openxmlformats.org/officeDocument/2006/relationships/slideMaster" Target="slideMasters/slideMaster2.xml"/><Relationship Id="rId296" Type="http://schemas.openxmlformats.org/officeDocument/2006/relationships/commentAuthors" Target="commentAuthors.xml"/><Relationship Id="rId295" Type="http://schemas.openxmlformats.org/officeDocument/2006/relationships/tableStyles" Target="tableStyles.xml"/><Relationship Id="rId294" Type="http://schemas.openxmlformats.org/officeDocument/2006/relationships/viewProps" Target="viewProps.xml"/><Relationship Id="rId293" Type="http://schemas.openxmlformats.org/officeDocument/2006/relationships/presProps" Target="presProps.xml"/><Relationship Id="rId292" Type="http://schemas.openxmlformats.org/officeDocument/2006/relationships/handoutMaster" Target="handoutMasters/handoutMaster1.xml"/><Relationship Id="rId291" Type="http://schemas.openxmlformats.org/officeDocument/2006/relationships/slide" Target="slides/slide21.xml"/><Relationship Id="rId290" Type="http://schemas.openxmlformats.org/officeDocument/2006/relationships/slide" Target="slides/slide20.xml"/><Relationship Id="rId29" Type="http://schemas.openxmlformats.org/officeDocument/2006/relationships/slideMaster" Target="slideMasters/slideMaster28.xml"/><Relationship Id="rId289" Type="http://schemas.openxmlformats.org/officeDocument/2006/relationships/slide" Target="slides/slide19.xml"/><Relationship Id="rId288" Type="http://schemas.openxmlformats.org/officeDocument/2006/relationships/slide" Target="slides/slide18.xml"/><Relationship Id="rId287" Type="http://schemas.openxmlformats.org/officeDocument/2006/relationships/slide" Target="slides/slide17.xml"/><Relationship Id="rId286" Type="http://schemas.openxmlformats.org/officeDocument/2006/relationships/slide" Target="slides/slide16.xml"/><Relationship Id="rId285" Type="http://schemas.openxmlformats.org/officeDocument/2006/relationships/slide" Target="slides/slide15.xml"/><Relationship Id="rId284" Type="http://schemas.openxmlformats.org/officeDocument/2006/relationships/slide" Target="slides/slide14.xml"/><Relationship Id="rId283" Type="http://schemas.openxmlformats.org/officeDocument/2006/relationships/slide" Target="slides/slide13.xml"/><Relationship Id="rId282" Type="http://schemas.openxmlformats.org/officeDocument/2006/relationships/slide" Target="slides/slide12.xml"/><Relationship Id="rId281" Type="http://schemas.openxmlformats.org/officeDocument/2006/relationships/slide" Target="slides/slide11.xml"/><Relationship Id="rId280" Type="http://schemas.openxmlformats.org/officeDocument/2006/relationships/slide" Target="slides/slide10.xml"/><Relationship Id="rId28" Type="http://schemas.openxmlformats.org/officeDocument/2006/relationships/slideMaster" Target="slideMasters/slideMaster27.xml"/><Relationship Id="rId279" Type="http://schemas.openxmlformats.org/officeDocument/2006/relationships/slide" Target="slides/slide9.xml"/><Relationship Id="rId278" Type="http://schemas.openxmlformats.org/officeDocument/2006/relationships/slide" Target="slides/slide8.xml"/><Relationship Id="rId277" Type="http://schemas.openxmlformats.org/officeDocument/2006/relationships/slide" Target="slides/slide7.xml"/><Relationship Id="rId276" Type="http://schemas.openxmlformats.org/officeDocument/2006/relationships/slide" Target="slides/slide6.xml"/><Relationship Id="rId275" Type="http://schemas.openxmlformats.org/officeDocument/2006/relationships/slide" Target="slides/slide5.xml"/><Relationship Id="rId274" Type="http://schemas.openxmlformats.org/officeDocument/2006/relationships/notesMaster" Target="notesMasters/notesMaster1.xml"/><Relationship Id="rId273" Type="http://schemas.openxmlformats.org/officeDocument/2006/relationships/slide" Target="slides/slide4.xml"/><Relationship Id="rId272" Type="http://schemas.openxmlformats.org/officeDocument/2006/relationships/slide" Target="slides/slide3.xml"/><Relationship Id="rId271" Type="http://schemas.openxmlformats.org/officeDocument/2006/relationships/slide" Target="slides/slide2.xml"/><Relationship Id="rId270" Type="http://schemas.openxmlformats.org/officeDocument/2006/relationships/slide" Target="slides/slide1.xml"/><Relationship Id="rId27" Type="http://schemas.openxmlformats.org/officeDocument/2006/relationships/slideMaster" Target="slideMasters/slideMaster26.xml"/><Relationship Id="rId269" Type="http://schemas.openxmlformats.org/officeDocument/2006/relationships/slideMaster" Target="slideMasters/slideMaster268.xml"/><Relationship Id="rId268" Type="http://schemas.openxmlformats.org/officeDocument/2006/relationships/slideMaster" Target="slideMasters/slideMaster267.xml"/><Relationship Id="rId267" Type="http://schemas.openxmlformats.org/officeDocument/2006/relationships/slideMaster" Target="slideMasters/slideMaster266.xml"/><Relationship Id="rId266" Type="http://schemas.openxmlformats.org/officeDocument/2006/relationships/slideMaster" Target="slideMasters/slideMaster265.xml"/><Relationship Id="rId265" Type="http://schemas.openxmlformats.org/officeDocument/2006/relationships/slideMaster" Target="slideMasters/slideMaster264.xml"/><Relationship Id="rId264" Type="http://schemas.openxmlformats.org/officeDocument/2006/relationships/slideMaster" Target="slideMasters/slideMaster263.xml"/><Relationship Id="rId263" Type="http://schemas.openxmlformats.org/officeDocument/2006/relationships/slideMaster" Target="slideMasters/slideMaster262.xml"/><Relationship Id="rId262" Type="http://schemas.openxmlformats.org/officeDocument/2006/relationships/slideMaster" Target="slideMasters/slideMaster261.xml"/><Relationship Id="rId261" Type="http://schemas.openxmlformats.org/officeDocument/2006/relationships/slideMaster" Target="slideMasters/slideMaster260.xml"/><Relationship Id="rId260" Type="http://schemas.openxmlformats.org/officeDocument/2006/relationships/slideMaster" Target="slideMasters/slideMaster259.xml"/><Relationship Id="rId26" Type="http://schemas.openxmlformats.org/officeDocument/2006/relationships/slideMaster" Target="slideMasters/slideMaster25.xml"/><Relationship Id="rId259" Type="http://schemas.openxmlformats.org/officeDocument/2006/relationships/slideMaster" Target="slideMasters/slideMaster258.xml"/><Relationship Id="rId258" Type="http://schemas.openxmlformats.org/officeDocument/2006/relationships/slideMaster" Target="slideMasters/slideMaster257.xml"/><Relationship Id="rId257" Type="http://schemas.openxmlformats.org/officeDocument/2006/relationships/slideMaster" Target="slideMasters/slideMaster256.xml"/><Relationship Id="rId256" Type="http://schemas.openxmlformats.org/officeDocument/2006/relationships/slideMaster" Target="slideMasters/slideMaster255.xml"/><Relationship Id="rId255" Type="http://schemas.openxmlformats.org/officeDocument/2006/relationships/slideMaster" Target="slideMasters/slideMaster254.xml"/><Relationship Id="rId254" Type="http://schemas.openxmlformats.org/officeDocument/2006/relationships/slideMaster" Target="slideMasters/slideMaster253.xml"/><Relationship Id="rId253" Type="http://schemas.openxmlformats.org/officeDocument/2006/relationships/slideMaster" Target="slideMasters/slideMaster252.xml"/><Relationship Id="rId252" Type="http://schemas.openxmlformats.org/officeDocument/2006/relationships/slideMaster" Target="slideMasters/slideMaster251.xml"/><Relationship Id="rId251" Type="http://schemas.openxmlformats.org/officeDocument/2006/relationships/slideMaster" Target="slideMasters/slideMaster250.xml"/><Relationship Id="rId250" Type="http://schemas.openxmlformats.org/officeDocument/2006/relationships/slideMaster" Target="slideMasters/slideMaster249.xml"/><Relationship Id="rId25" Type="http://schemas.openxmlformats.org/officeDocument/2006/relationships/slideMaster" Target="slideMasters/slideMaster24.xml"/><Relationship Id="rId249" Type="http://schemas.openxmlformats.org/officeDocument/2006/relationships/slideMaster" Target="slideMasters/slideMaster248.xml"/><Relationship Id="rId248" Type="http://schemas.openxmlformats.org/officeDocument/2006/relationships/slideMaster" Target="slideMasters/slideMaster247.xml"/><Relationship Id="rId247" Type="http://schemas.openxmlformats.org/officeDocument/2006/relationships/slideMaster" Target="slideMasters/slideMaster246.xml"/><Relationship Id="rId246" Type="http://schemas.openxmlformats.org/officeDocument/2006/relationships/slideMaster" Target="slideMasters/slideMaster245.xml"/><Relationship Id="rId245" Type="http://schemas.openxmlformats.org/officeDocument/2006/relationships/slideMaster" Target="slideMasters/slideMaster244.xml"/><Relationship Id="rId244" Type="http://schemas.openxmlformats.org/officeDocument/2006/relationships/slideMaster" Target="slideMasters/slideMaster243.xml"/><Relationship Id="rId243" Type="http://schemas.openxmlformats.org/officeDocument/2006/relationships/slideMaster" Target="slideMasters/slideMaster242.xml"/><Relationship Id="rId242" Type="http://schemas.openxmlformats.org/officeDocument/2006/relationships/slideMaster" Target="slideMasters/slideMaster241.xml"/><Relationship Id="rId241" Type="http://schemas.openxmlformats.org/officeDocument/2006/relationships/slideMaster" Target="slideMasters/slideMaster240.xml"/><Relationship Id="rId240" Type="http://schemas.openxmlformats.org/officeDocument/2006/relationships/slideMaster" Target="slideMasters/slideMaster239.xml"/><Relationship Id="rId24" Type="http://schemas.openxmlformats.org/officeDocument/2006/relationships/slideMaster" Target="slideMasters/slideMaster23.xml"/><Relationship Id="rId239" Type="http://schemas.openxmlformats.org/officeDocument/2006/relationships/slideMaster" Target="slideMasters/slideMaster238.xml"/><Relationship Id="rId238" Type="http://schemas.openxmlformats.org/officeDocument/2006/relationships/slideMaster" Target="slideMasters/slideMaster237.xml"/><Relationship Id="rId237" Type="http://schemas.openxmlformats.org/officeDocument/2006/relationships/slideMaster" Target="slideMasters/slideMaster236.xml"/><Relationship Id="rId236" Type="http://schemas.openxmlformats.org/officeDocument/2006/relationships/slideMaster" Target="slideMasters/slideMaster235.xml"/><Relationship Id="rId235" Type="http://schemas.openxmlformats.org/officeDocument/2006/relationships/slideMaster" Target="slideMasters/slideMaster234.xml"/><Relationship Id="rId234" Type="http://schemas.openxmlformats.org/officeDocument/2006/relationships/slideMaster" Target="slideMasters/slideMaster233.xml"/><Relationship Id="rId233" Type="http://schemas.openxmlformats.org/officeDocument/2006/relationships/slideMaster" Target="slideMasters/slideMaster232.xml"/><Relationship Id="rId232" Type="http://schemas.openxmlformats.org/officeDocument/2006/relationships/slideMaster" Target="slideMasters/slideMaster231.xml"/><Relationship Id="rId231" Type="http://schemas.openxmlformats.org/officeDocument/2006/relationships/slideMaster" Target="slideMasters/slideMaster230.xml"/><Relationship Id="rId230" Type="http://schemas.openxmlformats.org/officeDocument/2006/relationships/slideMaster" Target="slideMasters/slideMaster229.xml"/><Relationship Id="rId23" Type="http://schemas.openxmlformats.org/officeDocument/2006/relationships/slideMaster" Target="slideMasters/slideMaster22.xml"/><Relationship Id="rId229" Type="http://schemas.openxmlformats.org/officeDocument/2006/relationships/slideMaster" Target="slideMasters/slideMaster228.xml"/><Relationship Id="rId228" Type="http://schemas.openxmlformats.org/officeDocument/2006/relationships/slideMaster" Target="slideMasters/slideMaster227.xml"/><Relationship Id="rId227" Type="http://schemas.openxmlformats.org/officeDocument/2006/relationships/slideMaster" Target="slideMasters/slideMaster226.xml"/><Relationship Id="rId226" Type="http://schemas.openxmlformats.org/officeDocument/2006/relationships/slideMaster" Target="slideMasters/slideMaster225.xml"/><Relationship Id="rId225" Type="http://schemas.openxmlformats.org/officeDocument/2006/relationships/slideMaster" Target="slideMasters/slideMaster224.xml"/><Relationship Id="rId224" Type="http://schemas.openxmlformats.org/officeDocument/2006/relationships/slideMaster" Target="slideMasters/slideMaster223.xml"/><Relationship Id="rId223" Type="http://schemas.openxmlformats.org/officeDocument/2006/relationships/slideMaster" Target="slideMasters/slideMaster222.xml"/><Relationship Id="rId222" Type="http://schemas.openxmlformats.org/officeDocument/2006/relationships/slideMaster" Target="slideMasters/slideMaster221.xml"/><Relationship Id="rId221" Type="http://schemas.openxmlformats.org/officeDocument/2006/relationships/slideMaster" Target="slideMasters/slideMaster220.xml"/><Relationship Id="rId220" Type="http://schemas.openxmlformats.org/officeDocument/2006/relationships/slideMaster" Target="slideMasters/slideMaster219.xml"/><Relationship Id="rId22" Type="http://schemas.openxmlformats.org/officeDocument/2006/relationships/slideMaster" Target="slideMasters/slideMaster21.xml"/><Relationship Id="rId219" Type="http://schemas.openxmlformats.org/officeDocument/2006/relationships/slideMaster" Target="slideMasters/slideMaster218.xml"/><Relationship Id="rId218" Type="http://schemas.openxmlformats.org/officeDocument/2006/relationships/slideMaster" Target="slideMasters/slideMaster217.xml"/><Relationship Id="rId217" Type="http://schemas.openxmlformats.org/officeDocument/2006/relationships/slideMaster" Target="slideMasters/slideMaster216.xml"/><Relationship Id="rId216" Type="http://schemas.openxmlformats.org/officeDocument/2006/relationships/slideMaster" Target="slideMasters/slideMaster215.xml"/><Relationship Id="rId215" Type="http://schemas.openxmlformats.org/officeDocument/2006/relationships/slideMaster" Target="slideMasters/slideMaster214.xml"/><Relationship Id="rId214" Type="http://schemas.openxmlformats.org/officeDocument/2006/relationships/slideMaster" Target="slideMasters/slideMaster213.xml"/><Relationship Id="rId213" Type="http://schemas.openxmlformats.org/officeDocument/2006/relationships/slideMaster" Target="slideMasters/slideMaster212.xml"/><Relationship Id="rId212" Type="http://schemas.openxmlformats.org/officeDocument/2006/relationships/slideMaster" Target="slideMasters/slideMaster211.xml"/><Relationship Id="rId211" Type="http://schemas.openxmlformats.org/officeDocument/2006/relationships/slideMaster" Target="slideMasters/slideMaster210.xml"/><Relationship Id="rId210" Type="http://schemas.openxmlformats.org/officeDocument/2006/relationships/slideMaster" Target="slideMasters/slideMaster209.xml"/><Relationship Id="rId21" Type="http://schemas.openxmlformats.org/officeDocument/2006/relationships/slideMaster" Target="slideMasters/slideMaster20.xml"/><Relationship Id="rId209" Type="http://schemas.openxmlformats.org/officeDocument/2006/relationships/slideMaster" Target="slideMasters/slideMaster208.xml"/><Relationship Id="rId208" Type="http://schemas.openxmlformats.org/officeDocument/2006/relationships/slideMaster" Target="slideMasters/slideMaster207.xml"/><Relationship Id="rId207" Type="http://schemas.openxmlformats.org/officeDocument/2006/relationships/slideMaster" Target="slideMasters/slideMaster206.xml"/><Relationship Id="rId206" Type="http://schemas.openxmlformats.org/officeDocument/2006/relationships/slideMaster" Target="slideMasters/slideMaster205.xml"/><Relationship Id="rId205" Type="http://schemas.openxmlformats.org/officeDocument/2006/relationships/slideMaster" Target="slideMasters/slideMaster204.xml"/><Relationship Id="rId204" Type="http://schemas.openxmlformats.org/officeDocument/2006/relationships/slideMaster" Target="slideMasters/slideMaster203.xml"/><Relationship Id="rId203" Type="http://schemas.openxmlformats.org/officeDocument/2006/relationships/slideMaster" Target="slideMasters/slideMaster202.xml"/><Relationship Id="rId202" Type="http://schemas.openxmlformats.org/officeDocument/2006/relationships/slideMaster" Target="slideMasters/slideMaster201.xml"/><Relationship Id="rId201" Type="http://schemas.openxmlformats.org/officeDocument/2006/relationships/slideMaster" Target="slideMasters/slideMaster200.xml"/><Relationship Id="rId200" Type="http://schemas.openxmlformats.org/officeDocument/2006/relationships/slideMaster" Target="slideMasters/slideMaster199.xml"/><Relationship Id="rId20" Type="http://schemas.openxmlformats.org/officeDocument/2006/relationships/slideMaster" Target="slideMasters/slideMaster19.xml"/><Relationship Id="rId2" Type="http://schemas.openxmlformats.org/officeDocument/2006/relationships/theme" Target="theme/theme1.xml"/><Relationship Id="rId199" Type="http://schemas.openxmlformats.org/officeDocument/2006/relationships/slideMaster" Target="slideMasters/slideMaster198.xml"/><Relationship Id="rId198" Type="http://schemas.openxmlformats.org/officeDocument/2006/relationships/slideMaster" Target="slideMasters/slideMaster197.xml"/><Relationship Id="rId197" Type="http://schemas.openxmlformats.org/officeDocument/2006/relationships/slideMaster" Target="slideMasters/slideMaster196.xml"/><Relationship Id="rId196" Type="http://schemas.openxmlformats.org/officeDocument/2006/relationships/slideMaster" Target="slideMasters/slideMaster195.xml"/><Relationship Id="rId195" Type="http://schemas.openxmlformats.org/officeDocument/2006/relationships/slideMaster" Target="slideMasters/slideMaster194.xml"/><Relationship Id="rId194" Type="http://schemas.openxmlformats.org/officeDocument/2006/relationships/slideMaster" Target="slideMasters/slideMaster193.xml"/><Relationship Id="rId193" Type="http://schemas.openxmlformats.org/officeDocument/2006/relationships/slideMaster" Target="slideMasters/slideMaster192.xml"/><Relationship Id="rId192" Type="http://schemas.openxmlformats.org/officeDocument/2006/relationships/slideMaster" Target="slideMasters/slideMaster191.xml"/><Relationship Id="rId191" Type="http://schemas.openxmlformats.org/officeDocument/2006/relationships/slideMaster" Target="slideMasters/slideMaster190.xml"/><Relationship Id="rId190" Type="http://schemas.openxmlformats.org/officeDocument/2006/relationships/slideMaster" Target="slideMasters/slideMaster189.xml"/><Relationship Id="rId19" Type="http://schemas.openxmlformats.org/officeDocument/2006/relationships/slideMaster" Target="slideMasters/slideMaster18.xml"/><Relationship Id="rId189" Type="http://schemas.openxmlformats.org/officeDocument/2006/relationships/slideMaster" Target="slideMasters/slideMaster188.xml"/><Relationship Id="rId188" Type="http://schemas.openxmlformats.org/officeDocument/2006/relationships/slideMaster" Target="slideMasters/slideMaster187.xml"/><Relationship Id="rId187" Type="http://schemas.openxmlformats.org/officeDocument/2006/relationships/slideMaster" Target="slideMasters/slideMaster186.xml"/><Relationship Id="rId186" Type="http://schemas.openxmlformats.org/officeDocument/2006/relationships/slideMaster" Target="slideMasters/slideMaster185.xml"/><Relationship Id="rId185" Type="http://schemas.openxmlformats.org/officeDocument/2006/relationships/slideMaster" Target="slideMasters/slideMaster184.xml"/><Relationship Id="rId184" Type="http://schemas.openxmlformats.org/officeDocument/2006/relationships/slideMaster" Target="slideMasters/slideMaster183.xml"/><Relationship Id="rId183" Type="http://schemas.openxmlformats.org/officeDocument/2006/relationships/slideMaster" Target="slideMasters/slideMaster182.xml"/><Relationship Id="rId182" Type="http://schemas.openxmlformats.org/officeDocument/2006/relationships/slideMaster" Target="slideMasters/slideMaster181.xml"/><Relationship Id="rId181" Type="http://schemas.openxmlformats.org/officeDocument/2006/relationships/slideMaster" Target="slideMasters/slideMaster180.xml"/><Relationship Id="rId180" Type="http://schemas.openxmlformats.org/officeDocument/2006/relationships/slideMaster" Target="slideMasters/slideMaster179.xml"/><Relationship Id="rId18" Type="http://schemas.openxmlformats.org/officeDocument/2006/relationships/slideMaster" Target="slideMasters/slideMaster17.xml"/><Relationship Id="rId179" Type="http://schemas.openxmlformats.org/officeDocument/2006/relationships/slideMaster" Target="slideMasters/slideMaster178.xml"/><Relationship Id="rId178" Type="http://schemas.openxmlformats.org/officeDocument/2006/relationships/slideMaster" Target="slideMasters/slideMaster177.xml"/><Relationship Id="rId177" Type="http://schemas.openxmlformats.org/officeDocument/2006/relationships/slideMaster" Target="slideMasters/slideMaster176.xml"/><Relationship Id="rId176" Type="http://schemas.openxmlformats.org/officeDocument/2006/relationships/slideMaster" Target="slideMasters/slideMaster175.xml"/><Relationship Id="rId175" Type="http://schemas.openxmlformats.org/officeDocument/2006/relationships/slideMaster" Target="slideMasters/slideMaster174.xml"/><Relationship Id="rId174" Type="http://schemas.openxmlformats.org/officeDocument/2006/relationships/slideMaster" Target="slideMasters/slideMaster173.xml"/><Relationship Id="rId173" Type="http://schemas.openxmlformats.org/officeDocument/2006/relationships/slideMaster" Target="slideMasters/slideMaster172.xml"/><Relationship Id="rId172" Type="http://schemas.openxmlformats.org/officeDocument/2006/relationships/slideMaster" Target="slideMasters/slideMaster171.xml"/><Relationship Id="rId171" Type="http://schemas.openxmlformats.org/officeDocument/2006/relationships/slideMaster" Target="slideMasters/slideMaster170.xml"/><Relationship Id="rId170" Type="http://schemas.openxmlformats.org/officeDocument/2006/relationships/slideMaster" Target="slideMasters/slideMaster169.xml"/><Relationship Id="rId17" Type="http://schemas.openxmlformats.org/officeDocument/2006/relationships/slideMaster" Target="slideMasters/slideMaster16.xml"/><Relationship Id="rId169" Type="http://schemas.openxmlformats.org/officeDocument/2006/relationships/slideMaster" Target="slideMasters/slideMaster168.xml"/><Relationship Id="rId168" Type="http://schemas.openxmlformats.org/officeDocument/2006/relationships/slideMaster" Target="slideMasters/slideMaster167.xml"/><Relationship Id="rId167" Type="http://schemas.openxmlformats.org/officeDocument/2006/relationships/slideMaster" Target="slideMasters/slideMaster166.xml"/><Relationship Id="rId166" Type="http://schemas.openxmlformats.org/officeDocument/2006/relationships/slideMaster" Target="slideMasters/slideMaster165.xml"/><Relationship Id="rId165" Type="http://schemas.openxmlformats.org/officeDocument/2006/relationships/slideMaster" Target="slideMasters/slideMaster164.xml"/><Relationship Id="rId164" Type="http://schemas.openxmlformats.org/officeDocument/2006/relationships/slideMaster" Target="slideMasters/slideMaster163.xml"/><Relationship Id="rId163" Type="http://schemas.openxmlformats.org/officeDocument/2006/relationships/slideMaster" Target="slideMasters/slideMaster162.xml"/><Relationship Id="rId162" Type="http://schemas.openxmlformats.org/officeDocument/2006/relationships/slideMaster" Target="slideMasters/slideMaster161.xml"/><Relationship Id="rId161" Type="http://schemas.openxmlformats.org/officeDocument/2006/relationships/slideMaster" Target="slideMasters/slideMaster160.xml"/><Relationship Id="rId160" Type="http://schemas.openxmlformats.org/officeDocument/2006/relationships/slideMaster" Target="slideMasters/slideMaster159.xml"/><Relationship Id="rId16" Type="http://schemas.openxmlformats.org/officeDocument/2006/relationships/slideMaster" Target="slideMasters/slideMaster15.xml"/><Relationship Id="rId159" Type="http://schemas.openxmlformats.org/officeDocument/2006/relationships/slideMaster" Target="slideMasters/slideMaster158.xml"/><Relationship Id="rId158" Type="http://schemas.openxmlformats.org/officeDocument/2006/relationships/slideMaster" Target="slideMasters/slideMaster157.xml"/><Relationship Id="rId157" Type="http://schemas.openxmlformats.org/officeDocument/2006/relationships/slideMaster" Target="slideMasters/slideMaster156.xml"/><Relationship Id="rId156" Type="http://schemas.openxmlformats.org/officeDocument/2006/relationships/slideMaster" Target="slideMasters/slideMaster155.xml"/><Relationship Id="rId155" Type="http://schemas.openxmlformats.org/officeDocument/2006/relationships/slideMaster" Target="slideMasters/slideMaster154.xml"/><Relationship Id="rId154" Type="http://schemas.openxmlformats.org/officeDocument/2006/relationships/slideMaster" Target="slideMasters/slideMaster153.xml"/><Relationship Id="rId153" Type="http://schemas.openxmlformats.org/officeDocument/2006/relationships/slideMaster" Target="slideMasters/slideMaster152.xml"/><Relationship Id="rId152" Type="http://schemas.openxmlformats.org/officeDocument/2006/relationships/slideMaster" Target="slideMasters/slideMaster151.xml"/><Relationship Id="rId151" Type="http://schemas.openxmlformats.org/officeDocument/2006/relationships/slideMaster" Target="slideMasters/slideMaster150.xml"/><Relationship Id="rId150" Type="http://schemas.openxmlformats.org/officeDocument/2006/relationships/slideMaster" Target="slideMasters/slideMaster149.xml"/><Relationship Id="rId15" Type="http://schemas.openxmlformats.org/officeDocument/2006/relationships/slideMaster" Target="slideMasters/slideMaster14.xml"/><Relationship Id="rId149" Type="http://schemas.openxmlformats.org/officeDocument/2006/relationships/slideMaster" Target="slideMasters/slideMaster148.xml"/><Relationship Id="rId148" Type="http://schemas.openxmlformats.org/officeDocument/2006/relationships/slideMaster" Target="slideMasters/slideMaster147.xml"/><Relationship Id="rId147" Type="http://schemas.openxmlformats.org/officeDocument/2006/relationships/slideMaster" Target="slideMasters/slideMaster146.xml"/><Relationship Id="rId146" Type="http://schemas.openxmlformats.org/officeDocument/2006/relationships/slideMaster" Target="slideMasters/slideMaster145.xml"/><Relationship Id="rId145" Type="http://schemas.openxmlformats.org/officeDocument/2006/relationships/slideMaster" Target="slideMasters/slideMaster144.xml"/><Relationship Id="rId144" Type="http://schemas.openxmlformats.org/officeDocument/2006/relationships/slideMaster" Target="slideMasters/slideMaster143.xml"/><Relationship Id="rId143" Type="http://schemas.openxmlformats.org/officeDocument/2006/relationships/slideMaster" Target="slideMasters/slideMaster142.xml"/><Relationship Id="rId142" Type="http://schemas.openxmlformats.org/officeDocument/2006/relationships/slideMaster" Target="slideMasters/slideMaster141.xml"/><Relationship Id="rId141" Type="http://schemas.openxmlformats.org/officeDocument/2006/relationships/slideMaster" Target="slideMasters/slideMaster140.xml"/><Relationship Id="rId140" Type="http://schemas.openxmlformats.org/officeDocument/2006/relationships/slideMaster" Target="slideMasters/slideMaster139.xml"/><Relationship Id="rId14" Type="http://schemas.openxmlformats.org/officeDocument/2006/relationships/slideMaster" Target="slideMasters/slideMaster13.xml"/><Relationship Id="rId139" Type="http://schemas.openxmlformats.org/officeDocument/2006/relationships/slideMaster" Target="slideMasters/slideMaster138.xml"/><Relationship Id="rId138" Type="http://schemas.openxmlformats.org/officeDocument/2006/relationships/slideMaster" Target="slideMasters/slideMaster137.xml"/><Relationship Id="rId137" Type="http://schemas.openxmlformats.org/officeDocument/2006/relationships/slideMaster" Target="slideMasters/slideMaster136.xml"/><Relationship Id="rId136" Type="http://schemas.openxmlformats.org/officeDocument/2006/relationships/slideMaster" Target="slideMasters/slideMaster135.xml"/><Relationship Id="rId135" Type="http://schemas.openxmlformats.org/officeDocument/2006/relationships/slideMaster" Target="slideMasters/slideMaster134.xml"/><Relationship Id="rId134" Type="http://schemas.openxmlformats.org/officeDocument/2006/relationships/slideMaster" Target="slideMasters/slideMaster133.xml"/><Relationship Id="rId133" Type="http://schemas.openxmlformats.org/officeDocument/2006/relationships/slideMaster" Target="slideMasters/slideMaster132.xml"/><Relationship Id="rId132" Type="http://schemas.openxmlformats.org/officeDocument/2006/relationships/slideMaster" Target="slideMasters/slideMaster131.xml"/><Relationship Id="rId131" Type="http://schemas.openxmlformats.org/officeDocument/2006/relationships/slideMaster" Target="slideMasters/slideMaster130.xml"/><Relationship Id="rId130" Type="http://schemas.openxmlformats.org/officeDocument/2006/relationships/slideMaster" Target="slideMasters/slideMaster129.xml"/><Relationship Id="rId13" Type="http://schemas.openxmlformats.org/officeDocument/2006/relationships/slideMaster" Target="slideMasters/slideMaster12.xml"/><Relationship Id="rId129" Type="http://schemas.openxmlformats.org/officeDocument/2006/relationships/slideMaster" Target="slideMasters/slideMaster128.xml"/><Relationship Id="rId128" Type="http://schemas.openxmlformats.org/officeDocument/2006/relationships/slideMaster" Target="slideMasters/slideMaster127.xml"/><Relationship Id="rId127" Type="http://schemas.openxmlformats.org/officeDocument/2006/relationships/slideMaster" Target="slideMasters/slideMaster126.xml"/><Relationship Id="rId126" Type="http://schemas.openxmlformats.org/officeDocument/2006/relationships/slideMaster" Target="slideMasters/slideMaster125.xml"/><Relationship Id="rId125" Type="http://schemas.openxmlformats.org/officeDocument/2006/relationships/slideMaster" Target="slideMasters/slideMaster124.xml"/><Relationship Id="rId124" Type="http://schemas.openxmlformats.org/officeDocument/2006/relationships/slideMaster" Target="slideMasters/slideMaster123.xml"/><Relationship Id="rId123" Type="http://schemas.openxmlformats.org/officeDocument/2006/relationships/slideMaster" Target="slideMasters/slideMaster122.xml"/><Relationship Id="rId122" Type="http://schemas.openxmlformats.org/officeDocument/2006/relationships/slideMaster" Target="slideMasters/slideMaster121.xml"/><Relationship Id="rId121" Type="http://schemas.openxmlformats.org/officeDocument/2006/relationships/slideMaster" Target="slideMasters/slideMaster120.xml"/><Relationship Id="rId120" Type="http://schemas.openxmlformats.org/officeDocument/2006/relationships/slideMaster" Target="slideMasters/slideMaster119.xml"/><Relationship Id="rId12" Type="http://schemas.openxmlformats.org/officeDocument/2006/relationships/slideMaster" Target="slideMasters/slideMaster11.xml"/><Relationship Id="rId119" Type="http://schemas.openxmlformats.org/officeDocument/2006/relationships/slideMaster" Target="slideMasters/slideMaster118.xml"/><Relationship Id="rId118" Type="http://schemas.openxmlformats.org/officeDocument/2006/relationships/slideMaster" Target="slideMasters/slideMaster117.xml"/><Relationship Id="rId117" Type="http://schemas.openxmlformats.org/officeDocument/2006/relationships/slideMaster" Target="slideMasters/slideMaster116.xml"/><Relationship Id="rId116" Type="http://schemas.openxmlformats.org/officeDocument/2006/relationships/slideMaster" Target="slideMasters/slideMaster115.xml"/><Relationship Id="rId115" Type="http://schemas.openxmlformats.org/officeDocument/2006/relationships/slideMaster" Target="slideMasters/slideMaster114.xml"/><Relationship Id="rId114" Type="http://schemas.openxmlformats.org/officeDocument/2006/relationships/slideMaster" Target="slideMasters/slideMaster113.xml"/><Relationship Id="rId113" Type="http://schemas.openxmlformats.org/officeDocument/2006/relationships/slideMaster" Target="slideMasters/slideMaster112.xml"/><Relationship Id="rId112" Type="http://schemas.openxmlformats.org/officeDocument/2006/relationships/slideMaster" Target="slideMasters/slideMaster111.xml"/><Relationship Id="rId111" Type="http://schemas.openxmlformats.org/officeDocument/2006/relationships/slideMaster" Target="slideMasters/slideMaster110.xml"/><Relationship Id="rId110" Type="http://schemas.openxmlformats.org/officeDocument/2006/relationships/slideMaster" Target="slideMasters/slideMaster109.xml"/><Relationship Id="rId11" Type="http://schemas.openxmlformats.org/officeDocument/2006/relationships/slideMaster" Target="slideMasters/slideMaster10.xml"/><Relationship Id="rId109" Type="http://schemas.openxmlformats.org/officeDocument/2006/relationships/slideMaster" Target="slideMasters/slideMaster108.xml"/><Relationship Id="rId108" Type="http://schemas.openxmlformats.org/officeDocument/2006/relationships/slideMaster" Target="slideMasters/slideMaster107.xml"/><Relationship Id="rId107" Type="http://schemas.openxmlformats.org/officeDocument/2006/relationships/slideMaster" Target="slideMasters/slideMaster106.xml"/><Relationship Id="rId106" Type="http://schemas.openxmlformats.org/officeDocument/2006/relationships/slideMaster" Target="slideMasters/slideMaster105.xml"/><Relationship Id="rId105" Type="http://schemas.openxmlformats.org/officeDocument/2006/relationships/slideMaster" Target="slideMasters/slideMaster104.xml"/><Relationship Id="rId104" Type="http://schemas.openxmlformats.org/officeDocument/2006/relationships/slideMaster" Target="slideMasters/slideMaster103.xml"/><Relationship Id="rId103" Type="http://schemas.openxmlformats.org/officeDocument/2006/relationships/slideMaster" Target="slideMasters/slideMaster102.xml"/><Relationship Id="rId102" Type="http://schemas.openxmlformats.org/officeDocument/2006/relationships/slideMaster" Target="slideMasters/slideMaster101.xml"/><Relationship Id="rId101" Type="http://schemas.openxmlformats.org/officeDocument/2006/relationships/slideMaster" Target="slideMasters/slideMaster100.xml"/><Relationship Id="rId100" Type="http://schemas.openxmlformats.org/officeDocument/2006/relationships/slideMaster" Target="slideMasters/slideMaster99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7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307657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9048" tIns="49524" rIns="99048" bIns="49524" numCol="1" anchor="t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138" y="0"/>
            <a:ext cx="307657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9048" tIns="49524" rIns="99048" bIns="49524" numCol="1" anchor="t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b="1" i="1"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800" b="1" i="1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270660" name="Rectangle 4"/>
          <p:cNvSpPr>
            <a:spLocks noGrp="1" noRot="1" noChangeAspect="1"/>
          </p:cNvSpPr>
          <p:nvPr>
            <p:ph type="sldImg"/>
          </p:nvPr>
        </p:nvSpPr>
        <p:spPr>
          <a:xfrm>
            <a:off x="0" y="768350"/>
            <a:ext cx="7110413" cy="3835400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3270661" name="Rectangle 5"/>
          <p:cNvSpPr>
            <a:spLocks noChangeAspect="1"/>
          </p:cNvSpPr>
          <p:nvPr/>
        </p:nvSpPr>
        <p:spPr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ctr"/>
          <a:lstStyle/>
          <a:p>
            <a:pPr lvl="0" eaLnBrk="1" hangingPunct="1">
              <a:spcBef>
                <a:spcPct val="30000"/>
              </a:spcBef>
              <a:buNone/>
            </a:pPr>
            <a:r>
              <a:rPr lang="zh-CN" altLang="en-US" sz="1300" b="1" i="1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单击此处编辑母版文本样式</a:t>
            </a:r>
            <a:endParaRPr lang="zh-CN" altLang="en-US" sz="1300" b="1" i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 eaLnBrk="1" hangingPunct="1">
              <a:spcBef>
                <a:spcPct val="30000"/>
              </a:spcBef>
              <a:buNone/>
            </a:pPr>
            <a:r>
              <a:rPr lang="zh-CN" altLang="en-US" sz="1300" b="1" i="1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第二级</a:t>
            </a:r>
            <a:endParaRPr lang="zh-CN" altLang="en-US" sz="1300" b="1" i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 eaLnBrk="1" hangingPunct="1">
              <a:spcBef>
                <a:spcPct val="30000"/>
              </a:spcBef>
              <a:buNone/>
            </a:pPr>
            <a:r>
              <a:rPr lang="zh-CN" altLang="en-US" sz="1300" b="1" i="1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第三级</a:t>
            </a:r>
            <a:endParaRPr lang="zh-CN" altLang="en-US" sz="1300" b="1" i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 eaLnBrk="1" hangingPunct="1">
              <a:spcBef>
                <a:spcPct val="30000"/>
              </a:spcBef>
              <a:buNone/>
            </a:pPr>
            <a:r>
              <a:rPr lang="zh-CN" altLang="en-US" sz="1300" b="1" i="1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第四级</a:t>
            </a:r>
            <a:endParaRPr lang="zh-CN" altLang="en-US" sz="1300" b="1" i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 eaLnBrk="1" hangingPunct="1">
              <a:spcBef>
                <a:spcPct val="30000"/>
              </a:spcBef>
              <a:buNone/>
            </a:pPr>
            <a:r>
              <a:rPr lang="zh-CN" altLang="en-US" sz="1300" b="1" i="1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第五级</a:t>
            </a:r>
            <a:endParaRPr lang="zh-CN" altLang="en-US" b="1" i="1">
              <a:solidFill>
                <a:srgbClr val="000000"/>
              </a:solidFill>
            </a:endParaRPr>
          </a:p>
        </p:txBody>
      </p:sp>
      <p:sp>
        <p:nvSpPr>
          <p:cNvPr id="27443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1850"/>
            <a:ext cx="307657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9048" tIns="49524" rIns="99048" bIns="49524" numCol="1" anchor="b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 b="1" i="1"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1" i="1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27443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138" y="9721850"/>
            <a:ext cx="307657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9048" tIns="49524" rIns="99048" bIns="49524" numCol="1" anchor="b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>
                <a:latin typeface="Arial" panose="020B0604020202020204" pitchFamily="34" charset="0"/>
                <a:sym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D4AADC-8EF4-5845-B19F-B8437BAA0B56}" type="slidenum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Arial" panose="020B0604020202020204" pitchFamily="34" charset="0"/>
              </a:rPr>
            </a:fld>
            <a:endParaRPr kumimoji="0" lang="zh-CN" altLang="en-US" sz="13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  <a:sym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等线" panose="02010600030101010101" charset="-122"/>
      </a:defRPr>
    </a:lvl1pPr>
    <a:lvl2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等线" panose="02010600030101010101" charset="-122"/>
      </a:defRPr>
    </a:lvl2pPr>
    <a:lvl3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等线" panose="02010600030101010101" charset="-122"/>
      </a:defRPr>
    </a:lvl3pPr>
    <a:lvl4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等线" panose="02010600030101010101" charset="-122"/>
      </a:defRPr>
    </a:lvl4pPr>
    <a:lvl5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等线" panose="02010600030101010101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-6350" y="768350"/>
            <a:ext cx="7123113" cy="3835400"/>
          </a:xfrm>
        </p:spPr>
      </p:sp>
      <p:sp>
        <p:nvSpPr>
          <p:cNvPr id="3" name="文本占位符 2"/>
          <p:cNvSpPr>
            <a:spLocks noGrp="1"/>
          </p:cNvSpPr>
          <p:nvPr>
            <p:ph type="body" sz="quarter"/>
          </p:nvPr>
        </p:nvSpPr>
        <p:spPr>
          <a:xfrm>
            <a:off x="662016" y="3931500"/>
            <a:ext cx="5296132" cy="3216682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sz="quarter"/>
          </p:nvPr>
        </p:nvSpPr>
        <p:spPr>
          <a:xfrm>
            <a:off x="662016" y="3931500"/>
            <a:ext cx="5296132" cy="3216682"/>
          </a:xfrm>
          <a:prstGeom prst="rect">
            <a:avLst/>
          </a:prstGeom>
        </p:spPr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5200" y="403225"/>
            <a:ext cx="12109450" cy="14605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965200" y="2012950"/>
            <a:ext cx="12109450" cy="4795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7288" y="403225"/>
            <a:ext cx="3027362" cy="6405563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965200" y="403225"/>
            <a:ext cx="8929688" cy="64055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5200" y="403225"/>
            <a:ext cx="12109450" cy="14605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965200" y="2012950"/>
            <a:ext cx="12109450" cy="4795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981" y="1237197"/>
            <a:ext cx="10529888" cy="2631887"/>
          </a:xfrm>
          <a:prstGeom prst="rect">
            <a:avLst/>
          </a:prstGeo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981" y="3970579"/>
            <a:ext cx="10529888" cy="182517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1935" indent="0" algn="ctr">
              <a:buNone/>
              <a:defRPr sz="1765"/>
            </a:lvl4pPr>
            <a:lvl5pPr marL="2015490" indent="0" algn="ctr">
              <a:buNone/>
              <a:defRPr sz="1765"/>
            </a:lvl5pPr>
            <a:lvl6pPr marL="2519680" indent="0" algn="ctr">
              <a:buNone/>
              <a:defRPr sz="1765"/>
            </a:lvl6pPr>
            <a:lvl7pPr marL="3023870" indent="0" algn="ctr">
              <a:buNone/>
              <a:defRPr sz="1765"/>
            </a:lvl7pPr>
            <a:lvl8pPr marL="3528060" indent="0" algn="ctr">
              <a:buNone/>
              <a:defRPr sz="1765"/>
            </a:lvl8pPr>
            <a:lvl9pPr marL="4031615" indent="0" algn="ctr">
              <a:buNone/>
              <a:defRPr sz="1765"/>
            </a:lvl9pPr>
          </a:lstStyle>
          <a:p>
            <a:pPr fontAlgn="b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文本框 3"/>
          <p:cNvSpPr txBox="1"/>
          <p:nvPr userDrawn="1"/>
        </p:nvSpPr>
        <p:spPr>
          <a:xfrm>
            <a:off x="2509520" y="727075"/>
            <a:ext cx="309880" cy="3683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/>
          </a:p>
        </p:txBody>
      </p:sp>
    </p:spTree>
  </p:cSld>
  <p:clrMapOvr>
    <a:masterClrMapping/>
  </p:clrMapOvr>
  <p:transition/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41" y="274886"/>
            <a:ext cx="8230344" cy="1142712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41" y="1599797"/>
            <a:ext cx="8230344" cy="4525140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928" y="1884669"/>
            <a:ext cx="12109370" cy="3144615"/>
          </a:xfrm>
          <a:prstGeom prst="rect">
            <a:avLst/>
          </a:prstGeo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928" y="5059033"/>
            <a:ext cx="12109370" cy="165367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193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549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1968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38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06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16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41" y="274886"/>
            <a:ext cx="8230344" cy="1142712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239" y="2012414"/>
            <a:ext cx="5966937" cy="4796544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07674" y="2012414"/>
            <a:ext cx="5966937" cy="4796544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7068" y="402483"/>
            <a:ext cx="12109370" cy="1461188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645" y="1960399"/>
            <a:ext cx="5612225" cy="90821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1935" indent="0">
              <a:buNone/>
              <a:defRPr sz="1985"/>
            </a:lvl4pPr>
            <a:lvl5pPr marL="2015490" indent="0">
              <a:buNone/>
              <a:defRPr sz="1985"/>
            </a:lvl5pPr>
            <a:lvl6pPr marL="2519680" indent="0">
              <a:buNone/>
              <a:defRPr sz="1985"/>
            </a:lvl6pPr>
            <a:lvl7pPr marL="3023870" indent="0">
              <a:buNone/>
              <a:defRPr sz="1985"/>
            </a:lvl7pPr>
            <a:lvl8pPr marL="3528060" indent="0">
              <a:buNone/>
              <a:defRPr sz="1985"/>
            </a:lvl8pPr>
            <a:lvl9pPr marL="4031615" indent="0">
              <a:buNone/>
              <a:defRPr sz="1985"/>
            </a:lvl9pPr>
          </a:lstStyle>
          <a:p>
            <a:pPr lvl="0" fontAlgn="b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645" y="2938087"/>
            <a:ext cx="5612225" cy="3884870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5255" y="1960399"/>
            <a:ext cx="5639865" cy="90821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1935" indent="0">
              <a:buNone/>
              <a:defRPr sz="1985"/>
            </a:lvl4pPr>
            <a:lvl5pPr marL="2015490" indent="0">
              <a:buNone/>
              <a:defRPr sz="1985"/>
            </a:lvl5pPr>
            <a:lvl6pPr marL="2519680" indent="0">
              <a:buNone/>
              <a:defRPr sz="1985"/>
            </a:lvl6pPr>
            <a:lvl7pPr marL="3023870" indent="0">
              <a:buNone/>
              <a:defRPr sz="1985"/>
            </a:lvl7pPr>
            <a:lvl8pPr marL="3528060" indent="0">
              <a:buNone/>
              <a:defRPr sz="1985"/>
            </a:lvl8pPr>
            <a:lvl9pPr marL="4031615" indent="0">
              <a:buNone/>
              <a:defRPr sz="1985"/>
            </a:lvl9pPr>
          </a:lstStyle>
          <a:p>
            <a:pPr lvl="0" fontAlgn="b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5255" y="2938087"/>
            <a:ext cx="5639865" cy="3884870"/>
          </a:xfrm>
          <a:prstGeom prst="rect">
            <a:avLst/>
          </a:prstGeom>
        </p:spPr>
        <p:txBody>
          <a:bodyPr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41" y="274886"/>
            <a:ext cx="8230344" cy="1142712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7068" y="503978"/>
            <a:ext cx="4528217" cy="1763924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765" y="1088453"/>
            <a:ext cx="7107674" cy="5372269"/>
          </a:xfrm>
          <a:prstGeom prst="rect">
            <a:avLst/>
          </a:prstGeo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7068" y="2267903"/>
            <a:ext cx="4528217" cy="420157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1935" indent="0">
              <a:buNone/>
              <a:defRPr sz="1105"/>
            </a:lvl4pPr>
            <a:lvl5pPr marL="2015490" indent="0">
              <a:buNone/>
              <a:defRPr sz="1105"/>
            </a:lvl5pPr>
            <a:lvl6pPr marL="2519680" indent="0">
              <a:buNone/>
              <a:defRPr sz="1105"/>
            </a:lvl6pPr>
            <a:lvl7pPr marL="3023870" indent="0">
              <a:buNone/>
              <a:defRPr sz="1105"/>
            </a:lvl7pPr>
            <a:lvl8pPr marL="3528060" indent="0">
              <a:buNone/>
              <a:defRPr sz="1105"/>
            </a:lvl8pPr>
            <a:lvl9pPr marL="4031615" indent="0">
              <a:buNone/>
              <a:defRPr sz="1105"/>
            </a:lvl9pPr>
          </a:lstStyle>
          <a:p>
            <a:pPr lvl="0" fontAlgn="b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7068" y="503978"/>
            <a:ext cx="4796660" cy="1763924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765" y="503979"/>
            <a:ext cx="7107674" cy="595674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1935" indent="0">
              <a:buNone/>
              <a:defRPr sz="2205"/>
            </a:lvl4pPr>
            <a:lvl5pPr marL="2015490" indent="0">
              <a:buNone/>
              <a:defRPr sz="2205"/>
            </a:lvl5pPr>
            <a:lvl6pPr marL="2519680" indent="0">
              <a:buNone/>
              <a:defRPr sz="2205"/>
            </a:lvl6pPr>
            <a:lvl7pPr marL="3023870" indent="0">
              <a:buNone/>
              <a:defRPr sz="2205"/>
            </a:lvl7pPr>
            <a:lvl8pPr marL="3528060" indent="0">
              <a:buNone/>
              <a:defRPr sz="2205"/>
            </a:lvl8pPr>
            <a:lvl9pPr marL="4031615" indent="0">
              <a:buNone/>
              <a:defRPr sz="2205"/>
            </a:lvl9pPr>
          </a:lstStyle>
          <a:p>
            <a:pPr fontAlgn="b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7068" y="2267903"/>
            <a:ext cx="4796660" cy="420157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1935" indent="0">
              <a:buNone/>
              <a:defRPr sz="1545"/>
            </a:lvl4pPr>
            <a:lvl5pPr marL="2015490" indent="0">
              <a:buNone/>
              <a:defRPr sz="1545"/>
            </a:lvl5pPr>
            <a:lvl6pPr marL="2519680" indent="0">
              <a:buNone/>
              <a:defRPr sz="1545"/>
            </a:lvl6pPr>
            <a:lvl7pPr marL="3023870" indent="0">
              <a:buNone/>
              <a:defRPr sz="1545"/>
            </a:lvl7pPr>
            <a:lvl8pPr marL="3528060" indent="0">
              <a:buNone/>
              <a:defRPr sz="1545"/>
            </a:lvl8pPr>
            <a:lvl9pPr marL="4031615" indent="0">
              <a:buNone/>
              <a:defRPr sz="1545"/>
            </a:lvl9pPr>
          </a:lstStyle>
          <a:p>
            <a:pPr lvl="0" fontAlgn="b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41" y="274886"/>
            <a:ext cx="8230344" cy="1142712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41" y="1599797"/>
            <a:ext cx="8230344" cy="4525140"/>
          </a:xfrm>
          <a:prstGeom prst="rect">
            <a:avLst/>
          </a:prstGeom>
        </p:spPr>
        <p:txBody>
          <a:bodyPr vert="eaVert"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7268" y="402483"/>
            <a:ext cx="3027343" cy="6406476"/>
          </a:xfrm>
          <a:prstGeom prst="rect">
            <a:avLst/>
          </a:prstGeo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965239" y="402483"/>
            <a:ext cx="8906530" cy="6406476"/>
          </a:xfrm>
          <a:prstGeom prst="rect">
            <a:avLst/>
          </a:prstGeom>
        </p:spPr>
        <p:txBody>
          <a:bodyPr vert="eaVert"/>
          <a:lstStyle/>
          <a:p>
            <a:pPr lvl="0" fontAlgn="b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5200" y="403225"/>
            <a:ext cx="12109450" cy="14605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200" y="2012950"/>
            <a:ext cx="5978525" cy="4795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2012950"/>
            <a:ext cx="5978525" cy="4795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5200" y="403225"/>
            <a:ext cx="12109450" cy="14605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Calibri" panose="020F050202020403020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5713" y="476250"/>
            <a:ext cx="3124200" cy="650716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221788" cy="650716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5775" y="1236663"/>
            <a:ext cx="10529888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5775" y="3970338"/>
            <a:ext cx="10529888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263" y="1884363"/>
            <a:ext cx="12109450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263" y="5059363"/>
            <a:ext cx="12109450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72200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096125" y="1428750"/>
            <a:ext cx="6173788" cy="55546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403225"/>
            <a:ext cx="12109450" cy="14605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6788" y="1852613"/>
            <a:ext cx="594042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966788" y="2760663"/>
            <a:ext cx="5940425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107238" y="1852613"/>
            <a:ext cx="59690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107238" y="2760663"/>
            <a:ext cx="5969000" cy="4062412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9000" y="1089025"/>
            <a:ext cx="7107238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二级</a:t>
            </a:r>
            <a:endParaRPr lang="zh-CN" altLang="en-US" smtClean="0"/>
          </a:p>
          <a:p>
            <a:pPr lvl="2"/>
            <a:r>
              <a:rPr lang="zh-CN" altLang="en-US" smtClean="0"/>
              <a:t>三级</a:t>
            </a:r>
            <a:endParaRPr lang="zh-CN" altLang="en-US" smtClean="0"/>
          </a:p>
          <a:p>
            <a:pPr lvl="3"/>
            <a:r>
              <a:rPr lang="zh-CN" altLang="en-US" smtClean="0"/>
              <a:t>四级</a:t>
            </a:r>
            <a:endParaRPr lang="zh-CN" altLang="en-US" smtClean="0"/>
          </a:p>
          <a:p>
            <a:pPr lvl="4"/>
            <a:r>
              <a:rPr lang="zh-CN" altLang="en-US" smtClean="0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788" y="503238"/>
            <a:ext cx="4529137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9000" y="1089025"/>
            <a:ext cx="7107238" cy="5372100"/>
          </a:xfrm>
        </p:spPr>
        <p:txBody>
          <a:bodyPr vert="horz" wrap="square" lIns="101600" tIns="0" rIns="82550" bIns="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1007745" rtl="0"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3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788" y="2268538"/>
            <a:ext cx="4529137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11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0.xml"/></Relationships>
</file>

<file path=ppt/slideMasters/_rels/slideMaster1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98.xml"/><Relationship Id="rId8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096.xml"/><Relationship Id="rId6" Type="http://schemas.openxmlformats.org/officeDocument/2006/relationships/slideLayout" Target="../slideLayouts/slideLayout1095.xml"/><Relationship Id="rId5" Type="http://schemas.openxmlformats.org/officeDocument/2006/relationships/slideLayout" Target="../slideLayouts/slideLayout1094.xml"/><Relationship Id="rId4" Type="http://schemas.openxmlformats.org/officeDocument/2006/relationships/slideLayout" Target="../slideLayouts/slideLayout1093.xml"/><Relationship Id="rId3" Type="http://schemas.openxmlformats.org/officeDocument/2006/relationships/slideLayout" Target="../slideLayouts/slideLayout1092.xml"/><Relationship Id="rId2" Type="http://schemas.openxmlformats.org/officeDocument/2006/relationships/slideLayout" Target="../slideLayouts/slideLayout1091.xml"/><Relationship Id="rId12" Type="http://schemas.openxmlformats.org/officeDocument/2006/relationships/theme" Target="../theme/theme100.xml"/><Relationship Id="rId11" Type="http://schemas.openxmlformats.org/officeDocument/2006/relationships/slideLayout" Target="../slideLayouts/slideLayout1100.xml"/><Relationship Id="rId10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0.xml"/></Relationships>
</file>

<file path=ppt/slideMasters/_rels/slideMaster1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09.xml"/><Relationship Id="rId8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06.xml"/><Relationship Id="rId5" Type="http://schemas.openxmlformats.org/officeDocument/2006/relationships/slideLayout" Target="../slideLayouts/slideLayout1105.xml"/><Relationship Id="rId4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102.xml"/><Relationship Id="rId12" Type="http://schemas.openxmlformats.org/officeDocument/2006/relationships/theme" Target="../theme/theme101.xml"/><Relationship Id="rId11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1.xml"/></Relationships>
</file>

<file path=ppt/slideMasters/_rels/slideMaster1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20.xml"/><Relationship Id="rId8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1114.xml"/><Relationship Id="rId2" Type="http://schemas.openxmlformats.org/officeDocument/2006/relationships/slideLayout" Target="../slideLayouts/slideLayout1113.xml"/><Relationship Id="rId12" Type="http://schemas.openxmlformats.org/officeDocument/2006/relationships/theme" Target="../theme/theme102.xml"/><Relationship Id="rId11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12.xml"/></Relationships>
</file>

<file path=ppt/slideMasters/_rels/slideMaster1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29.xml"/><Relationship Id="rId6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6.xml"/><Relationship Id="rId3" Type="http://schemas.openxmlformats.org/officeDocument/2006/relationships/slideLayout" Target="../slideLayouts/slideLayout1125.xml"/><Relationship Id="rId2" Type="http://schemas.openxmlformats.org/officeDocument/2006/relationships/slideLayout" Target="../slideLayouts/slideLayout1124.xml"/><Relationship Id="rId12" Type="http://schemas.openxmlformats.org/officeDocument/2006/relationships/theme" Target="../theme/theme103.xml"/><Relationship Id="rId11" Type="http://schemas.openxmlformats.org/officeDocument/2006/relationships/slideLayout" Target="../slideLayouts/slideLayout1133.xml"/><Relationship Id="rId10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23.xml"/></Relationships>
</file>

<file path=ppt/slideMasters/_rels/slideMaster1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136.xml"/><Relationship Id="rId2" Type="http://schemas.openxmlformats.org/officeDocument/2006/relationships/slideLayout" Target="../slideLayouts/slideLayout1135.xml"/><Relationship Id="rId12" Type="http://schemas.openxmlformats.org/officeDocument/2006/relationships/theme" Target="../theme/theme104.xml"/><Relationship Id="rId11" Type="http://schemas.openxmlformats.org/officeDocument/2006/relationships/slideLayout" Target="../slideLayouts/slideLayout1144.xml"/><Relationship Id="rId10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34.xml"/></Relationships>
</file>

<file path=ppt/slideMasters/_rels/slideMaster1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53.xml"/><Relationship Id="rId8" Type="http://schemas.openxmlformats.org/officeDocument/2006/relationships/slideLayout" Target="../slideLayouts/slideLayout1152.xml"/><Relationship Id="rId7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48.xml"/><Relationship Id="rId3" Type="http://schemas.openxmlformats.org/officeDocument/2006/relationships/slideLayout" Target="../slideLayouts/slideLayout1147.xml"/><Relationship Id="rId2" Type="http://schemas.openxmlformats.org/officeDocument/2006/relationships/slideLayout" Target="../slideLayouts/slideLayout1146.xml"/><Relationship Id="rId12" Type="http://schemas.openxmlformats.org/officeDocument/2006/relationships/theme" Target="../theme/theme105.xml"/><Relationship Id="rId11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45.xml"/></Relationships>
</file>

<file path=ppt/slideMasters/_rels/slideMaster1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64.xml"/><Relationship Id="rId8" Type="http://schemas.openxmlformats.org/officeDocument/2006/relationships/slideLayout" Target="../slideLayouts/slideLayout1163.xml"/><Relationship Id="rId7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1.xml"/><Relationship Id="rId5" Type="http://schemas.openxmlformats.org/officeDocument/2006/relationships/slideLayout" Target="../slideLayouts/slideLayout1160.xml"/><Relationship Id="rId4" Type="http://schemas.openxmlformats.org/officeDocument/2006/relationships/slideLayout" Target="../slideLayouts/slideLayout1159.xml"/><Relationship Id="rId3" Type="http://schemas.openxmlformats.org/officeDocument/2006/relationships/slideLayout" Target="../slideLayouts/slideLayout1158.xml"/><Relationship Id="rId2" Type="http://schemas.openxmlformats.org/officeDocument/2006/relationships/slideLayout" Target="../slideLayouts/slideLayout1157.xml"/><Relationship Id="rId12" Type="http://schemas.openxmlformats.org/officeDocument/2006/relationships/theme" Target="../theme/theme106.xml"/><Relationship Id="rId11" Type="http://schemas.openxmlformats.org/officeDocument/2006/relationships/slideLayout" Target="../slideLayouts/slideLayout1166.xml"/><Relationship Id="rId10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56.xml"/></Relationships>
</file>

<file path=ppt/slideMasters/_rels/slideMaster1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75.xml"/><Relationship Id="rId8" Type="http://schemas.openxmlformats.org/officeDocument/2006/relationships/slideLayout" Target="../slideLayouts/slideLayout1174.xml"/><Relationship Id="rId7" Type="http://schemas.openxmlformats.org/officeDocument/2006/relationships/slideLayout" Target="../slideLayouts/slideLayout1173.xml"/><Relationship Id="rId6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71.xml"/><Relationship Id="rId4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68.xml"/><Relationship Id="rId12" Type="http://schemas.openxmlformats.org/officeDocument/2006/relationships/theme" Target="../theme/theme107.xml"/><Relationship Id="rId11" Type="http://schemas.openxmlformats.org/officeDocument/2006/relationships/slideLayout" Target="../slideLayouts/slideLayout1177.xml"/><Relationship Id="rId10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67.xml"/></Relationships>
</file>

<file path=ppt/slideMasters/_rels/slideMaster1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86.xml"/><Relationship Id="rId8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184.xml"/><Relationship Id="rId6" Type="http://schemas.openxmlformats.org/officeDocument/2006/relationships/slideLayout" Target="../slideLayouts/slideLayout1183.xml"/><Relationship Id="rId5" Type="http://schemas.openxmlformats.org/officeDocument/2006/relationships/slideLayout" Target="../slideLayouts/slideLayout1182.xml"/><Relationship Id="rId4" Type="http://schemas.openxmlformats.org/officeDocument/2006/relationships/slideLayout" Target="../slideLayouts/slideLayout1181.xml"/><Relationship Id="rId3" Type="http://schemas.openxmlformats.org/officeDocument/2006/relationships/slideLayout" Target="../slideLayouts/slideLayout1180.xml"/><Relationship Id="rId2" Type="http://schemas.openxmlformats.org/officeDocument/2006/relationships/slideLayout" Target="../slideLayouts/slideLayout1179.xml"/><Relationship Id="rId12" Type="http://schemas.openxmlformats.org/officeDocument/2006/relationships/theme" Target="../theme/theme108.xml"/><Relationship Id="rId11" Type="http://schemas.openxmlformats.org/officeDocument/2006/relationships/slideLayout" Target="../slideLayouts/slideLayout1188.xml"/><Relationship Id="rId10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78.xml"/></Relationships>
</file>

<file path=ppt/slideMasters/_rels/slideMaster1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7.xml"/><Relationship Id="rId8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95.xml"/><Relationship Id="rId6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91.xml"/><Relationship Id="rId2" Type="http://schemas.openxmlformats.org/officeDocument/2006/relationships/slideLayout" Target="../slideLayouts/slideLayout1190.xml"/><Relationship Id="rId12" Type="http://schemas.openxmlformats.org/officeDocument/2006/relationships/theme" Target="../theme/theme109.xml"/><Relationship Id="rId11" Type="http://schemas.openxmlformats.org/officeDocument/2006/relationships/slideLayout" Target="../slideLayouts/slideLayout1199.xml"/><Relationship Id="rId10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89.xml"/></Relationships>
</file>

<file path=ppt/slideMasters/_rels/slideMaster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11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1.xml"/></Relationships>
</file>

<file path=ppt/slideMasters/_rels/slideMaster1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08.xml"/><Relationship Id="rId8" Type="http://schemas.openxmlformats.org/officeDocument/2006/relationships/slideLayout" Target="../slideLayouts/slideLayout1207.xml"/><Relationship Id="rId7" Type="http://schemas.openxmlformats.org/officeDocument/2006/relationships/slideLayout" Target="../slideLayouts/slideLayout1206.xml"/><Relationship Id="rId6" Type="http://schemas.openxmlformats.org/officeDocument/2006/relationships/slideLayout" Target="../slideLayouts/slideLayout1205.xml"/><Relationship Id="rId5" Type="http://schemas.openxmlformats.org/officeDocument/2006/relationships/slideLayout" Target="../slideLayouts/slideLayout1204.xml"/><Relationship Id="rId4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201.xml"/><Relationship Id="rId12" Type="http://schemas.openxmlformats.org/officeDocument/2006/relationships/theme" Target="../theme/theme110.xml"/><Relationship Id="rId11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0.xml"/></Relationships>
</file>

<file path=ppt/slideMasters/_rels/slideMaster1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9.xml"/><Relationship Id="rId8" Type="http://schemas.openxmlformats.org/officeDocument/2006/relationships/slideLayout" Target="../slideLayouts/slideLayout1218.xml"/><Relationship Id="rId7" Type="http://schemas.openxmlformats.org/officeDocument/2006/relationships/slideLayout" Target="../slideLayouts/slideLayout1217.xml"/><Relationship Id="rId6" Type="http://schemas.openxmlformats.org/officeDocument/2006/relationships/slideLayout" Target="../slideLayouts/slideLayout1216.xml"/><Relationship Id="rId5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212.xml"/><Relationship Id="rId12" Type="http://schemas.openxmlformats.org/officeDocument/2006/relationships/theme" Target="../theme/theme111.xml"/><Relationship Id="rId11" Type="http://schemas.openxmlformats.org/officeDocument/2006/relationships/slideLayout" Target="../slideLayouts/slideLayout1221.xml"/><Relationship Id="rId10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1.xml"/></Relationships>
</file>

<file path=ppt/slideMasters/_rels/slideMaster1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0.xml"/><Relationship Id="rId8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27.xml"/><Relationship Id="rId5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225.xml"/><Relationship Id="rId3" Type="http://schemas.openxmlformats.org/officeDocument/2006/relationships/slideLayout" Target="../slideLayouts/slideLayout1224.xml"/><Relationship Id="rId2" Type="http://schemas.openxmlformats.org/officeDocument/2006/relationships/slideLayout" Target="../slideLayouts/slideLayout1223.xml"/><Relationship Id="rId12" Type="http://schemas.openxmlformats.org/officeDocument/2006/relationships/theme" Target="../theme/theme112.xml"/><Relationship Id="rId11" Type="http://schemas.openxmlformats.org/officeDocument/2006/relationships/slideLayout" Target="../slideLayouts/slideLayout1232.xml"/><Relationship Id="rId10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22.xml"/></Relationships>
</file>

<file path=ppt/slideMasters/_rels/slideMaster1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41.xml"/><Relationship Id="rId8" Type="http://schemas.openxmlformats.org/officeDocument/2006/relationships/slideLayout" Target="../slideLayouts/slideLayout1240.xml"/><Relationship Id="rId7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6.xml"/><Relationship Id="rId3" Type="http://schemas.openxmlformats.org/officeDocument/2006/relationships/slideLayout" Target="../slideLayouts/slideLayout1235.xml"/><Relationship Id="rId2" Type="http://schemas.openxmlformats.org/officeDocument/2006/relationships/slideLayout" Target="../slideLayouts/slideLayout1234.xml"/><Relationship Id="rId12" Type="http://schemas.openxmlformats.org/officeDocument/2006/relationships/theme" Target="../theme/theme113.xml"/><Relationship Id="rId11" Type="http://schemas.openxmlformats.org/officeDocument/2006/relationships/slideLayout" Target="../slideLayouts/slideLayout1243.xml"/><Relationship Id="rId10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33.xml"/></Relationships>
</file>

<file path=ppt/slideMasters/_rels/slideMaster1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50.xml"/><Relationship Id="rId6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45.xml"/><Relationship Id="rId12" Type="http://schemas.openxmlformats.org/officeDocument/2006/relationships/theme" Target="../theme/theme114.xml"/><Relationship Id="rId11" Type="http://schemas.openxmlformats.org/officeDocument/2006/relationships/slideLayout" Target="../slideLayouts/slideLayout1254.xml"/><Relationship Id="rId10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44.xml"/></Relationships>
</file>

<file path=ppt/slideMasters/_rels/slideMaster1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63.xml"/><Relationship Id="rId8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58.xml"/><Relationship Id="rId3" Type="http://schemas.openxmlformats.org/officeDocument/2006/relationships/slideLayout" Target="../slideLayouts/slideLayout1257.xml"/><Relationship Id="rId2" Type="http://schemas.openxmlformats.org/officeDocument/2006/relationships/slideLayout" Target="../slideLayouts/slideLayout1256.xml"/><Relationship Id="rId12" Type="http://schemas.openxmlformats.org/officeDocument/2006/relationships/theme" Target="../theme/theme115.xml"/><Relationship Id="rId11" Type="http://schemas.openxmlformats.org/officeDocument/2006/relationships/slideLayout" Target="../slideLayouts/slideLayout1265.xml"/><Relationship Id="rId10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55.xml"/></Relationships>
</file>

<file path=ppt/slideMasters/_rels/slideMaster1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74.xml"/><Relationship Id="rId8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1.xml"/><Relationship Id="rId5" Type="http://schemas.openxmlformats.org/officeDocument/2006/relationships/slideLayout" Target="../slideLayouts/slideLayout1270.xml"/><Relationship Id="rId4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67.xml"/><Relationship Id="rId12" Type="http://schemas.openxmlformats.org/officeDocument/2006/relationships/theme" Target="../theme/theme116.xml"/><Relationship Id="rId11" Type="http://schemas.openxmlformats.org/officeDocument/2006/relationships/slideLayout" Target="../slideLayouts/slideLayout1276.xml"/><Relationship Id="rId10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66.xml"/></Relationships>
</file>

<file path=ppt/slideMasters/_rels/slideMaster1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284.xml"/><Relationship Id="rId7" Type="http://schemas.openxmlformats.org/officeDocument/2006/relationships/slideLayout" Target="../slideLayouts/slideLayout1283.xml"/><Relationship Id="rId6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281.xml"/><Relationship Id="rId4" Type="http://schemas.openxmlformats.org/officeDocument/2006/relationships/slideLayout" Target="../slideLayouts/slideLayout1280.xml"/><Relationship Id="rId3" Type="http://schemas.openxmlformats.org/officeDocument/2006/relationships/slideLayout" Target="../slideLayouts/slideLayout1279.xml"/><Relationship Id="rId2" Type="http://schemas.openxmlformats.org/officeDocument/2006/relationships/slideLayout" Target="../slideLayouts/slideLayout1278.xml"/><Relationship Id="rId12" Type="http://schemas.openxmlformats.org/officeDocument/2006/relationships/theme" Target="../theme/theme117.xml"/><Relationship Id="rId11" Type="http://schemas.openxmlformats.org/officeDocument/2006/relationships/slideLayout" Target="../slideLayouts/slideLayout1287.xml"/><Relationship Id="rId10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77.xml"/></Relationships>
</file>

<file path=ppt/slideMasters/_rels/slideMaster1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96.xml"/><Relationship Id="rId8" Type="http://schemas.openxmlformats.org/officeDocument/2006/relationships/slideLayout" Target="../slideLayouts/slideLayout1295.xml"/><Relationship Id="rId7" Type="http://schemas.openxmlformats.org/officeDocument/2006/relationships/slideLayout" Target="../slideLayouts/slideLayout1294.xml"/><Relationship Id="rId6" Type="http://schemas.openxmlformats.org/officeDocument/2006/relationships/slideLayout" Target="../slideLayouts/slideLayout1293.xml"/><Relationship Id="rId5" Type="http://schemas.openxmlformats.org/officeDocument/2006/relationships/slideLayout" Target="../slideLayouts/slideLayout1292.xml"/><Relationship Id="rId4" Type="http://schemas.openxmlformats.org/officeDocument/2006/relationships/slideLayout" Target="../slideLayouts/slideLayout1291.xml"/><Relationship Id="rId3" Type="http://schemas.openxmlformats.org/officeDocument/2006/relationships/slideLayout" Target="../slideLayouts/slideLayout1290.xml"/><Relationship Id="rId2" Type="http://schemas.openxmlformats.org/officeDocument/2006/relationships/slideLayout" Target="../slideLayouts/slideLayout1289.xml"/><Relationship Id="rId12" Type="http://schemas.openxmlformats.org/officeDocument/2006/relationships/theme" Target="../theme/theme118.xml"/><Relationship Id="rId11" Type="http://schemas.openxmlformats.org/officeDocument/2006/relationships/slideLayout" Target="../slideLayouts/slideLayout1298.xml"/><Relationship Id="rId10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88.xml"/></Relationships>
</file>

<file path=ppt/slideMasters/_rels/slideMaster1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7.xml"/><Relationship Id="rId8" Type="http://schemas.openxmlformats.org/officeDocument/2006/relationships/slideLayout" Target="../slideLayouts/slideLayout1306.xml"/><Relationship Id="rId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304.xml"/><Relationship Id="rId5" Type="http://schemas.openxmlformats.org/officeDocument/2006/relationships/slideLayout" Target="../slideLayouts/slideLayout1303.xml"/><Relationship Id="rId4" Type="http://schemas.openxmlformats.org/officeDocument/2006/relationships/slideLayout" Target="../slideLayouts/slideLayout1302.xml"/><Relationship Id="rId3" Type="http://schemas.openxmlformats.org/officeDocument/2006/relationships/slideLayout" Target="../slideLayouts/slideLayout1301.xml"/><Relationship Id="rId2" Type="http://schemas.openxmlformats.org/officeDocument/2006/relationships/slideLayout" Target="../slideLayouts/slideLayout1300.xml"/><Relationship Id="rId12" Type="http://schemas.openxmlformats.org/officeDocument/2006/relationships/theme" Target="../theme/theme119.xml"/><Relationship Id="rId11" Type="http://schemas.openxmlformats.org/officeDocument/2006/relationships/slideLayout" Target="../slideLayouts/slideLayout1309.xml"/><Relationship Id="rId10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99.xml"/></Relationships>
</file>

<file path=ppt/slideMasters/_rels/slideMaster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2" Type="http://schemas.openxmlformats.org/officeDocument/2006/relationships/theme" Target="../theme/theme12.xml"/><Relationship Id="rId11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22.xml"/></Relationships>
</file>

<file path=ppt/slideMasters/_rels/slideMaster1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18.xml"/><Relationship Id="rId8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16.xml"/><Relationship Id="rId6" Type="http://schemas.openxmlformats.org/officeDocument/2006/relationships/slideLayout" Target="../slideLayouts/slideLayout1315.xml"/><Relationship Id="rId5" Type="http://schemas.openxmlformats.org/officeDocument/2006/relationships/slideLayout" Target="../slideLayouts/slideLayout1314.xml"/><Relationship Id="rId4" Type="http://schemas.openxmlformats.org/officeDocument/2006/relationships/slideLayout" Target="../slideLayouts/slideLayout1313.xml"/><Relationship Id="rId3" Type="http://schemas.openxmlformats.org/officeDocument/2006/relationships/slideLayout" Target="../slideLayouts/slideLayout1312.xml"/><Relationship Id="rId2" Type="http://schemas.openxmlformats.org/officeDocument/2006/relationships/slideLayout" Target="../slideLayouts/slideLayout1311.xml"/><Relationship Id="rId12" Type="http://schemas.openxmlformats.org/officeDocument/2006/relationships/theme" Target="../theme/theme120.xml"/><Relationship Id="rId11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319.xml"/><Relationship Id="rId1" Type="http://schemas.openxmlformats.org/officeDocument/2006/relationships/slideLayout" Target="../slideLayouts/slideLayout1310.xml"/></Relationships>
</file>

<file path=ppt/slideMasters/_rels/slideMaster1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29.xml"/><Relationship Id="rId8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27.xml"/><Relationship Id="rId6" Type="http://schemas.openxmlformats.org/officeDocument/2006/relationships/slideLayout" Target="../slideLayouts/slideLayout1326.xml"/><Relationship Id="rId5" Type="http://schemas.openxmlformats.org/officeDocument/2006/relationships/slideLayout" Target="../slideLayouts/slideLayout1325.xml"/><Relationship Id="rId4" Type="http://schemas.openxmlformats.org/officeDocument/2006/relationships/slideLayout" Target="../slideLayouts/slideLayout1324.xml"/><Relationship Id="rId3" Type="http://schemas.openxmlformats.org/officeDocument/2006/relationships/slideLayout" Target="../slideLayouts/slideLayout1323.xml"/><Relationship Id="rId2" Type="http://schemas.openxmlformats.org/officeDocument/2006/relationships/slideLayout" Target="../slideLayouts/slideLayout1322.xml"/><Relationship Id="rId12" Type="http://schemas.openxmlformats.org/officeDocument/2006/relationships/theme" Target="../theme/theme121.xml"/><Relationship Id="rId11" Type="http://schemas.openxmlformats.org/officeDocument/2006/relationships/slideLayout" Target="../slideLayouts/slideLayout1331.xml"/><Relationship Id="rId10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21.xml"/></Relationships>
</file>

<file path=ppt/slideMasters/_rels/slideMaster1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0.xml"/><Relationship Id="rId8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38.xml"/><Relationship Id="rId6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336.xml"/><Relationship Id="rId4" Type="http://schemas.openxmlformats.org/officeDocument/2006/relationships/slideLayout" Target="../slideLayouts/slideLayout1335.xml"/><Relationship Id="rId3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33.xml"/><Relationship Id="rId12" Type="http://schemas.openxmlformats.org/officeDocument/2006/relationships/theme" Target="../theme/theme122.xml"/><Relationship Id="rId11" Type="http://schemas.openxmlformats.org/officeDocument/2006/relationships/slideLayout" Target="../slideLayouts/slideLayout1342.xml"/><Relationship Id="rId10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32.xml"/></Relationships>
</file>

<file path=ppt/slideMasters/_rels/slideMaster1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51.xml"/><Relationship Id="rId8" Type="http://schemas.openxmlformats.org/officeDocument/2006/relationships/slideLayout" Target="../slideLayouts/slideLayout1350.xml"/><Relationship Id="rId7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48.xml"/><Relationship Id="rId5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44.xml"/><Relationship Id="rId12" Type="http://schemas.openxmlformats.org/officeDocument/2006/relationships/theme" Target="../theme/theme123.xml"/><Relationship Id="rId11" Type="http://schemas.openxmlformats.org/officeDocument/2006/relationships/slideLayout" Target="../slideLayouts/slideLayout1353.xml"/><Relationship Id="rId10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43.xml"/></Relationships>
</file>

<file path=ppt/slideMasters/_rels/slideMaster1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62.xml"/><Relationship Id="rId8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0.xml"/><Relationship Id="rId6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8.xml"/><Relationship Id="rId4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56.xml"/><Relationship Id="rId2" Type="http://schemas.openxmlformats.org/officeDocument/2006/relationships/slideLayout" Target="../slideLayouts/slideLayout1355.xml"/><Relationship Id="rId12" Type="http://schemas.openxmlformats.org/officeDocument/2006/relationships/theme" Target="../theme/theme124.xml"/><Relationship Id="rId11" Type="http://schemas.openxmlformats.org/officeDocument/2006/relationships/slideLayout" Target="../slideLayouts/slideLayout1364.xml"/><Relationship Id="rId10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54.xml"/></Relationships>
</file>

<file path=ppt/slideMasters/_rels/slideMaster1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73.xml"/><Relationship Id="rId8" Type="http://schemas.openxmlformats.org/officeDocument/2006/relationships/slideLayout" Target="../slideLayouts/slideLayout1372.xml"/><Relationship Id="rId7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0.xml"/><Relationship Id="rId5" Type="http://schemas.openxmlformats.org/officeDocument/2006/relationships/slideLayout" Target="../slideLayouts/slideLayout1369.xml"/><Relationship Id="rId4" Type="http://schemas.openxmlformats.org/officeDocument/2006/relationships/slideLayout" Target="../slideLayouts/slideLayout1368.xml"/><Relationship Id="rId3" Type="http://schemas.openxmlformats.org/officeDocument/2006/relationships/slideLayout" Target="../slideLayouts/slideLayout1367.xml"/><Relationship Id="rId2" Type="http://schemas.openxmlformats.org/officeDocument/2006/relationships/slideLayout" Target="../slideLayouts/slideLayout1366.xml"/><Relationship Id="rId12" Type="http://schemas.openxmlformats.org/officeDocument/2006/relationships/theme" Target="../theme/theme125.xml"/><Relationship Id="rId11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74.xml"/><Relationship Id="rId1" Type="http://schemas.openxmlformats.org/officeDocument/2006/relationships/slideLayout" Target="../slideLayouts/slideLayout1365.xml"/></Relationships>
</file>

<file path=ppt/slideMasters/_rels/slideMaster1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84.xml"/><Relationship Id="rId8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382.xml"/><Relationship Id="rId6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77.xml"/><Relationship Id="rId12" Type="http://schemas.openxmlformats.org/officeDocument/2006/relationships/theme" Target="../theme/theme126.xml"/><Relationship Id="rId11" Type="http://schemas.openxmlformats.org/officeDocument/2006/relationships/slideLayout" Target="../slideLayouts/slideLayout1386.xml"/><Relationship Id="rId10" Type="http://schemas.openxmlformats.org/officeDocument/2006/relationships/slideLayout" Target="../slideLayouts/slideLayout1385.xml"/><Relationship Id="rId1" Type="http://schemas.openxmlformats.org/officeDocument/2006/relationships/slideLayout" Target="../slideLayouts/slideLayout1376.xml"/></Relationships>
</file>

<file path=ppt/slideMasters/_rels/slideMaster1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95.xml"/><Relationship Id="rId8" Type="http://schemas.openxmlformats.org/officeDocument/2006/relationships/slideLayout" Target="../slideLayouts/slideLayout1394.xml"/><Relationship Id="rId7" Type="http://schemas.openxmlformats.org/officeDocument/2006/relationships/slideLayout" Target="../slideLayouts/slideLayout1393.xml"/><Relationship Id="rId6" Type="http://schemas.openxmlformats.org/officeDocument/2006/relationships/slideLayout" Target="../slideLayouts/slideLayout1392.xml"/><Relationship Id="rId5" Type="http://schemas.openxmlformats.org/officeDocument/2006/relationships/slideLayout" Target="../slideLayouts/slideLayout1391.xml"/><Relationship Id="rId4" Type="http://schemas.openxmlformats.org/officeDocument/2006/relationships/slideLayout" Target="../slideLayouts/slideLayout1390.xml"/><Relationship Id="rId3" Type="http://schemas.openxmlformats.org/officeDocument/2006/relationships/slideLayout" Target="../slideLayouts/slideLayout1389.xml"/><Relationship Id="rId2" Type="http://schemas.openxmlformats.org/officeDocument/2006/relationships/slideLayout" Target="../slideLayouts/slideLayout1388.xml"/><Relationship Id="rId12" Type="http://schemas.openxmlformats.org/officeDocument/2006/relationships/theme" Target="../theme/theme127.xml"/><Relationship Id="rId11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87.xml"/></Relationships>
</file>

<file path=ppt/slideMasters/_rels/slideMaster1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06.xml"/><Relationship Id="rId8" Type="http://schemas.openxmlformats.org/officeDocument/2006/relationships/slideLayout" Target="../slideLayouts/slideLayout1405.xml"/><Relationship Id="rId7" Type="http://schemas.openxmlformats.org/officeDocument/2006/relationships/slideLayout" Target="../slideLayouts/slideLayout1404.xml"/><Relationship Id="rId6" Type="http://schemas.openxmlformats.org/officeDocument/2006/relationships/slideLayout" Target="../slideLayouts/slideLayout1403.xml"/><Relationship Id="rId5" Type="http://schemas.openxmlformats.org/officeDocument/2006/relationships/slideLayout" Target="../slideLayouts/slideLayout1402.xml"/><Relationship Id="rId4" Type="http://schemas.openxmlformats.org/officeDocument/2006/relationships/slideLayout" Target="../slideLayouts/slideLayout1401.xml"/><Relationship Id="rId3" Type="http://schemas.openxmlformats.org/officeDocument/2006/relationships/slideLayout" Target="../slideLayouts/slideLayout1400.xml"/><Relationship Id="rId2" Type="http://schemas.openxmlformats.org/officeDocument/2006/relationships/slideLayout" Target="../slideLayouts/slideLayout1399.xml"/><Relationship Id="rId12" Type="http://schemas.openxmlformats.org/officeDocument/2006/relationships/theme" Target="../theme/theme128.xml"/><Relationship Id="rId11" Type="http://schemas.openxmlformats.org/officeDocument/2006/relationships/slideLayout" Target="../slideLayouts/slideLayout1408.xml"/><Relationship Id="rId10" Type="http://schemas.openxmlformats.org/officeDocument/2006/relationships/slideLayout" Target="../slideLayouts/slideLayout1407.xml"/><Relationship Id="rId1" Type="http://schemas.openxmlformats.org/officeDocument/2006/relationships/slideLayout" Target="../slideLayouts/slideLayout1398.xml"/></Relationships>
</file>

<file path=ppt/slideMasters/_rels/slideMaster1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7.xml"/><Relationship Id="rId8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15.xml"/><Relationship Id="rId6" Type="http://schemas.openxmlformats.org/officeDocument/2006/relationships/slideLayout" Target="../slideLayouts/slideLayout1414.xml"/><Relationship Id="rId5" Type="http://schemas.openxmlformats.org/officeDocument/2006/relationships/slideLayout" Target="../slideLayouts/slideLayout1413.xml"/><Relationship Id="rId4" Type="http://schemas.openxmlformats.org/officeDocument/2006/relationships/slideLayout" Target="../slideLayouts/slideLayout1412.xml"/><Relationship Id="rId3" Type="http://schemas.openxmlformats.org/officeDocument/2006/relationships/slideLayout" Target="../slideLayouts/slideLayout1411.xml"/><Relationship Id="rId2" Type="http://schemas.openxmlformats.org/officeDocument/2006/relationships/slideLayout" Target="../slideLayouts/slideLayout1410.xml"/><Relationship Id="rId12" Type="http://schemas.openxmlformats.org/officeDocument/2006/relationships/theme" Target="../theme/theme129.xml"/><Relationship Id="rId11" Type="http://schemas.openxmlformats.org/officeDocument/2006/relationships/slideLayout" Target="../slideLayouts/slideLayout1419.xml"/><Relationship Id="rId10" Type="http://schemas.openxmlformats.org/officeDocument/2006/relationships/slideLayout" Target="../slideLayouts/slideLayout1418.xml"/><Relationship Id="rId1" Type="http://schemas.openxmlformats.org/officeDocument/2006/relationships/slideLayout" Target="../slideLayouts/slideLayout1409.xml"/></Relationships>
</file>

<file path=ppt/slideMasters/_rels/slideMaster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2" Type="http://schemas.openxmlformats.org/officeDocument/2006/relationships/theme" Target="../theme/theme13.xml"/><Relationship Id="rId11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33.xml"/></Relationships>
</file>

<file path=ppt/slideMasters/_rels/slideMaster1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28.xml"/><Relationship Id="rId8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26.xml"/><Relationship Id="rId6" Type="http://schemas.openxmlformats.org/officeDocument/2006/relationships/slideLayout" Target="../slideLayouts/slideLayout1425.xml"/><Relationship Id="rId5" Type="http://schemas.openxmlformats.org/officeDocument/2006/relationships/slideLayout" Target="../slideLayouts/slideLayout1424.xml"/><Relationship Id="rId4" Type="http://schemas.openxmlformats.org/officeDocument/2006/relationships/slideLayout" Target="../slideLayouts/slideLayout1423.xml"/><Relationship Id="rId3" Type="http://schemas.openxmlformats.org/officeDocument/2006/relationships/slideLayout" Target="../slideLayouts/slideLayout1422.xml"/><Relationship Id="rId2" Type="http://schemas.openxmlformats.org/officeDocument/2006/relationships/slideLayout" Target="../slideLayouts/slideLayout1421.xml"/><Relationship Id="rId12" Type="http://schemas.openxmlformats.org/officeDocument/2006/relationships/theme" Target="../theme/theme130.xml"/><Relationship Id="rId11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420.xml"/></Relationships>
</file>

<file path=ppt/slideMasters/_rels/slideMaster1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39.xml"/><Relationship Id="rId8" Type="http://schemas.openxmlformats.org/officeDocument/2006/relationships/slideLayout" Target="../slideLayouts/slideLayout1438.xml"/><Relationship Id="rId7" Type="http://schemas.openxmlformats.org/officeDocument/2006/relationships/slideLayout" Target="../slideLayouts/slideLayout1437.xml"/><Relationship Id="rId6" Type="http://schemas.openxmlformats.org/officeDocument/2006/relationships/slideLayout" Target="../slideLayouts/slideLayout1436.xml"/><Relationship Id="rId5" Type="http://schemas.openxmlformats.org/officeDocument/2006/relationships/slideLayout" Target="../slideLayouts/slideLayout1435.xml"/><Relationship Id="rId4" Type="http://schemas.openxmlformats.org/officeDocument/2006/relationships/slideLayout" Target="../slideLayouts/slideLayout1434.xml"/><Relationship Id="rId3" Type="http://schemas.openxmlformats.org/officeDocument/2006/relationships/slideLayout" Target="../slideLayouts/slideLayout1433.xml"/><Relationship Id="rId2" Type="http://schemas.openxmlformats.org/officeDocument/2006/relationships/slideLayout" Target="../slideLayouts/slideLayout1432.xml"/><Relationship Id="rId12" Type="http://schemas.openxmlformats.org/officeDocument/2006/relationships/theme" Target="../theme/theme131.xml"/><Relationship Id="rId11" Type="http://schemas.openxmlformats.org/officeDocument/2006/relationships/slideLayout" Target="../slideLayouts/slideLayout1441.xml"/><Relationship Id="rId10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1.xml"/></Relationships>
</file>

<file path=ppt/slideMasters/_rels/slideMaster1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50.xml"/><Relationship Id="rId8" Type="http://schemas.openxmlformats.org/officeDocument/2006/relationships/slideLayout" Target="../slideLayouts/slideLayout1449.xml"/><Relationship Id="rId7" Type="http://schemas.openxmlformats.org/officeDocument/2006/relationships/slideLayout" Target="../slideLayouts/slideLayout1448.xml"/><Relationship Id="rId6" Type="http://schemas.openxmlformats.org/officeDocument/2006/relationships/slideLayout" Target="../slideLayouts/slideLayout1447.xml"/><Relationship Id="rId5" Type="http://schemas.openxmlformats.org/officeDocument/2006/relationships/slideLayout" Target="../slideLayouts/slideLayout1446.xml"/><Relationship Id="rId4" Type="http://schemas.openxmlformats.org/officeDocument/2006/relationships/slideLayout" Target="../slideLayouts/slideLayout1445.xml"/><Relationship Id="rId3" Type="http://schemas.openxmlformats.org/officeDocument/2006/relationships/slideLayout" Target="../slideLayouts/slideLayout1444.xml"/><Relationship Id="rId2" Type="http://schemas.openxmlformats.org/officeDocument/2006/relationships/slideLayout" Target="../slideLayouts/slideLayout1443.xml"/><Relationship Id="rId12" Type="http://schemas.openxmlformats.org/officeDocument/2006/relationships/theme" Target="../theme/theme132.xml"/><Relationship Id="rId11" Type="http://schemas.openxmlformats.org/officeDocument/2006/relationships/slideLayout" Target="../slideLayouts/slideLayout1452.xml"/><Relationship Id="rId10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42.xml"/></Relationships>
</file>

<file path=ppt/slideMasters/_rels/slideMaster1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61.xml"/><Relationship Id="rId8" Type="http://schemas.openxmlformats.org/officeDocument/2006/relationships/slideLayout" Target="../slideLayouts/slideLayout1460.xml"/><Relationship Id="rId7" Type="http://schemas.openxmlformats.org/officeDocument/2006/relationships/slideLayout" Target="../slideLayouts/slideLayout1459.xml"/><Relationship Id="rId6" Type="http://schemas.openxmlformats.org/officeDocument/2006/relationships/slideLayout" Target="../slideLayouts/slideLayout1458.xml"/><Relationship Id="rId5" Type="http://schemas.openxmlformats.org/officeDocument/2006/relationships/slideLayout" Target="../slideLayouts/slideLayout1457.xml"/><Relationship Id="rId4" Type="http://schemas.openxmlformats.org/officeDocument/2006/relationships/slideLayout" Target="../slideLayouts/slideLayout1456.xml"/><Relationship Id="rId3" Type="http://schemas.openxmlformats.org/officeDocument/2006/relationships/slideLayout" Target="../slideLayouts/slideLayout1455.xml"/><Relationship Id="rId2" Type="http://schemas.openxmlformats.org/officeDocument/2006/relationships/slideLayout" Target="../slideLayouts/slideLayout1454.xml"/><Relationship Id="rId12" Type="http://schemas.openxmlformats.org/officeDocument/2006/relationships/theme" Target="../theme/theme133.xml"/><Relationship Id="rId11" Type="http://schemas.openxmlformats.org/officeDocument/2006/relationships/slideLayout" Target="../slideLayouts/slideLayout1463.xml"/><Relationship Id="rId10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53.xml"/></Relationships>
</file>

<file path=ppt/slideMasters/_rels/slideMaster1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72.xml"/><Relationship Id="rId8" Type="http://schemas.openxmlformats.org/officeDocument/2006/relationships/slideLayout" Target="../slideLayouts/slideLayout1471.xml"/><Relationship Id="rId7" Type="http://schemas.openxmlformats.org/officeDocument/2006/relationships/slideLayout" Target="../slideLayouts/slideLayout1470.xml"/><Relationship Id="rId6" Type="http://schemas.openxmlformats.org/officeDocument/2006/relationships/slideLayout" Target="../slideLayouts/slideLayout1469.xml"/><Relationship Id="rId5" Type="http://schemas.openxmlformats.org/officeDocument/2006/relationships/slideLayout" Target="../slideLayouts/slideLayout1468.xml"/><Relationship Id="rId4" Type="http://schemas.openxmlformats.org/officeDocument/2006/relationships/slideLayout" Target="../slideLayouts/slideLayout1467.xml"/><Relationship Id="rId3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65.xml"/><Relationship Id="rId12" Type="http://schemas.openxmlformats.org/officeDocument/2006/relationships/theme" Target="../theme/theme134.xml"/><Relationship Id="rId11" Type="http://schemas.openxmlformats.org/officeDocument/2006/relationships/slideLayout" Target="../slideLayouts/slideLayout1474.xml"/><Relationship Id="rId10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64.xml"/></Relationships>
</file>

<file path=ppt/slideMasters/_rels/slideMaster1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83.xml"/><Relationship Id="rId8" Type="http://schemas.openxmlformats.org/officeDocument/2006/relationships/slideLayout" Target="../slideLayouts/slideLayout1482.xml"/><Relationship Id="rId7" Type="http://schemas.openxmlformats.org/officeDocument/2006/relationships/slideLayout" Target="../slideLayouts/slideLayout1481.xml"/><Relationship Id="rId6" Type="http://schemas.openxmlformats.org/officeDocument/2006/relationships/slideLayout" Target="../slideLayouts/slideLayout1480.xml"/><Relationship Id="rId5" Type="http://schemas.openxmlformats.org/officeDocument/2006/relationships/slideLayout" Target="../slideLayouts/slideLayout1479.xml"/><Relationship Id="rId4" Type="http://schemas.openxmlformats.org/officeDocument/2006/relationships/slideLayout" Target="../slideLayouts/slideLayout1478.xml"/><Relationship Id="rId3" Type="http://schemas.openxmlformats.org/officeDocument/2006/relationships/slideLayout" Target="../slideLayouts/slideLayout1477.xml"/><Relationship Id="rId2" Type="http://schemas.openxmlformats.org/officeDocument/2006/relationships/slideLayout" Target="../slideLayouts/slideLayout1476.xml"/><Relationship Id="rId12" Type="http://schemas.openxmlformats.org/officeDocument/2006/relationships/theme" Target="../theme/theme135.xml"/><Relationship Id="rId11" Type="http://schemas.openxmlformats.org/officeDocument/2006/relationships/slideLayout" Target="../slideLayouts/slideLayout1485.xml"/><Relationship Id="rId10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75.xml"/></Relationships>
</file>

<file path=ppt/slideMasters/_rels/slideMaster1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94.xml"/><Relationship Id="rId8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2.xml"/><Relationship Id="rId6" Type="http://schemas.openxmlformats.org/officeDocument/2006/relationships/slideLayout" Target="../slideLayouts/slideLayout1491.xml"/><Relationship Id="rId5" Type="http://schemas.openxmlformats.org/officeDocument/2006/relationships/slideLayout" Target="../slideLayouts/slideLayout1490.xml"/><Relationship Id="rId4" Type="http://schemas.openxmlformats.org/officeDocument/2006/relationships/slideLayout" Target="../slideLayouts/slideLayout1489.xml"/><Relationship Id="rId3" Type="http://schemas.openxmlformats.org/officeDocument/2006/relationships/slideLayout" Target="../slideLayouts/slideLayout1488.xml"/><Relationship Id="rId2" Type="http://schemas.openxmlformats.org/officeDocument/2006/relationships/slideLayout" Target="../slideLayouts/slideLayout1487.xml"/><Relationship Id="rId12" Type="http://schemas.openxmlformats.org/officeDocument/2006/relationships/theme" Target="../theme/theme136.xml"/><Relationship Id="rId11" Type="http://schemas.openxmlformats.org/officeDocument/2006/relationships/slideLayout" Target="../slideLayouts/slideLayout1496.xml"/><Relationship Id="rId10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86.xml"/></Relationships>
</file>

<file path=ppt/slideMasters/_rels/slideMaster1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05.xml"/><Relationship Id="rId8" Type="http://schemas.openxmlformats.org/officeDocument/2006/relationships/slideLayout" Target="../slideLayouts/slideLayout1504.xml"/><Relationship Id="rId7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2.xml"/><Relationship Id="rId5" Type="http://schemas.openxmlformats.org/officeDocument/2006/relationships/slideLayout" Target="../slideLayouts/slideLayout1501.xml"/><Relationship Id="rId4" Type="http://schemas.openxmlformats.org/officeDocument/2006/relationships/slideLayout" Target="../slideLayouts/slideLayout1500.xml"/><Relationship Id="rId3" Type="http://schemas.openxmlformats.org/officeDocument/2006/relationships/slideLayout" Target="../slideLayouts/slideLayout1499.xml"/><Relationship Id="rId2" Type="http://schemas.openxmlformats.org/officeDocument/2006/relationships/slideLayout" Target="../slideLayouts/slideLayout1498.xml"/><Relationship Id="rId12" Type="http://schemas.openxmlformats.org/officeDocument/2006/relationships/theme" Target="../theme/theme137.xml"/><Relationship Id="rId11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497.xml"/></Relationships>
</file>

<file path=ppt/slideMasters/_rels/slideMaster1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16.xml"/><Relationship Id="rId8" Type="http://schemas.openxmlformats.org/officeDocument/2006/relationships/slideLayout" Target="../slideLayouts/slideLayout1515.xml"/><Relationship Id="rId7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11.xml"/><Relationship Id="rId3" Type="http://schemas.openxmlformats.org/officeDocument/2006/relationships/slideLayout" Target="../slideLayouts/slideLayout1510.xml"/><Relationship Id="rId2" Type="http://schemas.openxmlformats.org/officeDocument/2006/relationships/slideLayout" Target="../slideLayouts/slideLayout1509.xml"/><Relationship Id="rId12" Type="http://schemas.openxmlformats.org/officeDocument/2006/relationships/theme" Target="../theme/theme138.xml"/><Relationship Id="rId11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08.xml"/></Relationships>
</file>

<file path=ppt/slideMasters/_rels/slideMaster1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7.xml"/><Relationship Id="rId8" Type="http://schemas.openxmlformats.org/officeDocument/2006/relationships/slideLayout" Target="../slideLayouts/slideLayout1526.xml"/><Relationship Id="rId7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22.xml"/><Relationship Id="rId3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20.xml"/><Relationship Id="rId12" Type="http://schemas.openxmlformats.org/officeDocument/2006/relationships/theme" Target="../theme/theme139.xml"/><Relationship Id="rId11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19.xml"/></Relationships>
</file>

<file path=ppt/slideMasters/_rels/slideMaster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.xml"/><Relationship Id="rId8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45.xml"/><Relationship Id="rId12" Type="http://schemas.openxmlformats.org/officeDocument/2006/relationships/theme" Target="../theme/theme14.xml"/><Relationship Id="rId11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44.xml"/></Relationships>
</file>

<file path=ppt/slideMasters/_rels/slideMaster1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8.xml"/><Relationship Id="rId8" Type="http://schemas.openxmlformats.org/officeDocument/2006/relationships/slideLayout" Target="../slideLayouts/slideLayout1537.xml"/><Relationship Id="rId7" Type="http://schemas.openxmlformats.org/officeDocument/2006/relationships/slideLayout" Target="../slideLayouts/slideLayout1536.xml"/><Relationship Id="rId6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33.xml"/><Relationship Id="rId3" Type="http://schemas.openxmlformats.org/officeDocument/2006/relationships/slideLayout" Target="../slideLayouts/slideLayout1532.xml"/><Relationship Id="rId2" Type="http://schemas.openxmlformats.org/officeDocument/2006/relationships/slideLayout" Target="../slideLayouts/slideLayout1531.xml"/><Relationship Id="rId12" Type="http://schemas.openxmlformats.org/officeDocument/2006/relationships/theme" Target="../theme/theme140.xml"/><Relationship Id="rId11" Type="http://schemas.openxmlformats.org/officeDocument/2006/relationships/slideLayout" Target="../slideLayouts/slideLayout1540.xml"/><Relationship Id="rId10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0.xml"/></Relationships>
</file>

<file path=ppt/slideMasters/_rels/slideMaster1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49.xml"/><Relationship Id="rId8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47.xml"/><Relationship Id="rId6" Type="http://schemas.openxmlformats.org/officeDocument/2006/relationships/slideLayout" Target="../slideLayouts/slideLayout1546.xml"/><Relationship Id="rId5" Type="http://schemas.openxmlformats.org/officeDocument/2006/relationships/slideLayout" Target="../slideLayouts/slideLayout1545.xml"/><Relationship Id="rId4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43.xml"/><Relationship Id="rId2" Type="http://schemas.openxmlformats.org/officeDocument/2006/relationships/slideLayout" Target="../slideLayouts/slideLayout1542.xml"/><Relationship Id="rId12" Type="http://schemas.openxmlformats.org/officeDocument/2006/relationships/theme" Target="../theme/theme141.xml"/><Relationship Id="rId11" Type="http://schemas.openxmlformats.org/officeDocument/2006/relationships/slideLayout" Target="../slideLayouts/slideLayout1551.xml"/><Relationship Id="rId10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1.xml"/></Relationships>
</file>

<file path=ppt/slideMasters/_rels/slideMaster1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60.xml"/><Relationship Id="rId8" Type="http://schemas.openxmlformats.org/officeDocument/2006/relationships/slideLayout" Target="../slideLayouts/slideLayout1559.xml"/><Relationship Id="rId7" Type="http://schemas.openxmlformats.org/officeDocument/2006/relationships/slideLayout" Target="../slideLayouts/slideLayout1558.xml"/><Relationship Id="rId6" Type="http://schemas.openxmlformats.org/officeDocument/2006/relationships/slideLayout" Target="../slideLayouts/slideLayout1557.xml"/><Relationship Id="rId5" Type="http://schemas.openxmlformats.org/officeDocument/2006/relationships/slideLayout" Target="../slideLayouts/slideLayout1556.xml"/><Relationship Id="rId4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4.xml"/><Relationship Id="rId2" Type="http://schemas.openxmlformats.org/officeDocument/2006/relationships/slideLayout" Target="../slideLayouts/slideLayout1553.xml"/><Relationship Id="rId12" Type="http://schemas.openxmlformats.org/officeDocument/2006/relationships/theme" Target="../theme/theme142.xml"/><Relationship Id="rId11" Type="http://schemas.openxmlformats.org/officeDocument/2006/relationships/slideLayout" Target="../slideLayouts/slideLayout1562.xml"/><Relationship Id="rId10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52.xml"/></Relationships>
</file>

<file path=ppt/slideMasters/_rels/slideMaster1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71.xml"/><Relationship Id="rId8" Type="http://schemas.openxmlformats.org/officeDocument/2006/relationships/slideLayout" Target="../slideLayouts/slideLayout1570.xml"/><Relationship Id="rId7" Type="http://schemas.openxmlformats.org/officeDocument/2006/relationships/slideLayout" Target="../slideLayouts/slideLayout1569.xml"/><Relationship Id="rId6" Type="http://schemas.openxmlformats.org/officeDocument/2006/relationships/slideLayout" Target="../slideLayouts/slideLayout1568.xml"/><Relationship Id="rId5" Type="http://schemas.openxmlformats.org/officeDocument/2006/relationships/slideLayout" Target="../slideLayouts/slideLayout1567.xml"/><Relationship Id="rId4" Type="http://schemas.openxmlformats.org/officeDocument/2006/relationships/slideLayout" Target="../slideLayouts/slideLayout1566.xml"/><Relationship Id="rId3" Type="http://schemas.openxmlformats.org/officeDocument/2006/relationships/slideLayout" Target="../slideLayouts/slideLayout1565.xml"/><Relationship Id="rId2" Type="http://schemas.openxmlformats.org/officeDocument/2006/relationships/slideLayout" Target="../slideLayouts/slideLayout1564.xml"/><Relationship Id="rId12" Type="http://schemas.openxmlformats.org/officeDocument/2006/relationships/theme" Target="../theme/theme143.xml"/><Relationship Id="rId11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63.xml"/></Relationships>
</file>

<file path=ppt/slideMasters/_rels/slideMaster1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82.xml"/><Relationship Id="rId8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580.xml"/><Relationship Id="rId6" Type="http://schemas.openxmlformats.org/officeDocument/2006/relationships/slideLayout" Target="../slideLayouts/slideLayout1579.xml"/><Relationship Id="rId5" Type="http://schemas.openxmlformats.org/officeDocument/2006/relationships/slideLayout" Target="../slideLayouts/slideLayout1578.xml"/><Relationship Id="rId4" Type="http://schemas.openxmlformats.org/officeDocument/2006/relationships/slideLayout" Target="../slideLayouts/slideLayout1577.xml"/><Relationship Id="rId3" Type="http://schemas.openxmlformats.org/officeDocument/2006/relationships/slideLayout" Target="../slideLayouts/slideLayout1576.xml"/><Relationship Id="rId2" Type="http://schemas.openxmlformats.org/officeDocument/2006/relationships/slideLayout" Target="../slideLayouts/slideLayout1575.xml"/><Relationship Id="rId12" Type="http://schemas.openxmlformats.org/officeDocument/2006/relationships/theme" Target="../theme/theme144.xml"/><Relationship Id="rId11" Type="http://schemas.openxmlformats.org/officeDocument/2006/relationships/slideLayout" Target="../slideLayouts/slideLayout1584.xml"/><Relationship Id="rId10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74.xml"/></Relationships>
</file>

<file path=ppt/slideMasters/_rels/slideMaster1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93.xml"/><Relationship Id="rId8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1.xml"/><Relationship Id="rId6" Type="http://schemas.openxmlformats.org/officeDocument/2006/relationships/slideLayout" Target="../slideLayouts/slideLayout1590.xml"/><Relationship Id="rId5" Type="http://schemas.openxmlformats.org/officeDocument/2006/relationships/slideLayout" Target="../slideLayouts/slideLayout1589.xml"/><Relationship Id="rId4" Type="http://schemas.openxmlformats.org/officeDocument/2006/relationships/slideLayout" Target="../slideLayouts/slideLayout1588.xml"/><Relationship Id="rId3" Type="http://schemas.openxmlformats.org/officeDocument/2006/relationships/slideLayout" Target="../slideLayouts/slideLayout1587.xml"/><Relationship Id="rId2" Type="http://schemas.openxmlformats.org/officeDocument/2006/relationships/slideLayout" Target="../slideLayouts/slideLayout1586.xml"/><Relationship Id="rId12" Type="http://schemas.openxmlformats.org/officeDocument/2006/relationships/theme" Target="../theme/theme145.xml"/><Relationship Id="rId11" Type="http://schemas.openxmlformats.org/officeDocument/2006/relationships/slideLayout" Target="../slideLayouts/slideLayout1595.xml"/><Relationship Id="rId10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85.xml"/></Relationships>
</file>

<file path=ppt/slideMasters/_rels/slideMaster1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04.xml"/><Relationship Id="rId8" Type="http://schemas.openxmlformats.org/officeDocument/2006/relationships/slideLayout" Target="../slideLayouts/slideLayout1603.xml"/><Relationship Id="rId7" Type="http://schemas.openxmlformats.org/officeDocument/2006/relationships/slideLayout" Target="../slideLayouts/slideLayout1602.xml"/><Relationship Id="rId6" Type="http://schemas.openxmlformats.org/officeDocument/2006/relationships/slideLayout" Target="../slideLayouts/slideLayout1601.xml"/><Relationship Id="rId5" Type="http://schemas.openxmlformats.org/officeDocument/2006/relationships/slideLayout" Target="../slideLayouts/slideLayout1600.xml"/><Relationship Id="rId4" Type="http://schemas.openxmlformats.org/officeDocument/2006/relationships/slideLayout" Target="../slideLayouts/slideLayout1599.xml"/><Relationship Id="rId3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97.xml"/><Relationship Id="rId12" Type="http://schemas.openxmlformats.org/officeDocument/2006/relationships/theme" Target="../theme/theme146.xml"/><Relationship Id="rId11" Type="http://schemas.openxmlformats.org/officeDocument/2006/relationships/slideLayout" Target="../slideLayouts/slideLayout1606.xml"/><Relationship Id="rId10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6.xml"/></Relationships>
</file>

<file path=ppt/slideMasters/_rels/slideMaster1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15.xml"/><Relationship Id="rId8" Type="http://schemas.openxmlformats.org/officeDocument/2006/relationships/slideLayout" Target="../slideLayouts/slideLayout1614.xml"/><Relationship Id="rId7" Type="http://schemas.openxmlformats.org/officeDocument/2006/relationships/slideLayout" Target="../slideLayouts/slideLayout1613.xml"/><Relationship Id="rId6" Type="http://schemas.openxmlformats.org/officeDocument/2006/relationships/slideLayout" Target="../slideLayouts/slideLayout1612.xml"/><Relationship Id="rId5" Type="http://schemas.openxmlformats.org/officeDocument/2006/relationships/slideLayout" Target="../slideLayouts/slideLayout1611.xml"/><Relationship Id="rId4" Type="http://schemas.openxmlformats.org/officeDocument/2006/relationships/slideLayout" Target="../slideLayouts/slideLayout1610.xml"/><Relationship Id="rId3" Type="http://schemas.openxmlformats.org/officeDocument/2006/relationships/slideLayout" Target="../slideLayouts/slideLayout1609.xml"/><Relationship Id="rId2" Type="http://schemas.openxmlformats.org/officeDocument/2006/relationships/slideLayout" Target="../slideLayouts/slideLayout1608.xml"/><Relationship Id="rId12" Type="http://schemas.openxmlformats.org/officeDocument/2006/relationships/theme" Target="../theme/theme147.xml"/><Relationship Id="rId11" Type="http://schemas.openxmlformats.org/officeDocument/2006/relationships/slideLayout" Target="../slideLayouts/slideLayout1617.xml"/><Relationship Id="rId10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07.xml"/></Relationships>
</file>

<file path=ppt/slideMasters/_rels/slideMaster1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26.xml"/><Relationship Id="rId8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3.xml"/><Relationship Id="rId5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19.xml"/><Relationship Id="rId12" Type="http://schemas.openxmlformats.org/officeDocument/2006/relationships/theme" Target="../theme/theme148.xml"/><Relationship Id="rId11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618.xml"/></Relationships>
</file>

<file path=ppt/slideMasters/_rels/slideMaster1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7.xml"/><Relationship Id="rId8" Type="http://schemas.openxmlformats.org/officeDocument/2006/relationships/slideLayout" Target="../slideLayouts/slideLayout1636.xml"/><Relationship Id="rId7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32.xml"/><Relationship Id="rId3" Type="http://schemas.openxmlformats.org/officeDocument/2006/relationships/slideLayout" Target="../slideLayouts/slideLayout1631.xml"/><Relationship Id="rId2" Type="http://schemas.openxmlformats.org/officeDocument/2006/relationships/slideLayout" Target="../slideLayouts/slideLayout1630.xml"/><Relationship Id="rId12" Type="http://schemas.openxmlformats.org/officeDocument/2006/relationships/theme" Target="../theme/theme149.xml"/><Relationship Id="rId11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8.xml"/><Relationship Id="rId1" Type="http://schemas.openxmlformats.org/officeDocument/2006/relationships/slideLayout" Target="../slideLayouts/slideLayout1629.xml"/></Relationships>
</file>

<file path=ppt/slideMasters/_rels/slideMaster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.xml"/><Relationship Id="rId8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56.xml"/><Relationship Id="rId12" Type="http://schemas.openxmlformats.org/officeDocument/2006/relationships/theme" Target="../theme/theme15.xml"/><Relationship Id="rId1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55.xml"/></Relationships>
</file>

<file path=ppt/slideMasters/_rels/slideMaster1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48.xml"/><Relationship Id="rId8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642.xml"/><Relationship Id="rId2" Type="http://schemas.openxmlformats.org/officeDocument/2006/relationships/slideLayout" Target="../slideLayouts/slideLayout1641.xml"/><Relationship Id="rId12" Type="http://schemas.openxmlformats.org/officeDocument/2006/relationships/theme" Target="../theme/theme150.xml"/><Relationship Id="rId11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0.xml"/></Relationships>
</file>

<file path=ppt/slideMasters/_rels/slideMaster1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59.xml"/><Relationship Id="rId8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52.xml"/><Relationship Id="rId12" Type="http://schemas.openxmlformats.org/officeDocument/2006/relationships/theme" Target="../theme/theme151.xml"/><Relationship Id="rId11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1.xml"/></Relationships>
</file>

<file path=ppt/slideMasters/_rels/slideMaster1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70.xml"/><Relationship Id="rId8" Type="http://schemas.openxmlformats.org/officeDocument/2006/relationships/slideLayout" Target="../slideLayouts/slideLayout1669.xml"/><Relationship Id="rId7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5.xml"/><Relationship Id="rId3" Type="http://schemas.openxmlformats.org/officeDocument/2006/relationships/slideLayout" Target="../slideLayouts/slideLayout1664.xml"/><Relationship Id="rId2" Type="http://schemas.openxmlformats.org/officeDocument/2006/relationships/slideLayout" Target="../slideLayouts/slideLayout1663.xml"/><Relationship Id="rId12" Type="http://schemas.openxmlformats.org/officeDocument/2006/relationships/theme" Target="../theme/theme152.xml"/><Relationship Id="rId11" Type="http://schemas.openxmlformats.org/officeDocument/2006/relationships/slideLayout" Target="../slideLayouts/slideLayout1672.xml"/><Relationship Id="rId10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62.xml"/></Relationships>
</file>

<file path=ppt/slideMasters/_rels/slideMaster1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81.xml"/><Relationship Id="rId8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79.xml"/><Relationship Id="rId6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6.xml"/><Relationship Id="rId3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674.xml"/><Relationship Id="rId12" Type="http://schemas.openxmlformats.org/officeDocument/2006/relationships/theme" Target="../theme/theme153.xml"/><Relationship Id="rId11" Type="http://schemas.openxmlformats.org/officeDocument/2006/relationships/slideLayout" Target="../slideLayouts/slideLayout1683.xml"/><Relationship Id="rId10" Type="http://schemas.openxmlformats.org/officeDocument/2006/relationships/slideLayout" Target="../slideLayouts/slideLayout1682.xml"/><Relationship Id="rId1" Type="http://schemas.openxmlformats.org/officeDocument/2006/relationships/slideLayout" Target="../slideLayouts/slideLayout1673.xml"/></Relationships>
</file>

<file path=ppt/slideMasters/_rels/slideMaster1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92.xml"/><Relationship Id="rId8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89.xml"/><Relationship Id="rId5" Type="http://schemas.openxmlformats.org/officeDocument/2006/relationships/slideLayout" Target="../slideLayouts/slideLayout1688.xml"/><Relationship Id="rId4" Type="http://schemas.openxmlformats.org/officeDocument/2006/relationships/slideLayout" Target="../slideLayouts/slideLayout1687.xml"/><Relationship Id="rId3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85.xml"/><Relationship Id="rId12" Type="http://schemas.openxmlformats.org/officeDocument/2006/relationships/theme" Target="../theme/theme154.xml"/><Relationship Id="rId11" Type="http://schemas.openxmlformats.org/officeDocument/2006/relationships/slideLayout" Target="../slideLayouts/slideLayout1694.xml"/><Relationship Id="rId10" Type="http://schemas.openxmlformats.org/officeDocument/2006/relationships/slideLayout" Target="../slideLayouts/slideLayout1693.xml"/><Relationship Id="rId1" Type="http://schemas.openxmlformats.org/officeDocument/2006/relationships/slideLayout" Target="../slideLayouts/slideLayout1684.xml"/></Relationships>
</file>

<file path=ppt/slideMasters/_rels/slideMaster1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03.xml"/><Relationship Id="rId8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1.xml"/><Relationship Id="rId6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8.xml"/><Relationship Id="rId3" Type="http://schemas.openxmlformats.org/officeDocument/2006/relationships/slideLayout" Target="../slideLayouts/slideLayout1697.xml"/><Relationship Id="rId2" Type="http://schemas.openxmlformats.org/officeDocument/2006/relationships/slideLayout" Target="../slideLayouts/slideLayout1696.xml"/><Relationship Id="rId12" Type="http://schemas.openxmlformats.org/officeDocument/2006/relationships/theme" Target="../theme/theme155.xml"/><Relationship Id="rId11" Type="http://schemas.openxmlformats.org/officeDocument/2006/relationships/slideLayout" Target="../slideLayouts/slideLayout1705.xml"/><Relationship Id="rId10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95.xml"/></Relationships>
</file>

<file path=ppt/slideMasters/_rels/slideMaster1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14.xml"/><Relationship Id="rId8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2.xml"/><Relationship Id="rId6" Type="http://schemas.openxmlformats.org/officeDocument/2006/relationships/slideLayout" Target="../slideLayouts/slideLayout1711.xml"/><Relationship Id="rId5" Type="http://schemas.openxmlformats.org/officeDocument/2006/relationships/slideLayout" Target="../slideLayouts/slideLayout1710.xml"/><Relationship Id="rId4" Type="http://schemas.openxmlformats.org/officeDocument/2006/relationships/slideLayout" Target="../slideLayouts/slideLayout1709.xml"/><Relationship Id="rId3" Type="http://schemas.openxmlformats.org/officeDocument/2006/relationships/slideLayout" Target="../slideLayouts/slideLayout1708.xml"/><Relationship Id="rId2" Type="http://schemas.openxmlformats.org/officeDocument/2006/relationships/slideLayout" Target="../slideLayouts/slideLayout1707.xml"/><Relationship Id="rId12" Type="http://schemas.openxmlformats.org/officeDocument/2006/relationships/theme" Target="../theme/theme156.xml"/><Relationship Id="rId11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5.xml"/><Relationship Id="rId1" Type="http://schemas.openxmlformats.org/officeDocument/2006/relationships/slideLayout" Target="../slideLayouts/slideLayout1706.xml"/></Relationships>
</file>

<file path=ppt/slideMasters/_rels/slideMaster1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25.xml"/><Relationship Id="rId8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3.xml"/><Relationship Id="rId6" Type="http://schemas.openxmlformats.org/officeDocument/2006/relationships/slideLayout" Target="../slideLayouts/slideLayout1722.xml"/><Relationship Id="rId5" Type="http://schemas.openxmlformats.org/officeDocument/2006/relationships/slideLayout" Target="../slideLayouts/slideLayout1721.xml"/><Relationship Id="rId4" Type="http://schemas.openxmlformats.org/officeDocument/2006/relationships/slideLayout" Target="../slideLayouts/slideLayout1720.xml"/><Relationship Id="rId3" Type="http://schemas.openxmlformats.org/officeDocument/2006/relationships/slideLayout" Target="../slideLayouts/slideLayout1719.xml"/><Relationship Id="rId2" Type="http://schemas.openxmlformats.org/officeDocument/2006/relationships/slideLayout" Target="../slideLayouts/slideLayout1718.xml"/><Relationship Id="rId12" Type="http://schemas.openxmlformats.org/officeDocument/2006/relationships/theme" Target="../theme/theme157.xml"/><Relationship Id="rId11" Type="http://schemas.openxmlformats.org/officeDocument/2006/relationships/slideLayout" Target="../slideLayouts/slideLayout1727.xml"/><Relationship Id="rId10" Type="http://schemas.openxmlformats.org/officeDocument/2006/relationships/slideLayout" Target="../slideLayouts/slideLayout1726.xml"/><Relationship Id="rId1" Type="http://schemas.openxmlformats.org/officeDocument/2006/relationships/slideLayout" Target="../slideLayouts/slideLayout1717.xml"/></Relationships>
</file>

<file path=ppt/slideMasters/_rels/slideMaster1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36.xml"/><Relationship Id="rId8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4.xml"/><Relationship Id="rId6" Type="http://schemas.openxmlformats.org/officeDocument/2006/relationships/slideLayout" Target="../slideLayouts/slideLayout1733.xml"/><Relationship Id="rId5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9.xml"/><Relationship Id="rId12" Type="http://schemas.openxmlformats.org/officeDocument/2006/relationships/theme" Target="../theme/theme158.xml"/><Relationship Id="rId11" Type="http://schemas.openxmlformats.org/officeDocument/2006/relationships/slideLayout" Target="../slideLayouts/slideLayout1738.xml"/><Relationship Id="rId10" Type="http://schemas.openxmlformats.org/officeDocument/2006/relationships/slideLayout" Target="../slideLayouts/slideLayout1737.xml"/><Relationship Id="rId1" Type="http://schemas.openxmlformats.org/officeDocument/2006/relationships/slideLayout" Target="../slideLayouts/slideLayout1728.xml"/></Relationships>
</file>

<file path=ppt/slideMasters/_rels/slideMaster1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7.xml"/><Relationship Id="rId8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45.xml"/><Relationship Id="rId6" Type="http://schemas.openxmlformats.org/officeDocument/2006/relationships/slideLayout" Target="../slideLayouts/slideLayout1744.xml"/><Relationship Id="rId5" Type="http://schemas.openxmlformats.org/officeDocument/2006/relationships/slideLayout" Target="../slideLayouts/slideLayout1743.xml"/><Relationship Id="rId4" Type="http://schemas.openxmlformats.org/officeDocument/2006/relationships/slideLayout" Target="../slideLayouts/slideLayout1742.xml"/><Relationship Id="rId3" Type="http://schemas.openxmlformats.org/officeDocument/2006/relationships/slideLayout" Target="../slideLayouts/slideLayout1741.xml"/><Relationship Id="rId2" Type="http://schemas.openxmlformats.org/officeDocument/2006/relationships/slideLayout" Target="../slideLayouts/slideLayout1740.xml"/><Relationship Id="rId12" Type="http://schemas.openxmlformats.org/officeDocument/2006/relationships/theme" Target="../theme/theme159.xml"/><Relationship Id="rId11" Type="http://schemas.openxmlformats.org/officeDocument/2006/relationships/slideLayout" Target="../slideLayouts/slideLayout1749.xml"/><Relationship Id="rId10" Type="http://schemas.openxmlformats.org/officeDocument/2006/relationships/slideLayout" Target="../slideLayouts/slideLayout1748.xml"/><Relationship Id="rId1" Type="http://schemas.openxmlformats.org/officeDocument/2006/relationships/slideLayout" Target="../slideLayouts/slideLayout1739.xml"/></Relationships>
</file>

<file path=ppt/slideMasters/_rels/slideMaster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7.xml"/><Relationship Id="rId12" Type="http://schemas.openxmlformats.org/officeDocument/2006/relationships/theme" Target="../theme/theme16.xml"/><Relationship Id="rId11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66.xml"/></Relationships>
</file>

<file path=ppt/slideMasters/_rels/slideMaster1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58.xml"/><Relationship Id="rId8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56.xml"/><Relationship Id="rId6" Type="http://schemas.openxmlformats.org/officeDocument/2006/relationships/slideLayout" Target="../slideLayouts/slideLayout1755.xml"/><Relationship Id="rId5" Type="http://schemas.openxmlformats.org/officeDocument/2006/relationships/slideLayout" Target="../slideLayouts/slideLayout1754.xml"/><Relationship Id="rId4" Type="http://schemas.openxmlformats.org/officeDocument/2006/relationships/slideLayout" Target="../slideLayouts/slideLayout1753.xml"/><Relationship Id="rId3" Type="http://schemas.openxmlformats.org/officeDocument/2006/relationships/slideLayout" Target="../slideLayouts/slideLayout1752.xml"/><Relationship Id="rId2" Type="http://schemas.openxmlformats.org/officeDocument/2006/relationships/slideLayout" Target="../slideLayouts/slideLayout1751.xml"/><Relationship Id="rId12" Type="http://schemas.openxmlformats.org/officeDocument/2006/relationships/theme" Target="../theme/theme160.xml"/><Relationship Id="rId11" Type="http://schemas.openxmlformats.org/officeDocument/2006/relationships/slideLayout" Target="../slideLayouts/slideLayout1760.xml"/><Relationship Id="rId10" Type="http://schemas.openxmlformats.org/officeDocument/2006/relationships/slideLayout" Target="../slideLayouts/slideLayout1759.xml"/><Relationship Id="rId1" Type="http://schemas.openxmlformats.org/officeDocument/2006/relationships/slideLayout" Target="../slideLayouts/slideLayout1750.xml"/></Relationships>
</file>

<file path=ppt/slideMasters/_rels/slideMaster1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69.xml"/><Relationship Id="rId8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66.xml"/><Relationship Id="rId5" Type="http://schemas.openxmlformats.org/officeDocument/2006/relationships/slideLayout" Target="../slideLayouts/slideLayout1765.xml"/><Relationship Id="rId4" Type="http://schemas.openxmlformats.org/officeDocument/2006/relationships/slideLayout" Target="../slideLayouts/slideLayout1764.xml"/><Relationship Id="rId3" Type="http://schemas.openxmlformats.org/officeDocument/2006/relationships/slideLayout" Target="../slideLayouts/slideLayout1763.xml"/><Relationship Id="rId2" Type="http://schemas.openxmlformats.org/officeDocument/2006/relationships/slideLayout" Target="../slideLayouts/slideLayout1762.xml"/><Relationship Id="rId12" Type="http://schemas.openxmlformats.org/officeDocument/2006/relationships/theme" Target="../theme/theme161.xml"/><Relationship Id="rId11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0.xml"/><Relationship Id="rId1" Type="http://schemas.openxmlformats.org/officeDocument/2006/relationships/slideLayout" Target="../slideLayouts/slideLayout1761.xml"/></Relationships>
</file>

<file path=ppt/slideMasters/_rels/slideMaster1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80.xml"/><Relationship Id="rId8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78.xml"/><Relationship Id="rId6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5.xml"/><Relationship Id="rId3" Type="http://schemas.openxmlformats.org/officeDocument/2006/relationships/slideLayout" Target="../slideLayouts/slideLayout1774.xml"/><Relationship Id="rId2" Type="http://schemas.openxmlformats.org/officeDocument/2006/relationships/slideLayout" Target="../slideLayouts/slideLayout1773.xml"/><Relationship Id="rId12" Type="http://schemas.openxmlformats.org/officeDocument/2006/relationships/theme" Target="../theme/theme162.xml"/><Relationship Id="rId11" Type="http://schemas.openxmlformats.org/officeDocument/2006/relationships/slideLayout" Target="../slideLayouts/slideLayout1782.xml"/><Relationship Id="rId10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72.xml"/></Relationships>
</file>

<file path=ppt/slideMasters/_rels/slideMaster1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91.xml"/><Relationship Id="rId8" Type="http://schemas.openxmlformats.org/officeDocument/2006/relationships/slideLayout" Target="../slideLayouts/slideLayout1790.xml"/><Relationship Id="rId7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88.xml"/><Relationship Id="rId5" Type="http://schemas.openxmlformats.org/officeDocument/2006/relationships/slideLayout" Target="../slideLayouts/slideLayout1787.xml"/><Relationship Id="rId4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5.xml"/><Relationship Id="rId2" Type="http://schemas.openxmlformats.org/officeDocument/2006/relationships/slideLayout" Target="../slideLayouts/slideLayout1784.xml"/><Relationship Id="rId12" Type="http://schemas.openxmlformats.org/officeDocument/2006/relationships/theme" Target="../theme/theme163.xml"/><Relationship Id="rId11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83.xml"/></Relationships>
</file>

<file path=ppt/slideMasters/_rels/slideMaster1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02.xml"/><Relationship Id="rId8" Type="http://schemas.openxmlformats.org/officeDocument/2006/relationships/slideLayout" Target="../slideLayouts/slideLayout1801.xml"/><Relationship Id="rId7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7.xml"/><Relationship Id="rId3" Type="http://schemas.openxmlformats.org/officeDocument/2006/relationships/slideLayout" Target="../slideLayouts/slideLayout1796.xml"/><Relationship Id="rId2" Type="http://schemas.openxmlformats.org/officeDocument/2006/relationships/slideLayout" Target="../slideLayouts/slideLayout1795.xml"/><Relationship Id="rId12" Type="http://schemas.openxmlformats.org/officeDocument/2006/relationships/theme" Target="../theme/theme164.xml"/><Relationship Id="rId11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3.xml"/><Relationship Id="rId1" Type="http://schemas.openxmlformats.org/officeDocument/2006/relationships/slideLayout" Target="../slideLayouts/slideLayout1794.xml"/></Relationships>
</file>

<file path=ppt/slideMasters/_rels/slideMaster1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13.xml"/><Relationship Id="rId8" Type="http://schemas.openxmlformats.org/officeDocument/2006/relationships/slideLayout" Target="../slideLayouts/slideLayout1812.xml"/><Relationship Id="rId7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8.xml"/><Relationship Id="rId3" Type="http://schemas.openxmlformats.org/officeDocument/2006/relationships/slideLayout" Target="../slideLayouts/slideLayout1807.xml"/><Relationship Id="rId2" Type="http://schemas.openxmlformats.org/officeDocument/2006/relationships/slideLayout" Target="../slideLayouts/slideLayout1806.xml"/><Relationship Id="rId12" Type="http://schemas.openxmlformats.org/officeDocument/2006/relationships/theme" Target="../theme/theme165.xml"/><Relationship Id="rId11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14.xml"/><Relationship Id="rId1" Type="http://schemas.openxmlformats.org/officeDocument/2006/relationships/slideLayout" Target="../slideLayouts/slideLayout1805.xml"/></Relationships>
</file>

<file path=ppt/slideMasters/_rels/slideMaster1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24.xml"/><Relationship Id="rId8" Type="http://schemas.openxmlformats.org/officeDocument/2006/relationships/slideLayout" Target="../slideLayouts/slideLayout1823.xml"/><Relationship Id="rId7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9.xml"/><Relationship Id="rId3" Type="http://schemas.openxmlformats.org/officeDocument/2006/relationships/slideLayout" Target="../slideLayouts/slideLayout1818.xml"/><Relationship Id="rId2" Type="http://schemas.openxmlformats.org/officeDocument/2006/relationships/slideLayout" Target="../slideLayouts/slideLayout1817.xml"/><Relationship Id="rId12" Type="http://schemas.openxmlformats.org/officeDocument/2006/relationships/theme" Target="../theme/theme166.xml"/><Relationship Id="rId11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816.xml"/></Relationships>
</file>

<file path=ppt/slideMasters/_rels/slideMaster1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35.xml"/><Relationship Id="rId8" Type="http://schemas.openxmlformats.org/officeDocument/2006/relationships/slideLayout" Target="../slideLayouts/slideLayout1834.xml"/><Relationship Id="rId7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30.xml"/><Relationship Id="rId3" Type="http://schemas.openxmlformats.org/officeDocument/2006/relationships/slideLayout" Target="../slideLayouts/slideLayout1829.xml"/><Relationship Id="rId2" Type="http://schemas.openxmlformats.org/officeDocument/2006/relationships/slideLayout" Target="../slideLayouts/slideLayout1828.xml"/><Relationship Id="rId12" Type="http://schemas.openxmlformats.org/officeDocument/2006/relationships/theme" Target="../theme/theme167.xml"/><Relationship Id="rId11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36.xml"/><Relationship Id="rId1" Type="http://schemas.openxmlformats.org/officeDocument/2006/relationships/slideLayout" Target="../slideLayouts/slideLayout1827.xml"/></Relationships>
</file>

<file path=ppt/slideMasters/_rels/slideMaster1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46.xml"/><Relationship Id="rId8" Type="http://schemas.openxmlformats.org/officeDocument/2006/relationships/slideLayout" Target="../slideLayouts/slideLayout1845.xml"/><Relationship Id="rId7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41.xml"/><Relationship Id="rId3" Type="http://schemas.openxmlformats.org/officeDocument/2006/relationships/slideLayout" Target="../slideLayouts/slideLayout1840.xml"/><Relationship Id="rId2" Type="http://schemas.openxmlformats.org/officeDocument/2006/relationships/slideLayout" Target="../slideLayouts/slideLayout1839.xml"/><Relationship Id="rId12" Type="http://schemas.openxmlformats.org/officeDocument/2006/relationships/theme" Target="../theme/theme168.xml"/><Relationship Id="rId11" Type="http://schemas.openxmlformats.org/officeDocument/2006/relationships/slideLayout" Target="../slideLayouts/slideLayout1848.xml"/><Relationship Id="rId10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38.xml"/></Relationships>
</file>

<file path=ppt/slideMasters/_rels/slideMaster1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7.xml"/><Relationship Id="rId8" Type="http://schemas.openxmlformats.org/officeDocument/2006/relationships/slideLayout" Target="../slideLayouts/slideLayout1856.xml"/><Relationship Id="rId7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3" Type="http://schemas.openxmlformats.org/officeDocument/2006/relationships/slideLayout" Target="../slideLayouts/slideLayout1851.xml"/><Relationship Id="rId2" Type="http://schemas.openxmlformats.org/officeDocument/2006/relationships/slideLayout" Target="../slideLayouts/slideLayout1850.xml"/><Relationship Id="rId12" Type="http://schemas.openxmlformats.org/officeDocument/2006/relationships/theme" Target="../theme/theme169.xml"/><Relationship Id="rId11" Type="http://schemas.openxmlformats.org/officeDocument/2006/relationships/slideLayout" Target="../slideLayouts/slideLayout1859.xml"/><Relationship Id="rId10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49.xml"/></Relationships>
</file>

<file path=ppt/slideMasters/_rels/slideMaster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8.xml"/><Relationship Id="rId12" Type="http://schemas.openxmlformats.org/officeDocument/2006/relationships/theme" Target="../theme/theme17.xml"/><Relationship Id="rId11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77.xml"/></Relationships>
</file>

<file path=ppt/slideMasters/_rels/slideMaster1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68.xml"/><Relationship Id="rId8" Type="http://schemas.openxmlformats.org/officeDocument/2006/relationships/slideLayout" Target="../slideLayouts/slideLayout1867.xml"/><Relationship Id="rId7" Type="http://schemas.openxmlformats.org/officeDocument/2006/relationships/slideLayout" Target="../slideLayouts/slideLayout1866.xml"/><Relationship Id="rId6" Type="http://schemas.openxmlformats.org/officeDocument/2006/relationships/slideLayout" Target="../slideLayouts/slideLayout1865.xml"/><Relationship Id="rId5" Type="http://schemas.openxmlformats.org/officeDocument/2006/relationships/slideLayout" Target="../slideLayouts/slideLayout1864.xml"/><Relationship Id="rId4" Type="http://schemas.openxmlformats.org/officeDocument/2006/relationships/slideLayout" Target="../slideLayouts/slideLayout1863.xml"/><Relationship Id="rId3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61.xml"/><Relationship Id="rId12" Type="http://schemas.openxmlformats.org/officeDocument/2006/relationships/theme" Target="../theme/theme170.xml"/><Relationship Id="rId11" Type="http://schemas.openxmlformats.org/officeDocument/2006/relationships/slideLayout" Target="../slideLayouts/slideLayout1870.xml"/><Relationship Id="rId10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0.xml"/></Relationships>
</file>

<file path=ppt/slideMasters/_rels/slideMaster1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79.xml"/><Relationship Id="rId8" Type="http://schemas.openxmlformats.org/officeDocument/2006/relationships/slideLayout" Target="../slideLayouts/slideLayout1878.xml"/><Relationship Id="rId7" Type="http://schemas.openxmlformats.org/officeDocument/2006/relationships/slideLayout" Target="../slideLayouts/slideLayout1877.xml"/><Relationship Id="rId6" Type="http://schemas.openxmlformats.org/officeDocument/2006/relationships/slideLayout" Target="../slideLayouts/slideLayout1876.xml"/><Relationship Id="rId5" Type="http://schemas.openxmlformats.org/officeDocument/2006/relationships/slideLayout" Target="../slideLayouts/slideLayout1875.xml"/><Relationship Id="rId4" Type="http://schemas.openxmlformats.org/officeDocument/2006/relationships/slideLayout" Target="../slideLayouts/slideLayout1874.xml"/><Relationship Id="rId3" Type="http://schemas.openxmlformats.org/officeDocument/2006/relationships/slideLayout" Target="../slideLayouts/slideLayout1873.xml"/><Relationship Id="rId2" Type="http://schemas.openxmlformats.org/officeDocument/2006/relationships/slideLayout" Target="../slideLayouts/slideLayout1872.xml"/><Relationship Id="rId12" Type="http://schemas.openxmlformats.org/officeDocument/2006/relationships/theme" Target="../theme/theme171.xml"/><Relationship Id="rId11" Type="http://schemas.openxmlformats.org/officeDocument/2006/relationships/slideLayout" Target="../slideLayouts/slideLayout1881.xml"/><Relationship Id="rId10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1.xml"/></Relationships>
</file>

<file path=ppt/slideMasters/_rels/slideMaster1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90.xml"/><Relationship Id="rId8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88.xml"/><Relationship Id="rId6" Type="http://schemas.openxmlformats.org/officeDocument/2006/relationships/slideLayout" Target="../slideLayouts/slideLayout1887.xml"/><Relationship Id="rId5" Type="http://schemas.openxmlformats.org/officeDocument/2006/relationships/slideLayout" Target="../slideLayouts/slideLayout1886.xml"/><Relationship Id="rId4" Type="http://schemas.openxmlformats.org/officeDocument/2006/relationships/slideLayout" Target="../slideLayouts/slideLayout1885.xml"/><Relationship Id="rId3" Type="http://schemas.openxmlformats.org/officeDocument/2006/relationships/slideLayout" Target="../slideLayouts/slideLayout1884.xml"/><Relationship Id="rId2" Type="http://schemas.openxmlformats.org/officeDocument/2006/relationships/slideLayout" Target="../slideLayouts/slideLayout1883.xml"/><Relationship Id="rId12" Type="http://schemas.openxmlformats.org/officeDocument/2006/relationships/theme" Target="../theme/theme172.xml"/><Relationship Id="rId11" Type="http://schemas.openxmlformats.org/officeDocument/2006/relationships/slideLayout" Target="../slideLayouts/slideLayout1892.xml"/><Relationship Id="rId10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82.xml"/></Relationships>
</file>

<file path=ppt/slideMasters/_rels/slideMaster1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01.xml"/><Relationship Id="rId8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4" Type="http://schemas.openxmlformats.org/officeDocument/2006/relationships/slideLayout" Target="../slideLayouts/slideLayout1896.xml"/><Relationship Id="rId3" Type="http://schemas.openxmlformats.org/officeDocument/2006/relationships/slideLayout" Target="../slideLayouts/slideLayout1895.xml"/><Relationship Id="rId2" Type="http://schemas.openxmlformats.org/officeDocument/2006/relationships/slideLayout" Target="../slideLayouts/slideLayout1894.xml"/><Relationship Id="rId12" Type="http://schemas.openxmlformats.org/officeDocument/2006/relationships/theme" Target="../theme/theme173.xml"/><Relationship Id="rId11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893.xml"/></Relationships>
</file>

<file path=ppt/slideMasters/_rels/slideMaster1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12.xml"/><Relationship Id="rId8" Type="http://schemas.openxmlformats.org/officeDocument/2006/relationships/slideLayout" Target="../slideLayouts/slideLayout1911.xml"/><Relationship Id="rId7" Type="http://schemas.openxmlformats.org/officeDocument/2006/relationships/slideLayout" Target="../slideLayouts/slideLayout1910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3" Type="http://schemas.openxmlformats.org/officeDocument/2006/relationships/slideLayout" Target="../slideLayouts/slideLayout1906.xml"/><Relationship Id="rId2" Type="http://schemas.openxmlformats.org/officeDocument/2006/relationships/slideLayout" Target="../slideLayouts/slideLayout1905.xml"/><Relationship Id="rId12" Type="http://schemas.openxmlformats.org/officeDocument/2006/relationships/theme" Target="../theme/theme174.xml"/><Relationship Id="rId11" Type="http://schemas.openxmlformats.org/officeDocument/2006/relationships/slideLayout" Target="../slideLayouts/slideLayout1914.xml"/><Relationship Id="rId10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04.xml"/></Relationships>
</file>

<file path=ppt/slideMasters/_rels/slideMaster1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23.xml"/><Relationship Id="rId8" Type="http://schemas.openxmlformats.org/officeDocument/2006/relationships/slideLayout" Target="../slideLayouts/slideLayout1922.xml"/><Relationship Id="rId7" Type="http://schemas.openxmlformats.org/officeDocument/2006/relationships/slideLayout" Target="../slideLayouts/slideLayout1921.xml"/><Relationship Id="rId6" Type="http://schemas.openxmlformats.org/officeDocument/2006/relationships/slideLayout" Target="../slideLayouts/slideLayout1920.xml"/><Relationship Id="rId5" Type="http://schemas.openxmlformats.org/officeDocument/2006/relationships/slideLayout" Target="../slideLayouts/slideLayout1919.xml"/><Relationship Id="rId4" Type="http://schemas.openxmlformats.org/officeDocument/2006/relationships/slideLayout" Target="../slideLayouts/slideLayout1918.xml"/><Relationship Id="rId3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16.xml"/><Relationship Id="rId12" Type="http://schemas.openxmlformats.org/officeDocument/2006/relationships/theme" Target="../theme/theme175.xml"/><Relationship Id="rId11" Type="http://schemas.openxmlformats.org/officeDocument/2006/relationships/slideLayout" Target="../slideLayouts/slideLayout1925.xml"/><Relationship Id="rId10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15.xml"/></Relationships>
</file>

<file path=ppt/slideMasters/_rels/slideMaster1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34.xml"/><Relationship Id="rId8" Type="http://schemas.openxmlformats.org/officeDocument/2006/relationships/slideLayout" Target="../slideLayouts/slideLayout1933.xml"/><Relationship Id="rId7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1.xml"/><Relationship Id="rId5" Type="http://schemas.openxmlformats.org/officeDocument/2006/relationships/slideLayout" Target="../slideLayouts/slideLayout1930.xml"/><Relationship Id="rId4" Type="http://schemas.openxmlformats.org/officeDocument/2006/relationships/slideLayout" Target="../slideLayouts/slideLayout1929.xml"/><Relationship Id="rId3" Type="http://schemas.openxmlformats.org/officeDocument/2006/relationships/slideLayout" Target="../slideLayouts/slideLayout1928.xml"/><Relationship Id="rId2" Type="http://schemas.openxmlformats.org/officeDocument/2006/relationships/slideLayout" Target="../slideLayouts/slideLayout1927.xml"/><Relationship Id="rId12" Type="http://schemas.openxmlformats.org/officeDocument/2006/relationships/theme" Target="../theme/theme176.xml"/><Relationship Id="rId11" Type="http://schemas.openxmlformats.org/officeDocument/2006/relationships/slideLayout" Target="../slideLayouts/slideLayout1936.xml"/><Relationship Id="rId10" Type="http://schemas.openxmlformats.org/officeDocument/2006/relationships/slideLayout" Target="../slideLayouts/slideLayout1935.xml"/><Relationship Id="rId1" Type="http://schemas.openxmlformats.org/officeDocument/2006/relationships/slideLayout" Target="../slideLayouts/slideLayout1926.xml"/></Relationships>
</file>

<file path=ppt/slideMasters/_rels/slideMaster1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45.xml"/><Relationship Id="rId8" Type="http://schemas.openxmlformats.org/officeDocument/2006/relationships/slideLayout" Target="../slideLayouts/slideLayout1944.xml"/><Relationship Id="rId7" Type="http://schemas.openxmlformats.org/officeDocument/2006/relationships/slideLayout" Target="../slideLayouts/slideLayout1943.xml"/><Relationship Id="rId6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40.xml"/><Relationship Id="rId3" Type="http://schemas.openxmlformats.org/officeDocument/2006/relationships/slideLayout" Target="../slideLayouts/slideLayout1939.xml"/><Relationship Id="rId2" Type="http://schemas.openxmlformats.org/officeDocument/2006/relationships/slideLayout" Target="../slideLayouts/slideLayout1938.xml"/><Relationship Id="rId12" Type="http://schemas.openxmlformats.org/officeDocument/2006/relationships/theme" Target="../theme/theme177.xml"/><Relationship Id="rId11" Type="http://schemas.openxmlformats.org/officeDocument/2006/relationships/slideLayout" Target="../slideLayouts/slideLayout1947.xml"/><Relationship Id="rId10" Type="http://schemas.openxmlformats.org/officeDocument/2006/relationships/slideLayout" Target="../slideLayouts/slideLayout1946.xml"/><Relationship Id="rId1" Type="http://schemas.openxmlformats.org/officeDocument/2006/relationships/slideLayout" Target="../slideLayouts/slideLayout1937.xml"/></Relationships>
</file>

<file path=ppt/slideMasters/_rels/slideMaster1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56.xml"/><Relationship Id="rId8" Type="http://schemas.openxmlformats.org/officeDocument/2006/relationships/slideLayout" Target="../slideLayouts/slideLayout1955.xml"/><Relationship Id="rId7" Type="http://schemas.openxmlformats.org/officeDocument/2006/relationships/slideLayout" Target="../slideLayouts/slideLayout1954.xml"/><Relationship Id="rId6" Type="http://schemas.openxmlformats.org/officeDocument/2006/relationships/slideLayout" Target="../slideLayouts/slideLayout1953.xml"/><Relationship Id="rId5" Type="http://schemas.openxmlformats.org/officeDocument/2006/relationships/slideLayout" Target="../slideLayouts/slideLayout1952.xml"/><Relationship Id="rId4" Type="http://schemas.openxmlformats.org/officeDocument/2006/relationships/slideLayout" Target="../slideLayouts/slideLayout1951.xml"/><Relationship Id="rId3" Type="http://schemas.openxmlformats.org/officeDocument/2006/relationships/slideLayout" Target="../slideLayouts/slideLayout1950.xml"/><Relationship Id="rId2" Type="http://schemas.openxmlformats.org/officeDocument/2006/relationships/slideLayout" Target="../slideLayouts/slideLayout1949.xml"/><Relationship Id="rId12" Type="http://schemas.openxmlformats.org/officeDocument/2006/relationships/theme" Target="../theme/theme178.xml"/><Relationship Id="rId11" Type="http://schemas.openxmlformats.org/officeDocument/2006/relationships/slideLayout" Target="../slideLayouts/slideLayout1958.xml"/><Relationship Id="rId10" Type="http://schemas.openxmlformats.org/officeDocument/2006/relationships/slideLayout" Target="../slideLayouts/slideLayout1957.xml"/><Relationship Id="rId1" Type="http://schemas.openxmlformats.org/officeDocument/2006/relationships/slideLayout" Target="../slideLayouts/slideLayout1948.xml"/></Relationships>
</file>

<file path=ppt/slideMasters/_rels/slideMaster1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7.xml"/><Relationship Id="rId8" Type="http://schemas.openxmlformats.org/officeDocument/2006/relationships/slideLayout" Target="../slideLayouts/slideLayout1966.xml"/><Relationship Id="rId7" Type="http://schemas.openxmlformats.org/officeDocument/2006/relationships/slideLayout" Target="../slideLayouts/slideLayout1965.xml"/><Relationship Id="rId6" Type="http://schemas.openxmlformats.org/officeDocument/2006/relationships/slideLayout" Target="../slideLayouts/slideLayout1964.xml"/><Relationship Id="rId5" Type="http://schemas.openxmlformats.org/officeDocument/2006/relationships/slideLayout" Target="../slideLayouts/slideLayout1963.xml"/><Relationship Id="rId4" Type="http://schemas.openxmlformats.org/officeDocument/2006/relationships/slideLayout" Target="../slideLayouts/slideLayout1962.xml"/><Relationship Id="rId3" Type="http://schemas.openxmlformats.org/officeDocument/2006/relationships/slideLayout" Target="../slideLayouts/slideLayout1961.xml"/><Relationship Id="rId2" Type="http://schemas.openxmlformats.org/officeDocument/2006/relationships/slideLayout" Target="../slideLayouts/slideLayout1960.xml"/><Relationship Id="rId12" Type="http://schemas.openxmlformats.org/officeDocument/2006/relationships/theme" Target="../theme/theme179.xml"/><Relationship Id="rId11" Type="http://schemas.openxmlformats.org/officeDocument/2006/relationships/slideLayout" Target="../slideLayouts/slideLayout1969.xml"/><Relationship Id="rId10" Type="http://schemas.openxmlformats.org/officeDocument/2006/relationships/slideLayout" Target="../slideLayouts/slideLayout1968.xml"/><Relationship Id="rId1" Type="http://schemas.openxmlformats.org/officeDocument/2006/relationships/slideLayout" Target="../slideLayouts/slideLayout1959.xml"/></Relationships>
</file>

<file path=ppt/slideMasters/_rels/slideMaster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90.xml"/><Relationship Id="rId2" Type="http://schemas.openxmlformats.org/officeDocument/2006/relationships/slideLayout" Target="../slideLayouts/slideLayout189.xml"/><Relationship Id="rId12" Type="http://schemas.openxmlformats.org/officeDocument/2006/relationships/theme" Target="../theme/theme18.xml"/><Relationship Id="rId11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88.xml"/></Relationships>
</file>

<file path=ppt/slideMasters/_rels/slideMaster1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78.xml"/><Relationship Id="rId8" Type="http://schemas.openxmlformats.org/officeDocument/2006/relationships/slideLayout" Target="../slideLayouts/slideLayout1977.xml"/><Relationship Id="rId7" Type="http://schemas.openxmlformats.org/officeDocument/2006/relationships/slideLayout" Target="../slideLayouts/slideLayout1976.xml"/><Relationship Id="rId6" Type="http://schemas.openxmlformats.org/officeDocument/2006/relationships/slideLayout" Target="../slideLayouts/slideLayout1975.xml"/><Relationship Id="rId5" Type="http://schemas.openxmlformats.org/officeDocument/2006/relationships/slideLayout" Target="../slideLayouts/slideLayout1974.xml"/><Relationship Id="rId4" Type="http://schemas.openxmlformats.org/officeDocument/2006/relationships/slideLayout" Target="../slideLayouts/slideLayout1973.xml"/><Relationship Id="rId3" Type="http://schemas.openxmlformats.org/officeDocument/2006/relationships/slideLayout" Target="../slideLayouts/slideLayout1972.xml"/><Relationship Id="rId2" Type="http://schemas.openxmlformats.org/officeDocument/2006/relationships/slideLayout" Target="../slideLayouts/slideLayout1971.xml"/><Relationship Id="rId12" Type="http://schemas.openxmlformats.org/officeDocument/2006/relationships/theme" Target="../theme/theme180.xml"/><Relationship Id="rId11" Type="http://schemas.openxmlformats.org/officeDocument/2006/relationships/slideLayout" Target="../slideLayouts/slideLayout1980.xml"/><Relationship Id="rId10" Type="http://schemas.openxmlformats.org/officeDocument/2006/relationships/slideLayout" Target="../slideLayouts/slideLayout1979.xml"/><Relationship Id="rId1" Type="http://schemas.openxmlformats.org/officeDocument/2006/relationships/slideLayout" Target="../slideLayouts/slideLayout1970.xml"/></Relationships>
</file>

<file path=ppt/slideMasters/_rels/slideMaster1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89.xml"/><Relationship Id="rId8" Type="http://schemas.openxmlformats.org/officeDocument/2006/relationships/slideLayout" Target="../slideLayouts/slideLayout1988.xml"/><Relationship Id="rId7" Type="http://schemas.openxmlformats.org/officeDocument/2006/relationships/slideLayout" Target="../slideLayouts/slideLayout1987.xml"/><Relationship Id="rId6" Type="http://schemas.openxmlformats.org/officeDocument/2006/relationships/slideLayout" Target="../slideLayouts/slideLayout1986.xml"/><Relationship Id="rId5" Type="http://schemas.openxmlformats.org/officeDocument/2006/relationships/slideLayout" Target="../slideLayouts/slideLayout1985.xml"/><Relationship Id="rId4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82.xml"/><Relationship Id="rId12" Type="http://schemas.openxmlformats.org/officeDocument/2006/relationships/theme" Target="../theme/theme181.xml"/><Relationship Id="rId11" Type="http://schemas.openxmlformats.org/officeDocument/2006/relationships/slideLayout" Target="../slideLayouts/slideLayout1991.xml"/><Relationship Id="rId10" Type="http://schemas.openxmlformats.org/officeDocument/2006/relationships/slideLayout" Target="../slideLayouts/slideLayout1990.xml"/><Relationship Id="rId1" Type="http://schemas.openxmlformats.org/officeDocument/2006/relationships/slideLayout" Target="../slideLayouts/slideLayout1981.xml"/></Relationships>
</file>

<file path=ppt/slideMasters/_rels/slideMaster1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00.xml"/><Relationship Id="rId8" Type="http://schemas.openxmlformats.org/officeDocument/2006/relationships/slideLayout" Target="../slideLayouts/slideLayout1999.xml"/><Relationship Id="rId7" Type="http://schemas.openxmlformats.org/officeDocument/2006/relationships/slideLayout" Target="../slideLayouts/slideLayout1998.xml"/><Relationship Id="rId6" Type="http://schemas.openxmlformats.org/officeDocument/2006/relationships/slideLayout" Target="../slideLayouts/slideLayout1997.xml"/><Relationship Id="rId5" Type="http://schemas.openxmlformats.org/officeDocument/2006/relationships/slideLayout" Target="../slideLayouts/slideLayout1996.xml"/><Relationship Id="rId4" Type="http://schemas.openxmlformats.org/officeDocument/2006/relationships/slideLayout" Target="../slideLayouts/slideLayout1995.xml"/><Relationship Id="rId3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93.xml"/><Relationship Id="rId12" Type="http://schemas.openxmlformats.org/officeDocument/2006/relationships/theme" Target="../theme/theme182.xml"/><Relationship Id="rId11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2001.xml"/><Relationship Id="rId1" Type="http://schemas.openxmlformats.org/officeDocument/2006/relationships/slideLayout" Target="../slideLayouts/slideLayout1992.xml"/></Relationships>
</file>

<file path=ppt/slideMasters/_rels/slideMaster1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11.xml"/><Relationship Id="rId8" Type="http://schemas.openxmlformats.org/officeDocument/2006/relationships/slideLayout" Target="../slideLayouts/slideLayout2010.xml"/><Relationship Id="rId7" Type="http://schemas.openxmlformats.org/officeDocument/2006/relationships/slideLayout" Target="../slideLayouts/slideLayout2009.xml"/><Relationship Id="rId6" Type="http://schemas.openxmlformats.org/officeDocument/2006/relationships/slideLayout" Target="../slideLayouts/slideLayout2008.xml"/><Relationship Id="rId5" Type="http://schemas.openxmlformats.org/officeDocument/2006/relationships/slideLayout" Target="../slideLayouts/slideLayout2007.xml"/><Relationship Id="rId4" Type="http://schemas.openxmlformats.org/officeDocument/2006/relationships/slideLayout" Target="../slideLayouts/slideLayout2006.xml"/><Relationship Id="rId3" Type="http://schemas.openxmlformats.org/officeDocument/2006/relationships/slideLayout" Target="../slideLayouts/slideLayout2005.xml"/><Relationship Id="rId2" Type="http://schemas.openxmlformats.org/officeDocument/2006/relationships/slideLayout" Target="../slideLayouts/slideLayout2004.xml"/><Relationship Id="rId12" Type="http://schemas.openxmlformats.org/officeDocument/2006/relationships/theme" Target="../theme/theme183.xml"/><Relationship Id="rId11" Type="http://schemas.openxmlformats.org/officeDocument/2006/relationships/slideLayout" Target="../slideLayouts/slideLayout2013.xml"/><Relationship Id="rId10" Type="http://schemas.openxmlformats.org/officeDocument/2006/relationships/slideLayout" Target="../slideLayouts/slideLayout2012.xml"/><Relationship Id="rId1" Type="http://schemas.openxmlformats.org/officeDocument/2006/relationships/slideLayout" Target="../slideLayouts/slideLayout2003.xml"/></Relationships>
</file>

<file path=ppt/slideMasters/_rels/slideMaster1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22.xml"/><Relationship Id="rId8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0.xml"/><Relationship Id="rId6" Type="http://schemas.openxmlformats.org/officeDocument/2006/relationships/slideLayout" Target="../slideLayouts/slideLayout2019.xml"/><Relationship Id="rId5" Type="http://schemas.openxmlformats.org/officeDocument/2006/relationships/slideLayout" Target="../slideLayouts/slideLayout2018.xml"/><Relationship Id="rId4" Type="http://schemas.openxmlformats.org/officeDocument/2006/relationships/slideLayout" Target="../slideLayouts/slideLayout2017.xml"/><Relationship Id="rId3" Type="http://schemas.openxmlformats.org/officeDocument/2006/relationships/slideLayout" Target="../slideLayouts/slideLayout2016.xml"/><Relationship Id="rId2" Type="http://schemas.openxmlformats.org/officeDocument/2006/relationships/slideLayout" Target="../slideLayouts/slideLayout2015.xml"/><Relationship Id="rId12" Type="http://schemas.openxmlformats.org/officeDocument/2006/relationships/theme" Target="../theme/theme184.xml"/><Relationship Id="rId11" Type="http://schemas.openxmlformats.org/officeDocument/2006/relationships/slideLayout" Target="../slideLayouts/slideLayout2024.xml"/><Relationship Id="rId10" Type="http://schemas.openxmlformats.org/officeDocument/2006/relationships/slideLayout" Target="../slideLayouts/slideLayout2023.xml"/><Relationship Id="rId1" Type="http://schemas.openxmlformats.org/officeDocument/2006/relationships/slideLayout" Target="../slideLayouts/slideLayout2014.xml"/></Relationships>
</file>

<file path=ppt/slideMasters/_rels/slideMaster1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33.xml"/><Relationship Id="rId8" Type="http://schemas.openxmlformats.org/officeDocument/2006/relationships/slideLayout" Target="../slideLayouts/slideLayout2032.xml"/><Relationship Id="rId7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0.xml"/><Relationship Id="rId5" Type="http://schemas.openxmlformats.org/officeDocument/2006/relationships/slideLayout" Target="../slideLayouts/slideLayout2029.xml"/><Relationship Id="rId4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2027.xml"/><Relationship Id="rId2" Type="http://schemas.openxmlformats.org/officeDocument/2006/relationships/slideLayout" Target="../slideLayouts/slideLayout2026.xml"/><Relationship Id="rId12" Type="http://schemas.openxmlformats.org/officeDocument/2006/relationships/theme" Target="../theme/theme185.xml"/><Relationship Id="rId11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34.xml"/><Relationship Id="rId1" Type="http://schemas.openxmlformats.org/officeDocument/2006/relationships/slideLayout" Target="../slideLayouts/slideLayout2025.xml"/></Relationships>
</file>

<file path=ppt/slideMasters/_rels/slideMaster1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44.xml"/><Relationship Id="rId8" Type="http://schemas.openxmlformats.org/officeDocument/2006/relationships/slideLayout" Target="../slideLayouts/slideLayout2043.xml"/><Relationship Id="rId7" Type="http://schemas.openxmlformats.org/officeDocument/2006/relationships/slideLayout" Target="../slideLayouts/slideLayout2042.xml"/><Relationship Id="rId6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9.xml"/><Relationship Id="rId3" Type="http://schemas.openxmlformats.org/officeDocument/2006/relationships/slideLayout" Target="../slideLayouts/slideLayout2038.xml"/><Relationship Id="rId2" Type="http://schemas.openxmlformats.org/officeDocument/2006/relationships/slideLayout" Target="../slideLayouts/slideLayout2037.xml"/><Relationship Id="rId12" Type="http://schemas.openxmlformats.org/officeDocument/2006/relationships/theme" Target="../theme/theme186.xml"/><Relationship Id="rId11" Type="http://schemas.openxmlformats.org/officeDocument/2006/relationships/slideLayout" Target="../slideLayouts/slideLayout2046.xml"/><Relationship Id="rId10" Type="http://schemas.openxmlformats.org/officeDocument/2006/relationships/slideLayout" Target="../slideLayouts/slideLayout2045.xml"/><Relationship Id="rId1" Type="http://schemas.openxmlformats.org/officeDocument/2006/relationships/slideLayout" Target="../slideLayouts/slideLayout2036.xml"/></Relationships>
</file>

<file path=ppt/slideMasters/_rels/slideMaster1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55.xml"/><Relationship Id="rId8" Type="http://schemas.openxmlformats.org/officeDocument/2006/relationships/slideLayout" Target="../slideLayouts/slideLayout2054.xml"/><Relationship Id="rId7" Type="http://schemas.openxmlformats.org/officeDocument/2006/relationships/slideLayout" Target="../slideLayouts/slideLayout2053.xml"/><Relationship Id="rId6" Type="http://schemas.openxmlformats.org/officeDocument/2006/relationships/slideLayout" Target="../slideLayouts/slideLayout2052.xml"/><Relationship Id="rId5" Type="http://schemas.openxmlformats.org/officeDocument/2006/relationships/slideLayout" Target="../slideLayouts/slideLayout2051.xml"/><Relationship Id="rId4" Type="http://schemas.openxmlformats.org/officeDocument/2006/relationships/slideLayout" Target="../slideLayouts/slideLayout2050.xml"/><Relationship Id="rId3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48.xml"/><Relationship Id="rId12" Type="http://schemas.openxmlformats.org/officeDocument/2006/relationships/theme" Target="../theme/theme187.xml"/><Relationship Id="rId11" Type="http://schemas.openxmlformats.org/officeDocument/2006/relationships/slideLayout" Target="../slideLayouts/slideLayout2057.xml"/><Relationship Id="rId10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47.xml"/></Relationships>
</file>

<file path=ppt/slideMasters/_rels/slideMaster1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66.xml"/><Relationship Id="rId8" Type="http://schemas.openxmlformats.org/officeDocument/2006/relationships/slideLayout" Target="../slideLayouts/slideLayout2065.xml"/><Relationship Id="rId7" Type="http://schemas.openxmlformats.org/officeDocument/2006/relationships/slideLayout" Target="../slideLayouts/slideLayout2064.xml"/><Relationship Id="rId6" Type="http://schemas.openxmlformats.org/officeDocument/2006/relationships/slideLayout" Target="../slideLayouts/slideLayout2063.xml"/><Relationship Id="rId5" Type="http://schemas.openxmlformats.org/officeDocument/2006/relationships/slideLayout" Target="../slideLayouts/slideLayout2062.xml"/><Relationship Id="rId4" Type="http://schemas.openxmlformats.org/officeDocument/2006/relationships/slideLayout" Target="../slideLayouts/slideLayout2061.xml"/><Relationship Id="rId3" Type="http://schemas.openxmlformats.org/officeDocument/2006/relationships/slideLayout" Target="../slideLayouts/slideLayout2060.xml"/><Relationship Id="rId2" Type="http://schemas.openxmlformats.org/officeDocument/2006/relationships/slideLayout" Target="../slideLayouts/slideLayout2059.xml"/><Relationship Id="rId12" Type="http://schemas.openxmlformats.org/officeDocument/2006/relationships/theme" Target="../theme/theme188.xml"/><Relationship Id="rId11" Type="http://schemas.openxmlformats.org/officeDocument/2006/relationships/slideLayout" Target="../slideLayouts/slideLayout2068.xml"/><Relationship Id="rId10" Type="http://schemas.openxmlformats.org/officeDocument/2006/relationships/slideLayout" Target="../slideLayouts/slideLayout2067.xml"/><Relationship Id="rId1" Type="http://schemas.openxmlformats.org/officeDocument/2006/relationships/slideLayout" Target="../slideLayouts/slideLayout2058.xml"/></Relationships>
</file>

<file path=ppt/slideMasters/_rels/slideMaster1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7.xml"/><Relationship Id="rId8" Type="http://schemas.openxmlformats.org/officeDocument/2006/relationships/slideLayout" Target="../slideLayouts/slideLayout2076.xml"/><Relationship Id="rId7" Type="http://schemas.openxmlformats.org/officeDocument/2006/relationships/slideLayout" Target="../slideLayouts/slideLayout2075.xml"/><Relationship Id="rId6" Type="http://schemas.openxmlformats.org/officeDocument/2006/relationships/slideLayout" Target="../slideLayouts/slideLayout2074.xml"/><Relationship Id="rId5" Type="http://schemas.openxmlformats.org/officeDocument/2006/relationships/slideLayout" Target="../slideLayouts/slideLayout2073.xml"/><Relationship Id="rId4" Type="http://schemas.openxmlformats.org/officeDocument/2006/relationships/slideLayout" Target="../slideLayouts/slideLayout2072.xml"/><Relationship Id="rId3" Type="http://schemas.openxmlformats.org/officeDocument/2006/relationships/slideLayout" Target="../slideLayouts/slideLayout2071.xml"/><Relationship Id="rId2" Type="http://schemas.openxmlformats.org/officeDocument/2006/relationships/slideLayout" Target="../slideLayouts/slideLayout2070.xml"/><Relationship Id="rId12" Type="http://schemas.openxmlformats.org/officeDocument/2006/relationships/theme" Target="../theme/theme189.xml"/><Relationship Id="rId11" Type="http://schemas.openxmlformats.org/officeDocument/2006/relationships/slideLayout" Target="../slideLayouts/slideLayout2079.xml"/><Relationship Id="rId10" Type="http://schemas.openxmlformats.org/officeDocument/2006/relationships/slideLayout" Target="../slideLayouts/slideLayout2078.xml"/><Relationship Id="rId1" Type="http://schemas.openxmlformats.org/officeDocument/2006/relationships/slideLayout" Target="../slideLayouts/slideLayout2069.xml"/></Relationships>
</file>

<file path=ppt/slideMasters/_rels/slideMaster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.xml"/><Relationship Id="rId8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200.xml"/><Relationship Id="rId12" Type="http://schemas.openxmlformats.org/officeDocument/2006/relationships/theme" Target="../theme/theme19.xml"/><Relationship Id="rId11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99.xml"/></Relationships>
</file>

<file path=ppt/slideMasters/_rels/slideMaster1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88.xml"/><Relationship Id="rId8" Type="http://schemas.openxmlformats.org/officeDocument/2006/relationships/slideLayout" Target="../slideLayouts/slideLayout2087.xml"/><Relationship Id="rId7" Type="http://schemas.openxmlformats.org/officeDocument/2006/relationships/slideLayout" Target="../slideLayouts/slideLayout2086.xml"/><Relationship Id="rId6" Type="http://schemas.openxmlformats.org/officeDocument/2006/relationships/slideLayout" Target="../slideLayouts/slideLayout2085.xml"/><Relationship Id="rId5" Type="http://schemas.openxmlformats.org/officeDocument/2006/relationships/slideLayout" Target="../slideLayouts/slideLayout2084.xml"/><Relationship Id="rId4" Type="http://schemas.openxmlformats.org/officeDocument/2006/relationships/slideLayout" Target="../slideLayouts/slideLayout2083.xml"/><Relationship Id="rId3" Type="http://schemas.openxmlformats.org/officeDocument/2006/relationships/slideLayout" Target="../slideLayouts/slideLayout2082.xml"/><Relationship Id="rId2" Type="http://schemas.openxmlformats.org/officeDocument/2006/relationships/slideLayout" Target="../slideLayouts/slideLayout2081.xml"/><Relationship Id="rId12" Type="http://schemas.openxmlformats.org/officeDocument/2006/relationships/theme" Target="../theme/theme190.xml"/><Relationship Id="rId11" Type="http://schemas.openxmlformats.org/officeDocument/2006/relationships/slideLayout" Target="../slideLayouts/slideLayout2090.xml"/><Relationship Id="rId10" Type="http://schemas.openxmlformats.org/officeDocument/2006/relationships/slideLayout" Target="../slideLayouts/slideLayout2089.xml"/><Relationship Id="rId1" Type="http://schemas.openxmlformats.org/officeDocument/2006/relationships/slideLayout" Target="../slideLayouts/slideLayout2080.xml"/></Relationships>
</file>

<file path=ppt/slideMasters/_rels/slideMaster1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99.xml"/><Relationship Id="rId8" Type="http://schemas.openxmlformats.org/officeDocument/2006/relationships/slideLayout" Target="../slideLayouts/slideLayout2098.xml"/><Relationship Id="rId7" Type="http://schemas.openxmlformats.org/officeDocument/2006/relationships/slideLayout" Target="../slideLayouts/slideLayout2097.xml"/><Relationship Id="rId6" Type="http://schemas.openxmlformats.org/officeDocument/2006/relationships/slideLayout" Target="../slideLayouts/slideLayout2096.xml"/><Relationship Id="rId5" Type="http://schemas.openxmlformats.org/officeDocument/2006/relationships/slideLayout" Target="../slideLayouts/slideLayout2095.xml"/><Relationship Id="rId4" Type="http://schemas.openxmlformats.org/officeDocument/2006/relationships/slideLayout" Target="../slideLayouts/slideLayout2094.xml"/><Relationship Id="rId3" Type="http://schemas.openxmlformats.org/officeDocument/2006/relationships/slideLayout" Target="../slideLayouts/slideLayout2093.xml"/><Relationship Id="rId2" Type="http://schemas.openxmlformats.org/officeDocument/2006/relationships/slideLayout" Target="../slideLayouts/slideLayout2092.xml"/><Relationship Id="rId12" Type="http://schemas.openxmlformats.org/officeDocument/2006/relationships/theme" Target="../theme/theme191.xml"/><Relationship Id="rId11" Type="http://schemas.openxmlformats.org/officeDocument/2006/relationships/slideLayout" Target="../slideLayouts/slideLayout2101.xml"/><Relationship Id="rId10" Type="http://schemas.openxmlformats.org/officeDocument/2006/relationships/slideLayout" Target="../slideLayouts/slideLayout2100.xml"/><Relationship Id="rId1" Type="http://schemas.openxmlformats.org/officeDocument/2006/relationships/slideLayout" Target="../slideLayouts/slideLayout2091.xml"/></Relationships>
</file>

<file path=ppt/slideMasters/_rels/slideMaster1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10.xml"/><Relationship Id="rId8" Type="http://schemas.openxmlformats.org/officeDocument/2006/relationships/slideLayout" Target="../slideLayouts/slideLayout2109.xml"/><Relationship Id="rId7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07.xml"/><Relationship Id="rId5" Type="http://schemas.openxmlformats.org/officeDocument/2006/relationships/slideLayout" Target="../slideLayouts/slideLayout2106.xml"/><Relationship Id="rId4" Type="http://schemas.openxmlformats.org/officeDocument/2006/relationships/slideLayout" Target="../slideLayouts/slideLayout2105.xml"/><Relationship Id="rId3" Type="http://schemas.openxmlformats.org/officeDocument/2006/relationships/slideLayout" Target="../slideLayouts/slideLayout2104.xml"/><Relationship Id="rId2" Type="http://schemas.openxmlformats.org/officeDocument/2006/relationships/slideLayout" Target="../slideLayouts/slideLayout2103.xml"/><Relationship Id="rId12" Type="http://schemas.openxmlformats.org/officeDocument/2006/relationships/theme" Target="../theme/theme192.xml"/><Relationship Id="rId11" Type="http://schemas.openxmlformats.org/officeDocument/2006/relationships/slideLayout" Target="../slideLayouts/slideLayout2112.xml"/><Relationship Id="rId10" Type="http://schemas.openxmlformats.org/officeDocument/2006/relationships/slideLayout" Target="../slideLayouts/slideLayout2111.xml"/><Relationship Id="rId1" Type="http://schemas.openxmlformats.org/officeDocument/2006/relationships/slideLayout" Target="../slideLayouts/slideLayout2102.xml"/></Relationships>
</file>

<file path=ppt/slideMasters/_rels/slideMaster1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21.xml"/><Relationship Id="rId8" Type="http://schemas.openxmlformats.org/officeDocument/2006/relationships/slideLayout" Target="../slideLayouts/slideLayout2120.xml"/><Relationship Id="rId7" Type="http://schemas.openxmlformats.org/officeDocument/2006/relationships/slideLayout" Target="../slideLayouts/slideLayout2119.xml"/><Relationship Id="rId6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6.xml"/><Relationship Id="rId3" Type="http://schemas.openxmlformats.org/officeDocument/2006/relationships/slideLayout" Target="../slideLayouts/slideLayout2115.xml"/><Relationship Id="rId2" Type="http://schemas.openxmlformats.org/officeDocument/2006/relationships/slideLayout" Target="../slideLayouts/slideLayout2114.xml"/><Relationship Id="rId12" Type="http://schemas.openxmlformats.org/officeDocument/2006/relationships/theme" Target="../theme/theme193.xml"/><Relationship Id="rId11" Type="http://schemas.openxmlformats.org/officeDocument/2006/relationships/slideLayout" Target="../slideLayouts/slideLayout2123.xml"/><Relationship Id="rId10" Type="http://schemas.openxmlformats.org/officeDocument/2006/relationships/slideLayout" Target="../slideLayouts/slideLayout2122.xml"/><Relationship Id="rId1" Type="http://schemas.openxmlformats.org/officeDocument/2006/relationships/slideLayout" Target="../slideLayouts/slideLayout2113.xml"/></Relationships>
</file>

<file path=ppt/slideMasters/_rels/slideMaster1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32.xml"/><Relationship Id="rId8" Type="http://schemas.openxmlformats.org/officeDocument/2006/relationships/slideLayout" Target="../slideLayouts/slideLayout2131.xml"/><Relationship Id="rId7" Type="http://schemas.openxmlformats.org/officeDocument/2006/relationships/slideLayout" Target="../slideLayouts/slideLayout2130.xml"/><Relationship Id="rId6" Type="http://schemas.openxmlformats.org/officeDocument/2006/relationships/slideLayout" Target="../slideLayouts/slideLayout2129.xml"/><Relationship Id="rId5" Type="http://schemas.openxmlformats.org/officeDocument/2006/relationships/slideLayout" Target="../slideLayouts/slideLayout2128.xml"/><Relationship Id="rId4" Type="http://schemas.openxmlformats.org/officeDocument/2006/relationships/slideLayout" Target="../slideLayouts/slideLayout2127.xml"/><Relationship Id="rId3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25.xml"/><Relationship Id="rId12" Type="http://schemas.openxmlformats.org/officeDocument/2006/relationships/theme" Target="../theme/theme194.xml"/><Relationship Id="rId11" Type="http://schemas.openxmlformats.org/officeDocument/2006/relationships/slideLayout" Target="../slideLayouts/slideLayout2134.xml"/><Relationship Id="rId10" Type="http://schemas.openxmlformats.org/officeDocument/2006/relationships/slideLayout" Target="../slideLayouts/slideLayout2133.xml"/><Relationship Id="rId1" Type="http://schemas.openxmlformats.org/officeDocument/2006/relationships/slideLayout" Target="../slideLayouts/slideLayout2124.xml"/></Relationships>
</file>

<file path=ppt/slideMasters/_rels/slideMaster1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43.xml"/><Relationship Id="rId8" Type="http://schemas.openxmlformats.org/officeDocument/2006/relationships/slideLayout" Target="../slideLayouts/slideLayout2142.xml"/><Relationship Id="rId7" Type="http://schemas.openxmlformats.org/officeDocument/2006/relationships/slideLayout" Target="../slideLayouts/slideLayout2141.xml"/><Relationship Id="rId6" Type="http://schemas.openxmlformats.org/officeDocument/2006/relationships/slideLayout" Target="../slideLayouts/slideLayout2140.xml"/><Relationship Id="rId5" Type="http://schemas.openxmlformats.org/officeDocument/2006/relationships/slideLayout" Target="../slideLayouts/slideLayout2139.xml"/><Relationship Id="rId4" Type="http://schemas.openxmlformats.org/officeDocument/2006/relationships/slideLayout" Target="../slideLayouts/slideLayout2138.xml"/><Relationship Id="rId3" Type="http://schemas.openxmlformats.org/officeDocument/2006/relationships/slideLayout" Target="../slideLayouts/slideLayout2137.xml"/><Relationship Id="rId2" Type="http://schemas.openxmlformats.org/officeDocument/2006/relationships/slideLayout" Target="../slideLayouts/slideLayout2136.xml"/><Relationship Id="rId12" Type="http://schemas.openxmlformats.org/officeDocument/2006/relationships/theme" Target="../theme/theme195.xml"/><Relationship Id="rId11" Type="http://schemas.openxmlformats.org/officeDocument/2006/relationships/slideLayout" Target="../slideLayouts/slideLayout2145.xml"/><Relationship Id="rId10" Type="http://schemas.openxmlformats.org/officeDocument/2006/relationships/slideLayout" Target="../slideLayouts/slideLayout2144.xml"/><Relationship Id="rId1" Type="http://schemas.openxmlformats.org/officeDocument/2006/relationships/slideLayout" Target="../slideLayouts/slideLayout2135.xml"/></Relationships>
</file>

<file path=ppt/slideMasters/_rels/slideMaster1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54.xml"/><Relationship Id="rId8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2.xml"/><Relationship Id="rId6" Type="http://schemas.openxmlformats.org/officeDocument/2006/relationships/slideLayout" Target="../slideLayouts/slideLayout2151.xml"/><Relationship Id="rId5" Type="http://schemas.openxmlformats.org/officeDocument/2006/relationships/slideLayout" Target="../slideLayouts/slideLayout2150.xml"/><Relationship Id="rId4" Type="http://schemas.openxmlformats.org/officeDocument/2006/relationships/slideLayout" Target="../slideLayouts/slideLayout2149.xml"/><Relationship Id="rId3" Type="http://schemas.openxmlformats.org/officeDocument/2006/relationships/slideLayout" Target="../slideLayouts/slideLayout2148.xml"/><Relationship Id="rId2" Type="http://schemas.openxmlformats.org/officeDocument/2006/relationships/slideLayout" Target="../slideLayouts/slideLayout2147.xml"/><Relationship Id="rId12" Type="http://schemas.openxmlformats.org/officeDocument/2006/relationships/theme" Target="../theme/theme196.xml"/><Relationship Id="rId11" Type="http://schemas.openxmlformats.org/officeDocument/2006/relationships/slideLayout" Target="../slideLayouts/slideLayout2156.xml"/><Relationship Id="rId10" Type="http://schemas.openxmlformats.org/officeDocument/2006/relationships/slideLayout" Target="../slideLayouts/slideLayout2155.xml"/><Relationship Id="rId1" Type="http://schemas.openxmlformats.org/officeDocument/2006/relationships/slideLayout" Target="../slideLayouts/slideLayout2146.xml"/></Relationships>
</file>

<file path=ppt/slideMasters/_rels/slideMaster1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65.xml"/><Relationship Id="rId8" Type="http://schemas.openxmlformats.org/officeDocument/2006/relationships/slideLayout" Target="../slideLayouts/slideLayout2164.xml"/><Relationship Id="rId7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2.xml"/><Relationship Id="rId5" Type="http://schemas.openxmlformats.org/officeDocument/2006/relationships/slideLayout" Target="../slideLayouts/slideLayout2161.xml"/><Relationship Id="rId4" Type="http://schemas.openxmlformats.org/officeDocument/2006/relationships/slideLayout" Target="../slideLayouts/slideLayout2160.xml"/><Relationship Id="rId3" Type="http://schemas.openxmlformats.org/officeDocument/2006/relationships/slideLayout" Target="../slideLayouts/slideLayout2159.xml"/><Relationship Id="rId2" Type="http://schemas.openxmlformats.org/officeDocument/2006/relationships/slideLayout" Target="../slideLayouts/slideLayout2158.xml"/><Relationship Id="rId12" Type="http://schemas.openxmlformats.org/officeDocument/2006/relationships/theme" Target="../theme/theme197.xml"/><Relationship Id="rId11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66.xml"/><Relationship Id="rId1" Type="http://schemas.openxmlformats.org/officeDocument/2006/relationships/slideLayout" Target="../slideLayouts/slideLayout2157.xml"/></Relationships>
</file>

<file path=ppt/slideMasters/_rels/slideMaster1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76.xml"/><Relationship Id="rId8" Type="http://schemas.openxmlformats.org/officeDocument/2006/relationships/slideLayout" Target="../slideLayouts/slideLayout2175.xml"/><Relationship Id="rId7" Type="http://schemas.openxmlformats.org/officeDocument/2006/relationships/slideLayout" Target="../slideLayouts/slideLayout2174.xml"/><Relationship Id="rId6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71.xml"/><Relationship Id="rId3" Type="http://schemas.openxmlformats.org/officeDocument/2006/relationships/slideLayout" Target="../slideLayouts/slideLayout2170.xml"/><Relationship Id="rId2" Type="http://schemas.openxmlformats.org/officeDocument/2006/relationships/slideLayout" Target="../slideLayouts/slideLayout2169.xml"/><Relationship Id="rId12" Type="http://schemas.openxmlformats.org/officeDocument/2006/relationships/theme" Target="../theme/theme198.xml"/><Relationship Id="rId11" Type="http://schemas.openxmlformats.org/officeDocument/2006/relationships/slideLayout" Target="../slideLayouts/slideLayout2178.xml"/><Relationship Id="rId10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68.xml"/></Relationships>
</file>

<file path=ppt/slideMasters/_rels/slideMaster1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7.xml"/><Relationship Id="rId8" Type="http://schemas.openxmlformats.org/officeDocument/2006/relationships/slideLayout" Target="../slideLayouts/slideLayout2186.xml"/><Relationship Id="rId7" Type="http://schemas.openxmlformats.org/officeDocument/2006/relationships/slideLayout" Target="../slideLayouts/slideLayout2185.xml"/><Relationship Id="rId6" Type="http://schemas.openxmlformats.org/officeDocument/2006/relationships/slideLayout" Target="../slideLayouts/slideLayout2184.xml"/><Relationship Id="rId5" Type="http://schemas.openxmlformats.org/officeDocument/2006/relationships/slideLayout" Target="../slideLayouts/slideLayout2183.xml"/><Relationship Id="rId4" Type="http://schemas.openxmlformats.org/officeDocument/2006/relationships/slideLayout" Target="../slideLayouts/slideLayout2182.xml"/><Relationship Id="rId3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80.xml"/><Relationship Id="rId12" Type="http://schemas.openxmlformats.org/officeDocument/2006/relationships/theme" Target="../theme/theme199.xml"/><Relationship Id="rId11" Type="http://schemas.openxmlformats.org/officeDocument/2006/relationships/slideLayout" Target="../slideLayouts/slideLayout2189.xml"/><Relationship Id="rId10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79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11.xml"/><Relationship Id="rId12" Type="http://schemas.openxmlformats.org/officeDocument/2006/relationships/theme" Target="../theme/theme20.xml"/><Relationship Id="rId11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0.xml"/></Relationships>
</file>

<file path=ppt/slideMasters/_rels/slideMaster2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98.xml"/><Relationship Id="rId8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196.xml"/><Relationship Id="rId6" Type="http://schemas.openxmlformats.org/officeDocument/2006/relationships/slideLayout" Target="../slideLayouts/slideLayout2195.xml"/><Relationship Id="rId5" Type="http://schemas.openxmlformats.org/officeDocument/2006/relationships/slideLayout" Target="../slideLayouts/slideLayout2194.xml"/><Relationship Id="rId4" Type="http://schemas.openxmlformats.org/officeDocument/2006/relationships/slideLayout" Target="../slideLayouts/slideLayout2193.xml"/><Relationship Id="rId3" Type="http://schemas.openxmlformats.org/officeDocument/2006/relationships/slideLayout" Target="../slideLayouts/slideLayout2192.xml"/><Relationship Id="rId2" Type="http://schemas.openxmlformats.org/officeDocument/2006/relationships/slideLayout" Target="../slideLayouts/slideLayout2191.xml"/><Relationship Id="rId12" Type="http://schemas.openxmlformats.org/officeDocument/2006/relationships/theme" Target="../theme/theme200.xml"/><Relationship Id="rId11" Type="http://schemas.openxmlformats.org/officeDocument/2006/relationships/slideLayout" Target="../slideLayouts/slideLayout2200.xml"/><Relationship Id="rId10" Type="http://schemas.openxmlformats.org/officeDocument/2006/relationships/slideLayout" Target="../slideLayouts/slideLayout2199.xml"/><Relationship Id="rId1" Type="http://schemas.openxmlformats.org/officeDocument/2006/relationships/slideLayout" Target="../slideLayouts/slideLayout2190.xml"/></Relationships>
</file>

<file path=ppt/slideMasters/_rels/slideMaster2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09.xml"/><Relationship Id="rId8" Type="http://schemas.openxmlformats.org/officeDocument/2006/relationships/slideLayout" Target="../slideLayouts/slideLayout2208.xml"/><Relationship Id="rId7" Type="http://schemas.openxmlformats.org/officeDocument/2006/relationships/slideLayout" Target="../slideLayouts/slideLayout2207.xml"/><Relationship Id="rId6" Type="http://schemas.openxmlformats.org/officeDocument/2006/relationships/slideLayout" Target="../slideLayouts/slideLayout2206.xml"/><Relationship Id="rId5" Type="http://schemas.openxmlformats.org/officeDocument/2006/relationships/slideLayout" Target="../slideLayouts/slideLayout2205.xml"/><Relationship Id="rId4" Type="http://schemas.openxmlformats.org/officeDocument/2006/relationships/slideLayout" Target="../slideLayouts/slideLayout2204.xml"/><Relationship Id="rId3" Type="http://schemas.openxmlformats.org/officeDocument/2006/relationships/slideLayout" Target="../slideLayouts/slideLayout2203.xml"/><Relationship Id="rId2" Type="http://schemas.openxmlformats.org/officeDocument/2006/relationships/slideLayout" Target="../slideLayouts/slideLayout2202.xml"/><Relationship Id="rId12" Type="http://schemas.openxmlformats.org/officeDocument/2006/relationships/theme" Target="../theme/theme201.xml"/><Relationship Id="rId11" Type="http://schemas.openxmlformats.org/officeDocument/2006/relationships/slideLayout" Target="../slideLayouts/slideLayout2211.xml"/><Relationship Id="rId10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201.xml"/></Relationships>
</file>

<file path=ppt/slideMasters/_rels/slideMaster2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20.xml"/><Relationship Id="rId8" Type="http://schemas.openxmlformats.org/officeDocument/2006/relationships/slideLayout" Target="../slideLayouts/slideLayout2219.xml"/><Relationship Id="rId7" Type="http://schemas.openxmlformats.org/officeDocument/2006/relationships/slideLayout" Target="../slideLayouts/slideLayout2218.xml"/><Relationship Id="rId6" Type="http://schemas.openxmlformats.org/officeDocument/2006/relationships/slideLayout" Target="../slideLayouts/slideLayout2217.xml"/><Relationship Id="rId5" Type="http://schemas.openxmlformats.org/officeDocument/2006/relationships/slideLayout" Target="../slideLayouts/slideLayout2216.xml"/><Relationship Id="rId4" Type="http://schemas.openxmlformats.org/officeDocument/2006/relationships/slideLayout" Target="../slideLayouts/slideLayout2215.xml"/><Relationship Id="rId3" Type="http://schemas.openxmlformats.org/officeDocument/2006/relationships/slideLayout" Target="../slideLayouts/slideLayout2214.xml"/><Relationship Id="rId2" Type="http://schemas.openxmlformats.org/officeDocument/2006/relationships/slideLayout" Target="../slideLayouts/slideLayout2213.xml"/><Relationship Id="rId12" Type="http://schemas.openxmlformats.org/officeDocument/2006/relationships/theme" Target="../theme/theme202.xml"/><Relationship Id="rId11" Type="http://schemas.openxmlformats.org/officeDocument/2006/relationships/slideLayout" Target="../slideLayouts/slideLayout2222.xml"/><Relationship Id="rId10" Type="http://schemas.openxmlformats.org/officeDocument/2006/relationships/slideLayout" Target="../slideLayouts/slideLayout2221.xml"/><Relationship Id="rId1" Type="http://schemas.openxmlformats.org/officeDocument/2006/relationships/slideLayout" Target="../slideLayouts/slideLayout2212.xml"/></Relationships>
</file>

<file path=ppt/slideMasters/_rels/slideMaster2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31.xml"/><Relationship Id="rId8" Type="http://schemas.openxmlformats.org/officeDocument/2006/relationships/slideLayout" Target="../slideLayouts/slideLayout2230.xml"/><Relationship Id="rId7" Type="http://schemas.openxmlformats.org/officeDocument/2006/relationships/slideLayout" Target="../slideLayouts/slideLayout2229.xml"/><Relationship Id="rId6" Type="http://schemas.openxmlformats.org/officeDocument/2006/relationships/slideLayout" Target="../slideLayouts/slideLayout2228.xml"/><Relationship Id="rId5" Type="http://schemas.openxmlformats.org/officeDocument/2006/relationships/slideLayout" Target="../slideLayouts/slideLayout2227.xml"/><Relationship Id="rId4" Type="http://schemas.openxmlformats.org/officeDocument/2006/relationships/slideLayout" Target="../slideLayouts/slideLayout2226.xml"/><Relationship Id="rId3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24.xml"/><Relationship Id="rId12" Type="http://schemas.openxmlformats.org/officeDocument/2006/relationships/theme" Target="../theme/theme203.xml"/><Relationship Id="rId11" Type="http://schemas.openxmlformats.org/officeDocument/2006/relationships/slideLayout" Target="../slideLayouts/slideLayout2233.xml"/><Relationship Id="rId10" Type="http://schemas.openxmlformats.org/officeDocument/2006/relationships/slideLayout" Target="../slideLayouts/slideLayout2232.xml"/><Relationship Id="rId1" Type="http://schemas.openxmlformats.org/officeDocument/2006/relationships/slideLayout" Target="../slideLayouts/slideLayout2223.xml"/></Relationships>
</file>

<file path=ppt/slideMasters/_rels/slideMaster2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42.xml"/><Relationship Id="rId8" Type="http://schemas.openxmlformats.org/officeDocument/2006/relationships/slideLayout" Target="../slideLayouts/slideLayout2241.xml"/><Relationship Id="rId7" Type="http://schemas.openxmlformats.org/officeDocument/2006/relationships/slideLayout" Target="../slideLayouts/slideLayout2240.xml"/><Relationship Id="rId6" Type="http://schemas.openxmlformats.org/officeDocument/2006/relationships/slideLayout" Target="../slideLayouts/slideLayout2239.xml"/><Relationship Id="rId5" Type="http://schemas.openxmlformats.org/officeDocument/2006/relationships/slideLayout" Target="../slideLayouts/slideLayout2238.xml"/><Relationship Id="rId4" Type="http://schemas.openxmlformats.org/officeDocument/2006/relationships/slideLayout" Target="../slideLayouts/slideLayout2237.xml"/><Relationship Id="rId3" Type="http://schemas.openxmlformats.org/officeDocument/2006/relationships/slideLayout" Target="../slideLayouts/slideLayout2236.xml"/><Relationship Id="rId2" Type="http://schemas.openxmlformats.org/officeDocument/2006/relationships/slideLayout" Target="../slideLayouts/slideLayout2235.xml"/><Relationship Id="rId12" Type="http://schemas.openxmlformats.org/officeDocument/2006/relationships/theme" Target="../theme/theme204.xml"/><Relationship Id="rId11" Type="http://schemas.openxmlformats.org/officeDocument/2006/relationships/slideLayout" Target="../slideLayouts/slideLayout2244.xml"/><Relationship Id="rId10" Type="http://schemas.openxmlformats.org/officeDocument/2006/relationships/slideLayout" Target="../slideLayouts/slideLayout2243.xml"/><Relationship Id="rId1" Type="http://schemas.openxmlformats.org/officeDocument/2006/relationships/slideLayout" Target="../slideLayouts/slideLayout2234.xml"/></Relationships>
</file>

<file path=ppt/slideMasters/_rels/slideMaster2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53.xml"/><Relationship Id="rId8" Type="http://schemas.openxmlformats.org/officeDocument/2006/relationships/slideLayout" Target="../slideLayouts/slideLayout2252.xml"/><Relationship Id="rId7" Type="http://schemas.openxmlformats.org/officeDocument/2006/relationships/slideLayout" Target="../slideLayouts/slideLayout2251.xml"/><Relationship Id="rId6" Type="http://schemas.openxmlformats.org/officeDocument/2006/relationships/slideLayout" Target="../slideLayouts/slideLayout2250.xml"/><Relationship Id="rId5" Type="http://schemas.openxmlformats.org/officeDocument/2006/relationships/slideLayout" Target="../slideLayouts/slideLayout2249.xml"/><Relationship Id="rId4" Type="http://schemas.openxmlformats.org/officeDocument/2006/relationships/slideLayout" Target="../slideLayouts/slideLayout2248.xml"/><Relationship Id="rId3" Type="http://schemas.openxmlformats.org/officeDocument/2006/relationships/slideLayout" Target="../slideLayouts/slideLayout2247.xml"/><Relationship Id="rId2" Type="http://schemas.openxmlformats.org/officeDocument/2006/relationships/slideLayout" Target="../slideLayouts/slideLayout2246.xml"/><Relationship Id="rId12" Type="http://schemas.openxmlformats.org/officeDocument/2006/relationships/theme" Target="../theme/theme205.xml"/><Relationship Id="rId11" Type="http://schemas.openxmlformats.org/officeDocument/2006/relationships/slideLayout" Target="../slideLayouts/slideLayout2255.xml"/><Relationship Id="rId10" Type="http://schemas.openxmlformats.org/officeDocument/2006/relationships/slideLayout" Target="../slideLayouts/slideLayout2254.xml"/><Relationship Id="rId1" Type="http://schemas.openxmlformats.org/officeDocument/2006/relationships/slideLayout" Target="../slideLayouts/slideLayout2245.xml"/></Relationships>
</file>

<file path=ppt/slideMasters/_rels/slideMaster2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64.xml"/><Relationship Id="rId8" Type="http://schemas.openxmlformats.org/officeDocument/2006/relationships/slideLayout" Target="../slideLayouts/slideLayout2263.xml"/><Relationship Id="rId7" Type="http://schemas.openxmlformats.org/officeDocument/2006/relationships/slideLayout" Target="../slideLayouts/slideLayout2262.xml"/><Relationship Id="rId6" Type="http://schemas.openxmlformats.org/officeDocument/2006/relationships/slideLayout" Target="../slideLayouts/slideLayout2261.xml"/><Relationship Id="rId5" Type="http://schemas.openxmlformats.org/officeDocument/2006/relationships/slideLayout" Target="../slideLayouts/slideLayout2260.xml"/><Relationship Id="rId4" Type="http://schemas.openxmlformats.org/officeDocument/2006/relationships/slideLayout" Target="../slideLayouts/slideLayout2259.xml"/><Relationship Id="rId3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57.xml"/><Relationship Id="rId12" Type="http://schemas.openxmlformats.org/officeDocument/2006/relationships/theme" Target="../theme/theme206.xml"/><Relationship Id="rId11" Type="http://schemas.openxmlformats.org/officeDocument/2006/relationships/slideLayout" Target="../slideLayouts/slideLayout2266.xml"/><Relationship Id="rId10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56.xml"/></Relationships>
</file>

<file path=ppt/slideMasters/_rels/slideMaster2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75.xml"/><Relationship Id="rId8" Type="http://schemas.openxmlformats.org/officeDocument/2006/relationships/slideLayout" Target="../slideLayouts/slideLayout2274.xml"/><Relationship Id="rId7" Type="http://schemas.openxmlformats.org/officeDocument/2006/relationships/slideLayout" Target="../slideLayouts/slideLayout2273.xml"/><Relationship Id="rId6" Type="http://schemas.openxmlformats.org/officeDocument/2006/relationships/slideLayout" Target="../slideLayouts/slideLayout2272.xml"/><Relationship Id="rId5" Type="http://schemas.openxmlformats.org/officeDocument/2006/relationships/slideLayout" Target="../slideLayouts/slideLayout2271.xml"/><Relationship Id="rId4" Type="http://schemas.openxmlformats.org/officeDocument/2006/relationships/slideLayout" Target="../slideLayouts/slideLayout2270.xml"/><Relationship Id="rId3" Type="http://schemas.openxmlformats.org/officeDocument/2006/relationships/slideLayout" Target="../slideLayouts/slideLayout2269.xml"/><Relationship Id="rId2" Type="http://schemas.openxmlformats.org/officeDocument/2006/relationships/slideLayout" Target="../slideLayouts/slideLayout2268.xml"/><Relationship Id="rId12" Type="http://schemas.openxmlformats.org/officeDocument/2006/relationships/theme" Target="../theme/theme207.xml"/><Relationship Id="rId11" Type="http://schemas.openxmlformats.org/officeDocument/2006/relationships/slideLayout" Target="../slideLayouts/slideLayout2277.xml"/><Relationship Id="rId10" Type="http://schemas.openxmlformats.org/officeDocument/2006/relationships/slideLayout" Target="../slideLayouts/slideLayout2276.xml"/><Relationship Id="rId1" Type="http://schemas.openxmlformats.org/officeDocument/2006/relationships/slideLayout" Target="../slideLayouts/slideLayout2267.xml"/></Relationships>
</file>

<file path=ppt/slideMasters/_rels/slideMaster2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86.xml"/><Relationship Id="rId8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4.xml"/><Relationship Id="rId6" Type="http://schemas.openxmlformats.org/officeDocument/2006/relationships/slideLayout" Target="../slideLayouts/slideLayout2283.xml"/><Relationship Id="rId5" Type="http://schemas.openxmlformats.org/officeDocument/2006/relationships/slideLayout" Target="../slideLayouts/slideLayout2282.xml"/><Relationship Id="rId4" Type="http://schemas.openxmlformats.org/officeDocument/2006/relationships/slideLayout" Target="../slideLayouts/slideLayout2281.xml"/><Relationship Id="rId3" Type="http://schemas.openxmlformats.org/officeDocument/2006/relationships/slideLayout" Target="../slideLayouts/slideLayout2280.xml"/><Relationship Id="rId2" Type="http://schemas.openxmlformats.org/officeDocument/2006/relationships/slideLayout" Target="../slideLayouts/slideLayout2279.xml"/><Relationship Id="rId12" Type="http://schemas.openxmlformats.org/officeDocument/2006/relationships/theme" Target="../theme/theme208.xml"/><Relationship Id="rId11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7.xml"/><Relationship Id="rId1" Type="http://schemas.openxmlformats.org/officeDocument/2006/relationships/slideLayout" Target="../slideLayouts/slideLayout2278.xml"/></Relationships>
</file>

<file path=ppt/slideMasters/_rels/slideMaster2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7.xml"/><Relationship Id="rId8" Type="http://schemas.openxmlformats.org/officeDocument/2006/relationships/slideLayout" Target="../slideLayouts/slideLayout2296.xml"/><Relationship Id="rId7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294.xml"/><Relationship Id="rId5" Type="http://schemas.openxmlformats.org/officeDocument/2006/relationships/slideLayout" Target="../slideLayouts/slideLayout2293.xml"/><Relationship Id="rId4" Type="http://schemas.openxmlformats.org/officeDocument/2006/relationships/slideLayout" Target="../slideLayouts/slideLayout2292.xml"/><Relationship Id="rId3" Type="http://schemas.openxmlformats.org/officeDocument/2006/relationships/slideLayout" Target="../slideLayouts/slideLayout2291.xml"/><Relationship Id="rId2" Type="http://schemas.openxmlformats.org/officeDocument/2006/relationships/slideLayout" Target="../slideLayouts/slideLayout2290.xml"/><Relationship Id="rId12" Type="http://schemas.openxmlformats.org/officeDocument/2006/relationships/theme" Target="../theme/theme209.xml"/><Relationship Id="rId11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298.xml"/><Relationship Id="rId1" Type="http://schemas.openxmlformats.org/officeDocument/2006/relationships/slideLayout" Target="../slideLayouts/slideLayout2289.xml"/></Relationships>
</file>

<file path=ppt/slideMasters/_rels/slideMaster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.xml"/><Relationship Id="rId8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22.xml"/><Relationship Id="rId12" Type="http://schemas.openxmlformats.org/officeDocument/2006/relationships/theme" Target="../theme/theme21.xml"/><Relationship Id="rId11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1.xml"/></Relationships>
</file>

<file path=ppt/slideMasters/_rels/slideMaster2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08.xml"/><Relationship Id="rId8" Type="http://schemas.openxmlformats.org/officeDocument/2006/relationships/slideLayout" Target="../slideLayouts/slideLayout2307.xml"/><Relationship Id="rId7" Type="http://schemas.openxmlformats.org/officeDocument/2006/relationships/slideLayout" Target="../slideLayouts/slideLayout2306.xml"/><Relationship Id="rId6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303.xml"/><Relationship Id="rId3" Type="http://schemas.openxmlformats.org/officeDocument/2006/relationships/slideLayout" Target="../slideLayouts/slideLayout2302.xml"/><Relationship Id="rId2" Type="http://schemas.openxmlformats.org/officeDocument/2006/relationships/slideLayout" Target="../slideLayouts/slideLayout2301.xml"/><Relationship Id="rId12" Type="http://schemas.openxmlformats.org/officeDocument/2006/relationships/theme" Target="../theme/theme210.xml"/><Relationship Id="rId11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309.xml"/><Relationship Id="rId1" Type="http://schemas.openxmlformats.org/officeDocument/2006/relationships/slideLayout" Target="../slideLayouts/slideLayout2300.xml"/></Relationships>
</file>

<file path=ppt/slideMasters/_rels/slideMaster2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19.xml"/><Relationship Id="rId8" Type="http://schemas.openxmlformats.org/officeDocument/2006/relationships/slideLayout" Target="../slideLayouts/slideLayout2318.xml"/><Relationship Id="rId7" Type="http://schemas.openxmlformats.org/officeDocument/2006/relationships/slideLayout" Target="../slideLayouts/slideLayout2317.xml"/><Relationship Id="rId6" Type="http://schemas.openxmlformats.org/officeDocument/2006/relationships/slideLayout" Target="../slideLayouts/slideLayout2316.xml"/><Relationship Id="rId5" Type="http://schemas.openxmlformats.org/officeDocument/2006/relationships/slideLayout" Target="../slideLayouts/slideLayout2315.xml"/><Relationship Id="rId4" Type="http://schemas.openxmlformats.org/officeDocument/2006/relationships/slideLayout" Target="../slideLayouts/slideLayout2314.xml"/><Relationship Id="rId3" Type="http://schemas.openxmlformats.org/officeDocument/2006/relationships/slideLayout" Target="../slideLayouts/slideLayout2313.xml"/><Relationship Id="rId2" Type="http://schemas.openxmlformats.org/officeDocument/2006/relationships/slideLayout" Target="../slideLayouts/slideLayout2312.xml"/><Relationship Id="rId12" Type="http://schemas.openxmlformats.org/officeDocument/2006/relationships/theme" Target="../theme/theme211.xml"/><Relationship Id="rId11" Type="http://schemas.openxmlformats.org/officeDocument/2006/relationships/slideLayout" Target="../slideLayouts/slideLayout2321.xml"/><Relationship Id="rId10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1.xml"/></Relationships>
</file>

<file path=ppt/slideMasters/_rels/slideMaster2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30.xml"/><Relationship Id="rId8" Type="http://schemas.openxmlformats.org/officeDocument/2006/relationships/slideLayout" Target="../slideLayouts/slideLayout2329.xml"/><Relationship Id="rId7" Type="http://schemas.openxmlformats.org/officeDocument/2006/relationships/slideLayout" Target="../slideLayouts/slideLayout2328.xml"/><Relationship Id="rId6" Type="http://schemas.openxmlformats.org/officeDocument/2006/relationships/slideLayout" Target="../slideLayouts/slideLayout2327.xml"/><Relationship Id="rId5" Type="http://schemas.openxmlformats.org/officeDocument/2006/relationships/slideLayout" Target="../slideLayouts/slideLayout2326.xml"/><Relationship Id="rId4" Type="http://schemas.openxmlformats.org/officeDocument/2006/relationships/slideLayout" Target="../slideLayouts/slideLayout2325.xml"/><Relationship Id="rId3" Type="http://schemas.openxmlformats.org/officeDocument/2006/relationships/slideLayout" Target="../slideLayouts/slideLayout2324.xml"/><Relationship Id="rId2" Type="http://schemas.openxmlformats.org/officeDocument/2006/relationships/slideLayout" Target="../slideLayouts/slideLayout2323.xml"/><Relationship Id="rId12" Type="http://schemas.openxmlformats.org/officeDocument/2006/relationships/theme" Target="../theme/theme212.xml"/><Relationship Id="rId11" Type="http://schemas.openxmlformats.org/officeDocument/2006/relationships/slideLayout" Target="../slideLayouts/slideLayout2332.xml"/><Relationship Id="rId10" Type="http://schemas.openxmlformats.org/officeDocument/2006/relationships/slideLayout" Target="../slideLayouts/slideLayout2331.xml"/><Relationship Id="rId1" Type="http://schemas.openxmlformats.org/officeDocument/2006/relationships/slideLayout" Target="../slideLayouts/slideLayout2322.xml"/></Relationships>
</file>

<file path=ppt/slideMasters/_rels/slideMaster2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41.xml"/><Relationship Id="rId8" Type="http://schemas.openxmlformats.org/officeDocument/2006/relationships/slideLayout" Target="../slideLayouts/slideLayout2340.xml"/><Relationship Id="rId7" Type="http://schemas.openxmlformats.org/officeDocument/2006/relationships/slideLayout" Target="../slideLayouts/slideLayout2339.xml"/><Relationship Id="rId6" Type="http://schemas.openxmlformats.org/officeDocument/2006/relationships/slideLayout" Target="../slideLayouts/slideLayout2338.xml"/><Relationship Id="rId5" Type="http://schemas.openxmlformats.org/officeDocument/2006/relationships/slideLayout" Target="../slideLayouts/slideLayout2337.xml"/><Relationship Id="rId4" Type="http://schemas.openxmlformats.org/officeDocument/2006/relationships/slideLayout" Target="../slideLayouts/slideLayout2336.xml"/><Relationship Id="rId3" Type="http://schemas.openxmlformats.org/officeDocument/2006/relationships/slideLayout" Target="../slideLayouts/slideLayout2335.xml"/><Relationship Id="rId2" Type="http://schemas.openxmlformats.org/officeDocument/2006/relationships/slideLayout" Target="../slideLayouts/slideLayout2334.xml"/><Relationship Id="rId12" Type="http://schemas.openxmlformats.org/officeDocument/2006/relationships/theme" Target="../theme/theme213.xml"/><Relationship Id="rId11" Type="http://schemas.openxmlformats.org/officeDocument/2006/relationships/slideLayout" Target="../slideLayouts/slideLayout2343.xml"/><Relationship Id="rId10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33.xml"/></Relationships>
</file>

<file path=ppt/slideMasters/_rels/slideMaster2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52.xml"/><Relationship Id="rId8" Type="http://schemas.openxmlformats.org/officeDocument/2006/relationships/slideLayout" Target="../slideLayouts/slideLayout2351.xml"/><Relationship Id="rId7" Type="http://schemas.openxmlformats.org/officeDocument/2006/relationships/slideLayout" Target="../slideLayouts/slideLayout2350.xml"/><Relationship Id="rId6" Type="http://schemas.openxmlformats.org/officeDocument/2006/relationships/slideLayout" Target="../slideLayouts/slideLayout2349.xml"/><Relationship Id="rId5" Type="http://schemas.openxmlformats.org/officeDocument/2006/relationships/slideLayout" Target="../slideLayouts/slideLayout2348.xml"/><Relationship Id="rId4" Type="http://schemas.openxmlformats.org/officeDocument/2006/relationships/slideLayout" Target="../slideLayouts/slideLayout2347.xml"/><Relationship Id="rId3" Type="http://schemas.openxmlformats.org/officeDocument/2006/relationships/slideLayout" Target="../slideLayouts/slideLayout2346.xml"/><Relationship Id="rId2" Type="http://schemas.openxmlformats.org/officeDocument/2006/relationships/slideLayout" Target="../slideLayouts/slideLayout2345.xml"/><Relationship Id="rId12" Type="http://schemas.openxmlformats.org/officeDocument/2006/relationships/theme" Target="../theme/theme214.xml"/><Relationship Id="rId11" Type="http://schemas.openxmlformats.org/officeDocument/2006/relationships/slideLayout" Target="../slideLayouts/slideLayout2354.xml"/><Relationship Id="rId10" Type="http://schemas.openxmlformats.org/officeDocument/2006/relationships/slideLayout" Target="../slideLayouts/slideLayout2353.xml"/><Relationship Id="rId1" Type="http://schemas.openxmlformats.org/officeDocument/2006/relationships/slideLayout" Target="../slideLayouts/slideLayout2344.xml"/></Relationships>
</file>

<file path=ppt/slideMasters/_rels/slideMaster2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63.xml"/><Relationship Id="rId8" Type="http://schemas.openxmlformats.org/officeDocument/2006/relationships/slideLayout" Target="../slideLayouts/slideLayout2362.xml"/><Relationship Id="rId7" Type="http://schemas.openxmlformats.org/officeDocument/2006/relationships/slideLayout" Target="../slideLayouts/slideLayout2361.xml"/><Relationship Id="rId6" Type="http://schemas.openxmlformats.org/officeDocument/2006/relationships/slideLayout" Target="../slideLayouts/slideLayout2360.xml"/><Relationship Id="rId5" Type="http://schemas.openxmlformats.org/officeDocument/2006/relationships/slideLayout" Target="../slideLayouts/slideLayout2359.xml"/><Relationship Id="rId4" Type="http://schemas.openxmlformats.org/officeDocument/2006/relationships/slideLayout" Target="../slideLayouts/slideLayout2358.xml"/><Relationship Id="rId3" Type="http://schemas.openxmlformats.org/officeDocument/2006/relationships/slideLayout" Target="../slideLayouts/slideLayout2357.xml"/><Relationship Id="rId2" Type="http://schemas.openxmlformats.org/officeDocument/2006/relationships/slideLayout" Target="../slideLayouts/slideLayout2356.xml"/><Relationship Id="rId12" Type="http://schemas.openxmlformats.org/officeDocument/2006/relationships/theme" Target="../theme/theme215.xml"/><Relationship Id="rId11" Type="http://schemas.openxmlformats.org/officeDocument/2006/relationships/slideLayout" Target="../slideLayouts/slideLayout2365.xml"/><Relationship Id="rId10" Type="http://schemas.openxmlformats.org/officeDocument/2006/relationships/slideLayout" Target="../slideLayouts/slideLayout2364.xml"/><Relationship Id="rId1" Type="http://schemas.openxmlformats.org/officeDocument/2006/relationships/slideLayout" Target="../slideLayouts/slideLayout2355.xml"/></Relationships>
</file>

<file path=ppt/slideMasters/_rels/slideMaster2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74.xml"/><Relationship Id="rId8" Type="http://schemas.openxmlformats.org/officeDocument/2006/relationships/slideLayout" Target="../slideLayouts/slideLayout2373.xml"/><Relationship Id="rId7" Type="http://schemas.openxmlformats.org/officeDocument/2006/relationships/slideLayout" Target="../slideLayouts/slideLayout2372.xml"/><Relationship Id="rId6" Type="http://schemas.openxmlformats.org/officeDocument/2006/relationships/slideLayout" Target="../slideLayouts/slideLayout2371.xml"/><Relationship Id="rId5" Type="http://schemas.openxmlformats.org/officeDocument/2006/relationships/slideLayout" Target="../slideLayouts/slideLayout2370.xml"/><Relationship Id="rId4" Type="http://schemas.openxmlformats.org/officeDocument/2006/relationships/slideLayout" Target="../slideLayouts/slideLayout2369.xml"/><Relationship Id="rId3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67.xml"/><Relationship Id="rId12" Type="http://schemas.openxmlformats.org/officeDocument/2006/relationships/theme" Target="../theme/theme216.xml"/><Relationship Id="rId11" Type="http://schemas.openxmlformats.org/officeDocument/2006/relationships/slideLayout" Target="../slideLayouts/slideLayout2376.xml"/><Relationship Id="rId10" Type="http://schemas.openxmlformats.org/officeDocument/2006/relationships/slideLayout" Target="../slideLayouts/slideLayout2375.xml"/><Relationship Id="rId1" Type="http://schemas.openxmlformats.org/officeDocument/2006/relationships/slideLayout" Target="../slideLayouts/slideLayout2366.xml"/></Relationships>
</file>

<file path=ppt/slideMasters/_rels/slideMaster2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85.xml"/><Relationship Id="rId8" Type="http://schemas.openxmlformats.org/officeDocument/2006/relationships/slideLayout" Target="../slideLayouts/slideLayout2384.xml"/><Relationship Id="rId7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2.xml"/><Relationship Id="rId5" Type="http://schemas.openxmlformats.org/officeDocument/2006/relationships/slideLayout" Target="../slideLayouts/slideLayout2381.xml"/><Relationship Id="rId4" Type="http://schemas.openxmlformats.org/officeDocument/2006/relationships/slideLayout" Target="../slideLayouts/slideLayout2380.xml"/><Relationship Id="rId3" Type="http://schemas.openxmlformats.org/officeDocument/2006/relationships/slideLayout" Target="../slideLayouts/slideLayout2379.xml"/><Relationship Id="rId2" Type="http://schemas.openxmlformats.org/officeDocument/2006/relationships/slideLayout" Target="../slideLayouts/slideLayout2378.xml"/><Relationship Id="rId12" Type="http://schemas.openxmlformats.org/officeDocument/2006/relationships/theme" Target="../theme/theme217.xml"/><Relationship Id="rId11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86.xml"/><Relationship Id="rId1" Type="http://schemas.openxmlformats.org/officeDocument/2006/relationships/slideLayout" Target="../slideLayouts/slideLayout2377.xml"/></Relationships>
</file>

<file path=ppt/slideMasters/_rels/slideMaster2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96.xml"/><Relationship Id="rId8" Type="http://schemas.openxmlformats.org/officeDocument/2006/relationships/slideLayout" Target="../slideLayouts/slideLayout2395.xml"/><Relationship Id="rId7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91.xml"/><Relationship Id="rId3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9.xml"/><Relationship Id="rId12" Type="http://schemas.openxmlformats.org/officeDocument/2006/relationships/theme" Target="../theme/theme218.xml"/><Relationship Id="rId11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88.xml"/></Relationships>
</file>

<file path=ppt/slideMasters/_rels/slideMaster2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7.xml"/><Relationship Id="rId8" Type="http://schemas.openxmlformats.org/officeDocument/2006/relationships/slideLayout" Target="../slideLayouts/slideLayout2406.xml"/><Relationship Id="rId7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402.xml"/><Relationship Id="rId3" Type="http://schemas.openxmlformats.org/officeDocument/2006/relationships/slideLayout" Target="../slideLayouts/slideLayout2401.xml"/><Relationship Id="rId2" Type="http://schemas.openxmlformats.org/officeDocument/2006/relationships/slideLayout" Target="../slideLayouts/slideLayout2400.xml"/><Relationship Id="rId12" Type="http://schemas.openxmlformats.org/officeDocument/2006/relationships/theme" Target="../theme/theme219.xml"/><Relationship Id="rId11" Type="http://schemas.openxmlformats.org/officeDocument/2006/relationships/slideLayout" Target="../slideLayouts/slideLayout2409.xml"/><Relationship Id="rId10" Type="http://schemas.openxmlformats.org/officeDocument/2006/relationships/slideLayout" Target="../slideLayouts/slideLayout2408.xml"/><Relationship Id="rId1" Type="http://schemas.openxmlformats.org/officeDocument/2006/relationships/slideLayout" Target="../slideLayouts/slideLayout2399.xml"/></Relationships>
</file>

<file path=ppt/slideMasters/_rels/slideMaster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.xml"/><Relationship Id="rId8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2" Type="http://schemas.openxmlformats.org/officeDocument/2006/relationships/theme" Target="../theme/theme22.xml"/><Relationship Id="rId11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1.xml"/><Relationship Id="rId1" Type="http://schemas.openxmlformats.org/officeDocument/2006/relationships/slideLayout" Target="../slideLayouts/slideLayout232.xml"/></Relationships>
</file>

<file path=ppt/slideMasters/_rels/slideMaster2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18.xml"/><Relationship Id="rId8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16.xml"/><Relationship Id="rId6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13.xml"/><Relationship Id="rId3" Type="http://schemas.openxmlformats.org/officeDocument/2006/relationships/slideLayout" Target="../slideLayouts/slideLayout2412.xml"/><Relationship Id="rId2" Type="http://schemas.openxmlformats.org/officeDocument/2006/relationships/slideLayout" Target="../slideLayouts/slideLayout2411.xml"/><Relationship Id="rId12" Type="http://schemas.openxmlformats.org/officeDocument/2006/relationships/theme" Target="../theme/theme220.xml"/><Relationship Id="rId11" Type="http://schemas.openxmlformats.org/officeDocument/2006/relationships/slideLayout" Target="../slideLayouts/slideLayout2420.xml"/><Relationship Id="rId10" Type="http://schemas.openxmlformats.org/officeDocument/2006/relationships/slideLayout" Target="../slideLayouts/slideLayout2419.xml"/><Relationship Id="rId1" Type="http://schemas.openxmlformats.org/officeDocument/2006/relationships/slideLayout" Target="../slideLayouts/slideLayout2410.xml"/></Relationships>
</file>

<file path=ppt/slideMasters/_rels/slideMaster2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29.xml"/><Relationship Id="rId8" Type="http://schemas.openxmlformats.org/officeDocument/2006/relationships/slideLayout" Target="../slideLayouts/slideLayout2428.xml"/><Relationship Id="rId7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26.xml"/><Relationship Id="rId5" Type="http://schemas.openxmlformats.org/officeDocument/2006/relationships/slideLayout" Target="../slideLayouts/slideLayout2425.xml"/><Relationship Id="rId4" Type="http://schemas.openxmlformats.org/officeDocument/2006/relationships/slideLayout" Target="../slideLayouts/slideLayout2424.xml"/><Relationship Id="rId3" Type="http://schemas.openxmlformats.org/officeDocument/2006/relationships/slideLayout" Target="../slideLayouts/slideLayout2423.xml"/><Relationship Id="rId2" Type="http://schemas.openxmlformats.org/officeDocument/2006/relationships/slideLayout" Target="../slideLayouts/slideLayout2422.xml"/><Relationship Id="rId12" Type="http://schemas.openxmlformats.org/officeDocument/2006/relationships/theme" Target="../theme/theme221.xml"/><Relationship Id="rId11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0.xml"/><Relationship Id="rId1" Type="http://schemas.openxmlformats.org/officeDocument/2006/relationships/slideLayout" Target="../slideLayouts/slideLayout2421.xml"/></Relationships>
</file>

<file path=ppt/slideMasters/_rels/slideMaster2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40.xml"/><Relationship Id="rId8" Type="http://schemas.openxmlformats.org/officeDocument/2006/relationships/slideLayout" Target="../slideLayouts/slideLayout2439.xml"/><Relationship Id="rId7" Type="http://schemas.openxmlformats.org/officeDocument/2006/relationships/slideLayout" Target="../slideLayouts/slideLayout2438.xml"/><Relationship Id="rId6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5.xml"/><Relationship Id="rId3" Type="http://schemas.openxmlformats.org/officeDocument/2006/relationships/slideLayout" Target="../slideLayouts/slideLayout2434.xml"/><Relationship Id="rId2" Type="http://schemas.openxmlformats.org/officeDocument/2006/relationships/slideLayout" Target="../slideLayouts/slideLayout2433.xml"/><Relationship Id="rId12" Type="http://schemas.openxmlformats.org/officeDocument/2006/relationships/theme" Target="../theme/theme222.xml"/><Relationship Id="rId11" Type="http://schemas.openxmlformats.org/officeDocument/2006/relationships/slideLayout" Target="../slideLayouts/slideLayout2442.xml"/><Relationship Id="rId10" Type="http://schemas.openxmlformats.org/officeDocument/2006/relationships/slideLayout" Target="../slideLayouts/slideLayout2441.xml"/><Relationship Id="rId1" Type="http://schemas.openxmlformats.org/officeDocument/2006/relationships/slideLayout" Target="../slideLayouts/slideLayout2432.xml"/></Relationships>
</file>

<file path=ppt/slideMasters/_rels/slideMaster2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51.xml"/><Relationship Id="rId8" Type="http://schemas.openxmlformats.org/officeDocument/2006/relationships/slideLayout" Target="../slideLayouts/slideLayout2450.xml"/><Relationship Id="rId7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48.xml"/><Relationship Id="rId5" Type="http://schemas.openxmlformats.org/officeDocument/2006/relationships/slideLayout" Target="../slideLayouts/slideLayout2447.xml"/><Relationship Id="rId4" Type="http://schemas.openxmlformats.org/officeDocument/2006/relationships/slideLayout" Target="../slideLayouts/slideLayout2446.xml"/><Relationship Id="rId3" Type="http://schemas.openxmlformats.org/officeDocument/2006/relationships/slideLayout" Target="../slideLayouts/slideLayout2445.xml"/><Relationship Id="rId2" Type="http://schemas.openxmlformats.org/officeDocument/2006/relationships/slideLayout" Target="../slideLayouts/slideLayout2444.xml"/><Relationship Id="rId12" Type="http://schemas.openxmlformats.org/officeDocument/2006/relationships/theme" Target="../theme/theme223.xml"/><Relationship Id="rId11" Type="http://schemas.openxmlformats.org/officeDocument/2006/relationships/slideLayout" Target="../slideLayouts/slideLayout2453.xml"/><Relationship Id="rId10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43.xml"/></Relationships>
</file>

<file path=ppt/slideMasters/_rels/slideMaster2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62.xml"/><Relationship Id="rId8" Type="http://schemas.openxmlformats.org/officeDocument/2006/relationships/slideLayout" Target="../slideLayouts/slideLayout2461.xml"/><Relationship Id="rId7" Type="http://schemas.openxmlformats.org/officeDocument/2006/relationships/slideLayout" Target="../slideLayouts/slideLayout2460.xml"/><Relationship Id="rId6" Type="http://schemas.openxmlformats.org/officeDocument/2006/relationships/slideLayout" Target="../slideLayouts/slideLayout2459.xml"/><Relationship Id="rId5" Type="http://schemas.openxmlformats.org/officeDocument/2006/relationships/slideLayout" Target="../slideLayouts/slideLayout2458.xml"/><Relationship Id="rId4" Type="http://schemas.openxmlformats.org/officeDocument/2006/relationships/slideLayout" Target="../slideLayouts/slideLayout2457.xml"/><Relationship Id="rId3" Type="http://schemas.openxmlformats.org/officeDocument/2006/relationships/slideLayout" Target="../slideLayouts/slideLayout2456.xml"/><Relationship Id="rId2" Type="http://schemas.openxmlformats.org/officeDocument/2006/relationships/slideLayout" Target="../slideLayouts/slideLayout2455.xml"/><Relationship Id="rId12" Type="http://schemas.openxmlformats.org/officeDocument/2006/relationships/theme" Target="../theme/theme224.xml"/><Relationship Id="rId11" Type="http://schemas.openxmlformats.org/officeDocument/2006/relationships/slideLayout" Target="../slideLayouts/slideLayout2464.xml"/><Relationship Id="rId10" Type="http://schemas.openxmlformats.org/officeDocument/2006/relationships/slideLayout" Target="../slideLayouts/slideLayout2463.xml"/><Relationship Id="rId1" Type="http://schemas.openxmlformats.org/officeDocument/2006/relationships/slideLayout" Target="../slideLayouts/slideLayout2454.xml"/></Relationships>
</file>

<file path=ppt/slideMasters/_rels/slideMaster2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73.xml"/><Relationship Id="rId8" Type="http://schemas.openxmlformats.org/officeDocument/2006/relationships/slideLayout" Target="../slideLayouts/slideLayout2472.xml"/><Relationship Id="rId7" Type="http://schemas.openxmlformats.org/officeDocument/2006/relationships/slideLayout" Target="../slideLayouts/slideLayout2471.xml"/><Relationship Id="rId6" Type="http://schemas.openxmlformats.org/officeDocument/2006/relationships/slideLayout" Target="../slideLayouts/slideLayout2470.xml"/><Relationship Id="rId5" Type="http://schemas.openxmlformats.org/officeDocument/2006/relationships/slideLayout" Target="../slideLayouts/slideLayout2469.xml"/><Relationship Id="rId4" Type="http://schemas.openxmlformats.org/officeDocument/2006/relationships/slideLayout" Target="../slideLayouts/slideLayout2468.xml"/><Relationship Id="rId3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66.xml"/><Relationship Id="rId12" Type="http://schemas.openxmlformats.org/officeDocument/2006/relationships/theme" Target="../theme/theme225.xml"/><Relationship Id="rId11" Type="http://schemas.openxmlformats.org/officeDocument/2006/relationships/slideLayout" Target="../slideLayouts/slideLayout2475.xml"/><Relationship Id="rId10" Type="http://schemas.openxmlformats.org/officeDocument/2006/relationships/slideLayout" Target="../slideLayouts/slideLayout2474.xml"/><Relationship Id="rId1" Type="http://schemas.openxmlformats.org/officeDocument/2006/relationships/slideLayout" Target="../slideLayouts/slideLayout2465.xml"/></Relationships>
</file>

<file path=ppt/slideMasters/_rels/slideMaster2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84.xml"/><Relationship Id="rId8" Type="http://schemas.openxmlformats.org/officeDocument/2006/relationships/slideLayout" Target="../slideLayouts/slideLayout2483.xml"/><Relationship Id="rId7" Type="http://schemas.openxmlformats.org/officeDocument/2006/relationships/slideLayout" Target="../slideLayouts/slideLayout2482.xml"/><Relationship Id="rId6" Type="http://schemas.openxmlformats.org/officeDocument/2006/relationships/slideLayout" Target="../slideLayouts/slideLayout2481.xml"/><Relationship Id="rId5" Type="http://schemas.openxmlformats.org/officeDocument/2006/relationships/slideLayout" Target="../slideLayouts/slideLayout2480.xml"/><Relationship Id="rId4" Type="http://schemas.openxmlformats.org/officeDocument/2006/relationships/slideLayout" Target="../slideLayouts/slideLayout2479.xml"/><Relationship Id="rId3" Type="http://schemas.openxmlformats.org/officeDocument/2006/relationships/slideLayout" Target="../slideLayouts/slideLayout2478.xml"/><Relationship Id="rId2" Type="http://schemas.openxmlformats.org/officeDocument/2006/relationships/slideLayout" Target="../slideLayouts/slideLayout2477.xml"/><Relationship Id="rId12" Type="http://schemas.openxmlformats.org/officeDocument/2006/relationships/theme" Target="../theme/theme226.xml"/><Relationship Id="rId11" Type="http://schemas.openxmlformats.org/officeDocument/2006/relationships/slideLayout" Target="../slideLayouts/slideLayout2486.xml"/><Relationship Id="rId10" Type="http://schemas.openxmlformats.org/officeDocument/2006/relationships/slideLayout" Target="../slideLayouts/slideLayout2485.xml"/><Relationship Id="rId1" Type="http://schemas.openxmlformats.org/officeDocument/2006/relationships/slideLayout" Target="../slideLayouts/slideLayout2476.xml"/></Relationships>
</file>

<file path=ppt/slideMasters/_rels/slideMaster2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95.xml"/><Relationship Id="rId8" Type="http://schemas.openxmlformats.org/officeDocument/2006/relationships/slideLayout" Target="../slideLayouts/slideLayout2494.xml"/><Relationship Id="rId7" Type="http://schemas.openxmlformats.org/officeDocument/2006/relationships/slideLayout" Target="../slideLayouts/slideLayout2493.xml"/><Relationship Id="rId6" Type="http://schemas.openxmlformats.org/officeDocument/2006/relationships/slideLayout" Target="../slideLayouts/slideLayout2492.xml"/><Relationship Id="rId5" Type="http://schemas.openxmlformats.org/officeDocument/2006/relationships/slideLayout" Target="../slideLayouts/slideLayout2491.xml"/><Relationship Id="rId4" Type="http://schemas.openxmlformats.org/officeDocument/2006/relationships/slideLayout" Target="../slideLayouts/slideLayout2490.xml"/><Relationship Id="rId3" Type="http://schemas.openxmlformats.org/officeDocument/2006/relationships/slideLayout" Target="../slideLayouts/slideLayout2489.xml"/><Relationship Id="rId2" Type="http://schemas.openxmlformats.org/officeDocument/2006/relationships/slideLayout" Target="../slideLayouts/slideLayout2488.xml"/><Relationship Id="rId12" Type="http://schemas.openxmlformats.org/officeDocument/2006/relationships/theme" Target="../theme/theme227.xml"/><Relationship Id="rId11" Type="http://schemas.openxmlformats.org/officeDocument/2006/relationships/slideLayout" Target="../slideLayouts/slideLayout2497.xml"/><Relationship Id="rId10" Type="http://schemas.openxmlformats.org/officeDocument/2006/relationships/slideLayout" Target="../slideLayouts/slideLayout2496.xml"/><Relationship Id="rId1" Type="http://schemas.openxmlformats.org/officeDocument/2006/relationships/slideLayout" Target="../slideLayouts/slideLayout2487.xml"/></Relationships>
</file>

<file path=ppt/slideMasters/_rels/slideMaster2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06.xml"/><Relationship Id="rId8" Type="http://schemas.openxmlformats.org/officeDocument/2006/relationships/slideLayout" Target="../slideLayouts/slideLayout2505.xml"/><Relationship Id="rId7" Type="http://schemas.openxmlformats.org/officeDocument/2006/relationships/slideLayout" Target="../slideLayouts/slideLayout2504.xml"/><Relationship Id="rId6" Type="http://schemas.openxmlformats.org/officeDocument/2006/relationships/slideLayout" Target="../slideLayouts/slideLayout2503.xml"/><Relationship Id="rId5" Type="http://schemas.openxmlformats.org/officeDocument/2006/relationships/slideLayout" Target="../slideLayouts/slideLayout2502.xml"/><Relationship Id="rId4" Type="http://schemas.openxmlformats.org/officeDocument/2006/relationships/slideLayout" Target="../slideLayouts/slideLayout2501.xml"/><Relationship Id="rId3" Type="http://schemas.openxmlformats.org/officeDocument/2006/relationships/slideLayout" Target="../slideLayouts/slideLayout2500.xml"/><Relationship Id="rId2" Type="http://schemas.openxmlformats.org/officeDocument/2006/relationships/slideLayout" Target="../slideLayouts/slideLayout2499.xml"/><Relationship Id="rId12" Type="http://schemas.openxmlformats.org/officeDocument/2006/relationships/theme" Target="../theme/theme228.xml"/><Relationship Id="rId11" Type="http://schemas.openxmlformats.org/officeDocument/2006/relationships/slideLayout" Target="../slideLayouts/slideLayout2508.xml"/><Relationship Id="rId10" Type="http://schemas.openxmlformats.org/officeDocument/2006/relationships/slideLayout" Target="../slideLayouts/slideLayout2507.xml"/><Relationship Id="rId1" Type="http://schemas.openxmlformats.org/officeDocument/2006/relationships/slideLayout" Target="../slideLayouts/slideLayout2498.xml"/></Relationships>
</file>

<file path=ppt/slideMasters/_rels/slideMaster2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7.xml"/><Relationship Id="rId8" Type="http://schemas.openxmlformats.org/officeDocument/2006/relationships/slideLayout" Target="../slideLayouts/slideLayout2516.xml"/><Relationship Id="rId7" Type="http://schemas.openxmlformats.org/officeDocument/2006/relationships/slideLayout" Target="../slideLayouts/slideLayout2515.xml"/><Relationship Id="rId6" Type="http://schemas.openxmlformats.org/officeDocument/2006/relationships/slideLayout" Target="../slideLayouts/slideLayout2514.xml"/><Relationship Id="rId5" Type="http://schemas.openxmlformats.org/officeDocument/2006/relationships/slideLayout" Target="../slideLayouts/slideLayout2513.xml"/><Relationship Id="rId4" Type="http://schemas.openxmlformats.org/officeDocument/2006/relationships/slideLayout" Target="../slideLayouts/slideLayout2512.xml"/><Relationship Id="rId3" Type="http://schemas.openxmlformats.org/officeDocument/2006/relationships/slideLayout" Target="../slideLayouts/slideLayout2511.xml"/><Relationship Id="rId2" Type="http://schemas.openxmlformats.org/officeDocument/2006/relationships/slideLayout" Target="../slideLayouts/slideLayout2510.xml"/><Relationship Id="rId12" Type="http://schemas.openxmlformats.org/officeDocument/2006/relationships/theme" Target="../theme/theme229.xml"/><Relationship Id="rId11" Type="http://schemas.openxmlformats.org/officeDocument/2006/relationships/slideLayout" Target="../slideLayouts/slideLayout2519.xml"/><Relationship Id="rId10" Type="http://schemas.openxmlformats.org/officeDocument/2006/relationships/slideLayout" Target="../slideLayouts/slideLayout2518.xml"/><Relationship Id="rId1" Type="http://schemas.openxmlformats.org/officeDocument/2006/relationships/slideLayout" Target="../slideLayouts/slideLayout2509.xml"/></Relationships>
</file>

<file path=ppt/slideMasters/_rels/slideMaster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244.xml"/><Relationship Id="rId12" Type="http://schemas.openxmlformats.org/officeDocument/2006/relationships/theme" Target="../theme/theme23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43.xml"/></Relationships>
</file>

<file path=ppt/slideMasters/_rels/slideMaster2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28.xml"/><Relationship Id="rId8" Type="http://schemas.openxmlformats.org/officeDocument/2006/relationships/slideLayout" Target="../slideLayouts/slideLayout2527.xml"/><Relationship Id="rId7" Type="http://schemas.openxmlformats.org/officeDocument/2006/relationships/slideLayout" Target="../slideLayouts/slideLayout2526.xml"/><Relationship Id="rId6" Type="http://schemas.openxmlformats.org/officeDocument/2006/relationships/slideLayout" Target="../slideLayouts/slideLayout2525.xml"/><Relationship Id="rId5" Type="http://schemas.openxmlformats.org/officeDocument/2006/relationships/slideLayout" Target="../slideLayouts/slideLayout2524.xml"/><Relationship Id="rId4" Type="http://schemas.openxmlformats.org/officeDocument/2006/relationships/slideLayout" Target="../slideLayouts/slideLayout2523.xml"/><Relationship Id="rId3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21.xml"/><Relationship Id="rId12" Type="http://schemas.openxmlformats.org/officeDocument/2006/relationships/theme" Target="../theme/theme230.xml"/><Relationship Id="rId11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29.xml"/><Relationship Id="rId1" Type="http://schemas.openxmlformats.org/officeDocument/2006/relationships/slideLayout" Target="../slideLayouts/slideLayout2520.xml"/></Relationships>
</file>

<file path=ppt/slideMasters/_rels/slideMaster2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39.xml"/><Relationship Id="rId8" Type="http://schemas.openxmlformats.org/officeDocument/2006/relationships/slideLayout" Target="../slideLayouts/slideLayout2538.xml"/><Relationship Id="rId7" Type="http://schemas.openxmlformats.org/officeDocument/2006/relationships/slideLayout" Target="../slideLayouts/slideLayout2537.xml"/><Relationship Id="rId6" Type="http://schemas.openxmlformats.org/officeDocument/2006/relationships/slideLayout" Target="../slideLayouts/slideLayout2536.xml"/><Relationship Id="rId5" Type="http://schemas.openxmlformats.org/officeDocument/2006/relationships/slideLayout" Target="../slideLayouts/slideLayout2535.xml"/><Relationship Id="rId4" Type="http://schemas.openxmlformats.org/officeDocument/2006/relationships/slideLayout" Target="../slideLayouts/slideLayout2534.xml"/><Relationship Id="rId3" Type="http://schemas.openxmlformats.org/officeDocument/2006/relationships/slideLayout" Target="../slideLayouts/slideLayout2533.xml"/><Relationship Id="rId2" Type="http://schemas.openxmlformats.org/officeDocument/2006/relationships/slideLayout" Target="../slideLayouts/slideLayout2532.xml"/><Relationship Id="rId12" Type="http://schemas.openxmlformats.org/officeDocument/2006/relationships/theme" Target="../theme/theme231.xml"/><Relationship Id="rId11" Type="http://schemas.openxmlformats.org/officeDocument/2006/relationships/slideLayout" Target="../slideLayouts/slideLayout2541.xml"/><Relationship Id="rId10" Type="http://schemas.openxmlformats.org/officeDocument/2006/relationships/slideLayout" Target="../slideLayouts/slideLayout2540.xml"/><Relationship Id="rId1" Type="http://schemas.openxmlformats.org/officeDocument/2006/relationships/slideLayout" Target="../slideLayouts/slideLayout2531.xml"/></Relationships>
</file>

<file path=ppt/slideMasters/_rels/slideMaster2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50.xml"/><Relationship Id="rId8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48.xml"/><Relationship Id="rId6" Type="http://schemas.openxmlformats.org/officeDocument/2006/relationships/slideLayout" Target="../slideLayouts/slideLayout2547.xml"/><Relationship Id="rId5" Type="http://schemas.openxmlformats.org/officeDocument/2006/relationships/slideLayout" Target="../slideLayouts/slideLayout2546.xml"/><Relationship Id="rId4" Type="http://schemas.openxmlformats.org/officeDocument/2006/relationships/slideLayout" Target="../slideLayouts/slideLayout2545.xml"/><Relationship Id="rId3" Type="http://schemas.openxmlformats.org/officeDocument/2006/relationships/slideLayout" Target="../slideLayouts/slideLayout2544.xml"/><Relationship Id="rId2" Type="http://schemas.openxmlformats.org/officeDocument/2006/relationships/slideLayout" Target="../slideLayouts/slideLayout2543.xml"/><Relationship Id="rId12" Type="http://schemas.openxmlformats.org/officeDocument/2006/relationships/theme" Target="../theme/theme232.xml"/><Relationship Id="rId11" Type="http://schemas.openxmlformats.org/officeDocument/2006/relationships/slideLayout" Target="../slideLayouts/slideLayout2552.xml"/><Relationship Id="rId10" Type="http://schemas.openxmlformats.org/officeDocument/2006/relationships/slideLayout" Target="../slideLayouts/slideLayout2551.xml"/><Relationship Id="rId1" Type="http://schemas.openxmlformats.org/officeDocument/2006/relationships/slideLayout" Target="../slideLayouts/slideLayout2542.xml"/></Relationships>
</file>

<file path=ppt/slideMasters/_rels/slideMaster2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61.xml"/><Relationship Id="rId8" Type="http://schemas.openxmlformats.org/officeDocument/2006/relationships/slideLayout" Target="../slideLayouts/slideLayout2560.xml"/><Relationship Id="rId7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58.xml"/><Relationship Id="rId5" Type="http://schemas.openxmlformats.org/officeDocument/2006/relationships/slideLayout" Target="../slideLayouts/slideLayout2557.xml"/><Relationship Id="rId4" Type="http://schemas.openxmlformats.org/officeDocument/2006/relationships/slideLayout" Target="../slideLayouts/slideLayout2556.xml"/><Relationship Id="rId3" Type="http://schemas.openxmlformats.org/officeDocument/2006/relationships/slideLayout" Target="../slideLayouts/slideLayout2555.xml"/><Relationship Id="rId2" Type="http://schemas.openxmlformats.org/officeDocument/2006/relationships/slideLayout" Target="../slideLayouts/slideLayout2554.xml"/><Relationship Id="rId12" Type="http://schemas.openxmlformats.org/officeDocument/2006/relationships/theme" Target="../theme/theme233.xml"/><Relationship Id="rId11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2.xml"/><Relationship Id="rId1" Type="http://schemas.openxmlformats.org/officeDocument/2006/relationships/slideLayout" Target="../slideLayouts/slideLayout2553.xml"/></Relationships>
</file>

<file path=ppt/slideMasters/_rels/slideMaster2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72.xml"/><Relationship Id="rId8" Type="http://schemas.openxmlformats.org/officeDocument/2006/relationships/slideLayout" Target="../slideLayouts/slideLayout2571.xml"/><Relationship Id="rId7" Type="http://schemas.openxmlformats.org/officeDocument/2006/relationships/slideLayout" Target="../slideLayouts/slideLayout2570.xml"/><Relationship Id="rId6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7.xml"/><Relationship Id="rId3" Type="http://schemas.openxmlformats.org/officeDocument/2006/relationships/slideLayout" Target="../slideLayouts/slideLayout2566.xml"/><Relationship Id="rId2" Type="http://schemas.openxmlformats.org/officeDocument/2006/relationships/slideLayout" Target="../slideLayouts/slideLayout2565.xml"/><Relationship Id="rId12" Type="http://schemas.openxmlformats.org/officeDocument/2006/relationships/theme" Target="../theme/theme234.xml"/><Relationship Id="rId11" Type="http://schemas.openxmlformats.org/officeDocument/2006/relationships/slideLayout" Target="../slideLayouts/slideLayout2574.xml"/><Relationship Id="rId10" Type="http://schemas.openxmlformats.org/officeDocument/2006/relationships/slideLayout" Target="../slideLayouts/slideLayout2573.xml"/><Relationship Id="rId1" Type="http://schemas.openxmlformats.org/officeDocument/2006/relationships/slideLayout" Target="../slideLayouts/slideLayout2564.xml"/></Relationships>
</file>

<file path=ppt/slideMasters/_rels/slideMaster2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83.xml"/><Relationship Id="rId8" Type="http://schemas.openxmlformats.org/officeDocument/2006/relationships/slideLayout" Target="../slideLayouts/slideLayout2582.xml"/><Relationship Id="rId7" Type="http://schemas.openxmlformats.org/officeDocument/2006/relationships/slideLayout" Target="../slideLayouts/slideLayout2581.xml"/><Relationship Id="rId6" Type="http://schemas.openxmlformats.org/officeDocument/2006/relationships/slideLayout" Target="../slideLayouts/slideLayout2580.xml"/><Relationship Id="rId5" Type="http://schemas.openxmlformats.org/officeDocument/2006/relationships/slideLayout" Target="../slideLayouts/slideLayout2579.xml"/><Relationship Id="rId4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77.xml"/><Relationship Id="rId2" Type="http://schemas.openxmlformats.org/officeDocument/2006/relationships/slideLayout" Target="../slideLayouts/slideLayout2576.xml"/><Relationship Id="rId12" Type="http://schemas.openxmlformats.org/officeDocument/2006/relationships/theme" Target="../theme/theme235.xml"/><Relationship Id="rId11" Type="http://schemas.openxmlformats.org/officeDocument/2006/relationships/slideLayout" Target="../slideLayouts/slideLayout2585.xml"/><Relationship Id="rId10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75.xml"/></Relationships>
</file>

<file path=ppt/slideMasters/_rels/slideMaster2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94.xml"/><Relationship Id="rId8" Type="http://schemas.openxmlformats.org/officeDocument/2006/relationships/slideLayout" Target="../slideLayouts/slideLayout2593.xml"/><Relationship Id="rId7" Type="http://schemas.openxmlformats.org/officeDocument/2006/relationships/slideLayout" Target="../slideLayouts/slideLayout2592.xml"/><Relationship Id="rId6" Type="http://schemas.openxmlformats.org/officeDocument/2006/relationships/slideLayout" Target="../slideLayouts/slideLayout2591.xml"/><Relationship Id="rId5" Type="http://schemas.openxmlformats.org/officeDocument/2006/relationships/slideLayout" Target="../slideLayouts/slideLayout2590.xml"/><Relationship Id="rId4" Type="http://schemas.openxmlformats.org/officeDocument/2006/relationships/slideLayout" Target="../slideLayouts/slideLayout2589.xml"/><Relationship Id="rId3" Type="http://schemas.openxmlformats.org/officeDocument/2006/relationships/slideLayout" Target="../slideLayouts/slideLayout2588.xml"/><Relationship Id="rId2" Type="http://schemas.openxmlformats.org/officeDocument/2006/relationships/slideLayout" Target="../slideLayouts/slideLayout2587.xml"/><Relationship Id="rId12" Type="http://schemas.openxmlformats.org/officeDocument/2006/relationships/theme" Target="../theme/theme236.xml"/><Relationship Id="rId11" Type="http://schemas.openxmlformats.org/officeDocument/2006/relationships/slideLayout" Target="../slideLayouts/slideLayout2596.xml"/><Relationship Id="rId10" Type="http://schemas.openxmlformats.org/officeDocument/2006/relationships/slideLayout" Target="../slideLayouts/slideLayout2595.xml"/><Relationship Id="rId1" Type="http://schemas.openxmlformats.org/officeDocument/2006/relationships/slideLayout" Target="../slideLayouts/slideLayout2586.xml"/></Relationships>
</file>

<file path=ppt/slideMasters/_rels/slideMaster2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05.xml"/><Relationship Id="rId8" Type="http://schemas.openxmlformats.org/officeDocument/2006/relationships/slideLayout" Target="../slideLayouts/slideLayout2604.xml"/><Relationship Id="rId7" Type="http://schemas.openxmlformats.org/officeDocument/2006/relationships/slideLayout" Target="../slideLayouts/slideLayout2603.xml"/><Relationship Id="rId6" Type="http://schemas.openxmlformats.org/officeDocument/2006/relationships/slideLayout" Target="../slideLayouts/slideLayout2602.xml"/><Relationship Id="rId5" Type="http://schemas.openxmlformats.org/officeDocument/2006/relationships/slideLayout" Target="../slideLayouts/slideLayout2601.xml"/><Relationship Id="rId4" Type="http://schemas.openxmlformats.org/officeDocument/2006/relationships/slideLayout" Target="../slideLayouts/slideLayout2600.xml"/><Relationship Id="rId3" Type="http://schemas.openxmlformats.org/officeDocument/2006/relationships/slideLayout" Target="../slideLayouts/slideLayout2599.xml"/><Relationship Id="rId2" Type="http://schemas.openxmlformats.org/officeDocument/2006/relationships/slideLayout" Target="../slideLayouts/slideLayout2598.xml"/><Relationship Id="rId12" Type="http://schemas.openxmlformats.org/officeDocument/2006/relationships/theme" Target="../theme/theme237.xml"/><Relationship Id="rId11" Type="http://schemas.openxmlformats.org/officeDocument/2006/relationships/slideLayout" Target="../slideLayouts/slideLayout2607.xml"/><Relationship Id="rId10" Type="http://schemas.openxmlformats.org/officeDocument/2006/relationships/slideLayout" Target="../slideLayouts/slideLayout2606.xml"/><Relationship Id="rId1" Type="http://schemas.openxmlformats.org/officeDocument/2006/relationships/slideLayout" Target="../slideLayouts/slideLayout2597.xml"/></Relationships>
</file>

<file path=ppt/slideMasters/_rels/slideMaster2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16.xml"/><Relationship Id="rId8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4.xml"/><Relationship Id="rId6" Type="http://schemas.openxmlformats.org/officeDocument/2006/relationships/slideLayout" Target="../slideLayouts/slideLayout2613.xml"/><Relationship Id="rId5" Type="http://schemas.openxmlformats.org/officeDocument/2006/relationships/slideLayout" Target="../slideLayouts/slideLayout2612.xml"/><Relationship Id="rId4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610.xml"/><Relationship Id="rId2" Type="http://schemas.openxmlformats.org/officeDocument/2006/relationships/slideLayout" Target="../slideLayouts/slideLayout2609.xml"/><Relationship Id="rId12" Type="http://schemas.openxmlformats.org/officeDocument/2006/relationships/theme" Target="../theme/theme238.xml"/><Relationship Id="rId11" Type="http://schemas.openxmlformats.org/officeDocument/2006/relationships/slideLayout" Target="../slideLayouts/slideLayout2618.xml"/><Relationship Id="rId10" Type="http://schemas.openxmlformats.org/officeDocument/2006/relationships/slideLayout" Target="../slideLayouts/slideLayout2617.xml"/><Relationship Id="rId1" Type="http://schemas.openxmlformats.org/officeDocument/2006/relationships/slideLayout" Target="../slideLayouts/slideLayout2608.xml"/></Relationships>
</file>

<file path=ppt/slideMasters/_rels/slideMaster2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7.xml"/><Relationship Id="rId8" Type="http://schemas.openxmlformats.org/officeDocument/2006/relationships/slideLayout" Target="../slideLayouts/slideLayout2626.xml"/><Relationship Id="rId7" Type="http://schemas.openxmlformats.org/officeDocument/2006/relationships/slideLayout" Target="../slideLayouts/slideLayout2625.xml"/><Relationship Id="rId6" Type="http://schemas.openxmlformats.org/officeDocument/2006/relationships/slideLayout" Target="../slideLayouts/slideLayout2624.xml"/><Relationship Id="rId5" Type="http://schemas.openxmlformats.org/officeDocument/2006/relationships/slideLayout" Target="../slideLayouts/slideLayout2623.xml"/><Relationship Id="rId4" Type="http://schemas.openxmlformats.org/officeDocument/2006/relationships/slideLayout" Target="../slideLayouts/slideLayout2622.xml"/><Relationship Id="rId3" Type="http://schemas.openxmlformats.org/officeDocument/2006/relationships/slideLayout" Target="../slideLayouts/slideLayout2621.xml"/><Relationship Id="rId2" Type="http://schemas.openxmlformats.org/officeDocument/2006/relationships/slideLayout" Target="../slideLayouts/slideLayout2620.xml"/><Relationship Id="rId12" Type="http://schemas.openxmlformats.org/officeDocument/2006/relationships/theme" Target="../theme/theme239.xml"/><Relationship Id="rId11" Type="http://schemas.openxmlformats.org/officeDocument/2006/relationships/slideLayout" Target="../slideLayouts/slideLayout2629.xml"/><Relationship Id="rId10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9.xml"/></Relationships>
</file>

<file path=ppt/slideMasters/_rels/slideMaster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6.xml"/><Relationship Id="rId2" Type="http://schemas.openxmlformats.org/officeDocument/2006/relationships/slideLayout" Target="../slideLayouts/slideLayout255.xml"/><Relationship Id="rId12" Type="http://schemas.openxmlformats.org/officeDocument/2006/relationships/theme" Target="../theme/theme24.xml"/><Relationship Id="rId11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3.xml"/><Relationship Id="rId1" Type="http://schemas.openxmlformats.org/officeDocument/2006/relationships/slideLayout" Target="../slideLayouts/slideLayout254.xml"/></Relationships>
</file>

<file path=ppt/slideMasters/_rels/slideMaster2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38.xml"/><Relationship Id="rId8" Type="http://schemas.openxmlformats.org/officeDocument/2006/relationships/slideLayout" Target="../slideLayouts/slideLayout2637.xml"/><Relationship Id="rId7" Type="http://schemas.openxmlformats.org/officeDocument/2006/relationships/slideLayout" Target="../slideLayouts/slideLayout2636.xml"/><Relationship Id="rId6" Type="http://schemas.openxmlformats.org/officeDocument/2006/relationships/slideLayout" Target="../slideLayouts/slideLayout2635.xml"/><Relationship Id="rId5" Type="http://schemas.openxmlformats.org/officeDocument/2006/relationships/slideLayout" Target="../slideLayouts/slideLayout2634.xml"/><Relationship Id="rId4" Type="http://schemas.openxmlformats.org/officeDocument/2006/relationships/slideLayout" Target="../slideLayouts/slideLayout2633.xml"/><Relationship Id="rId3" Type="http://schemas.openxmlformats.org/officeDocument/2006/relationships/slideLayout" Target="../slideLayouts/slideLayout2632.xml"/><Relationship Id="rId2" Type="http://schemas.openxmlformats.org/officeDocument/2006/relationships/slideLayout" Target="../slideLayouts/slideLayout2631.xml"/><Relationship Id="rId12" Type="http://schemas.openxmlformats.org/officeDocument/2006/relationships/theme" Target="../theme/theme240.xml"/><Relationship Id="rId11" Type="http://schemas.openxmlformats.org/officeDocument/2006/relationships/slideLayout" Target="../slideLayouts/slideLayout2640.xml"/><Relationship Id="rId10" Type="http://schemas.openxmlformats.org/officeDocument/2006/relationships/slideLayout" Target="../slideLayouts/slideLayout2639.xml"/><Relationship Id="rId1" Type="http://schemas.openxmlformats.org/officeDocument/2006/relationships/slideLayout" Target="../slideLayouts/slideLayout2630.xml"/></Relationships>
</file>

<file path=ppt/slideMasters/_rels/slideMaster2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49.xml"/><Relationship Id="rId8" Type="http://schemas.openxmlformats.org/officeDocument/2006/relationships/slideLayout" Target="../slideLayouts/slideLayout2648.xml"/><Relationship Id="rId7" Type="http://schemas.openxmlformats.org/officeDocument/2006/relationships/slideLayout" Target="../slideLayouts/slideLayout2647.xml"/><Relationship Id="rId6" Type="http://schemas.openxmlformats.org/officeDocument/2006/relationships/slideLayout" Target="../slideLayouts/slideLayout2646.xml"/><Relationship Id="rId5" Type="http://schemas.openxmlformats.org/officeDocument/2006/relationships/slideLayout" Target="../slideLayouts/slideLayout2645.xml"/><Relationship Id="rId4" Type="http://schemas.openxmlformats.org/officeDocument/2006/relationships/slideLayout" Target="../slideLayouts/slideLayout2644.xml"/><Relationship Id="rId3" Type="http://schemas.openxmlformats.org/officeDocument/2006/relationships/slideLayout" Target="../slideLayouts/slideLayout2643.xml"/><Relationship Id="rId2" Type="http://schemas.openxmlformats.org/officeDocument/2006/relationships/slideLayout" Target="../slideLayouts/slideLayout2642.xml"/><Relationship Id="rId12" Type="http://schemas.openxmlformats.org/officeDocument/2006/relationships/theme" Target="../theme/theme241.xml"/><Relationship Id="rId11" Type="http://schemas.openxmlformats.org/officeDocument/2006/relationships/slideLayout" Target="../slideLayouts/slideLayout2651.xml"/><Relationship Id="rId10" Type="http://schemas.openxmlformats.org/officeDocument/2006/relationships/slideLayout" Target="../slideLayouts/slideLayout2650.xml"/><Relationship Id="rId1" Type="http://schemas.openxmlformats.org/officeDocument/2006/relationships/slideLayout" Target="../slideLayouts/slideLayout2641.xml"/></Relationships>
</file>

<file path=ppt/slideMasters/_rels/slideMaster2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60.xml"/><Relationship Id="rId8" Type="http://schemas.openxmlformats.org/officeDocument/2006/relationships/slideLayout" Target="../slideLayouts/slideLayout2659.xml"/><Relationship Id="rId7" Type="http://schemas.openxmlformats.org/officeDocument/2006/relationships/slideLayout" Target="../slideLayouts/slideLayout2658.xml"/><Relationship Id="rId6" Type="http://schemas.openxmlformats.org/officeDocument/2006/relationships/slideLayout" Target="../slideLayouts/slideLayout2657.xml"/><Relationship Id="rId5" Type="http://schemas.openxmlformats.org/officeDocument/2006/relationships/slideLayout" Target="../slideLayouts/slideLayout2656.xml"/><Relationship Id="rId4" Type="http://schemas.openxmlformats.org/officeDocument/2006/relationships/slideLayout" Target="../slideLayouts/slideLayout2655.xml"/><Relationship Id="rId3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53.xml"/><Relationship Id="rId12" Type="http://schemas.openxmlformats.org/officeDocument/2006/relationships/theme" Target="../theme/theme242.xml"/><Relationship Id="rId11" Type="http://schemas.openxmlformats.org/officeDocument/2006/relationships/slideLayout" Target="../slideLayouts/slideLayout2662.xml"/><Relationship Id="rId10" Type="http://schemas.openxmlformats.org/officeDocument/2006/relationships/slideLayout" Target="../slideLayouts/slideLayout2661.xml"/><Relationship Id="rId1" Type="http://schemas.openxmlformats.org/officeDocument/2006/relationships/slideLayout" Target="../slideLayouts/slideLayout2652.xml"/></Relationships>
</file>

<file path=ppt/slideMasters/_rels/slideMaster2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71.xml"/><Relationship Id="rId8" Type="http://schemas.openxmlformats.org/officeDocument/2006/relationships/slideLayout" Target="../slideLayouts/slideLayout2670.xml"/><Relationship Id="rId7" Type="http://schemas.openxmlformats.org/officeDocument/2006/relationships/slideLayout" Target="../slideLayouts/slideLayout2669.xml"/><Relationship Id="rId6" Type="http://schemas.openxmlformats.org/officeDocument/2006/relationships/slideLayout" Target="../slideLayouts/slideLayout2668.xml"/><Relationship Id="rId5" Type="http://schemas.openxmlformats.org/officeDocument/2006/relationships/slideLayout" Target="../slideLayouts/slideLayout2667.xml"/><Relationship Id="rId4" Type="http://schemas.openxmlformats.org/officeDocument/2006/relationships/slideLayout" Target="../slideLayouts/slideLayout2666.xml"/><Relationship Id="rId3" Type="http://schemas.openxmlformats.org/officeDocument/2006/relationships/slideLayout" Target="../slideLayouts/slideLayout2665.xml"/><Relationship Id="rId2" Type="http://schemas.openxmlformats.org/officeDocument/2006/relationships/slideLayout" Target="../slideLayouts/slideLayout2664.xml"/><Relationship Id="rId12" Type="http://schemas.openxmlformats.org/officeDocument/2006/relationships/theme" Target="../theme/theme243.xml"/><Relationship Id="rId11" Type="http://schemas.openxmlformats.org/officeDocument/2006/relationships/slideLayout" Target="../slideLayouts/slideLayout2673.xml"/><Relationship Id="rId10" Type="http://schemas.openxmlformats.org/officeDocument/2006/relationships/slideLayout" Target="../slideLayouts/slideLayout2672.xml"/><Relationship Id="rId1" Type="http://schemas.openxmlformats.org/officeDocument/2006/relationships/slideLayout" Target="../slideLayouts/slideLayout2663.xml"/></Relationships>
</file>

<file path=ppt/slideMasters/_rels/slideMaster2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82.xml"/><Relationship Id="rId8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0.xml"/><Relationship Id="rId6" Type="http://schemas.openxmlformats.org/officeDocument/2006/relationships/slideLayout" Target="../slideLayouts/slideLayout2679.xml"/><Relationship Id="rId5" Type="http://schemas.openxmlformats.org/officeDocument/2006/relationships/slideLayout" Target="../slideLayouts/slideLayout2678.xml"/><Relationship Id="rId4" Type="http://schemas.openxmlformats.org/officeDocument/2006/relationships/slideLayout" Target="../slideLayouts/slideLayout2677.xml"/><Relationship Id="rId3" Type="http://schemas.openxmlformats.org/officeDocument/2006/relationships/slideLayout" Target="../slideLayouts/slideLayout2676.xml"/><Relationship Id="rId2" Type="http://schemas.openxmlformats.org/officeDocument/2006/relationships/slideLayout" Target="../slideLayouts/slideLayout2675.xml"/><Relationship Id="rId12" Type="http://schemas.openxmlformats.org/officeDocument/2006/relationships/theme" Target="../theme/theme244.xml"/><Relationship Id="rId11" Type="http://schemas.openxmlformats.org/officeDocument/2006/relationships/slideLayout" Target="../slideLayouts/slideLayout2684.xml"/><Relationship Id="rId10" Type="http://schemas.openxmlformats.org/officeDocument/2006/relationships/slideLayout" Target="../slideLayouts/slideLayout2683.xml"/><Relationship Id="rId1" Type="http://schemas.openxmlformats.org/officeDocument/2006/relationships/slideLayout" Target="../slideLayouts/slideLayout2674.xml"/></Relationships>
</file>

<file path=ppt/slideMasters/_rels/slideMaster2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93.xml"/><Relationship Id="rId8" Type="http://schemas.openxmlformats.org/officeDocument/2006/relationships/slideLayout" Target="../slideLayouts/slideLayout2692.xml"/><Relationship Id="rId7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0.xml"/><Relationship Id="rId5" Type="http://schemas.openxmlformats.org/officeDocument/2006/relationships/slideLayout" Target="../slideLayouts/slideLayout2689.xml"/><Relationship Id="rId4" Type="http://schemas.openxmlformats.org/officeDocument/2006/relationships/slideLayout" Target="../slideLayouts/slideLayout2688.xml"/><Relationship Id="rId3" Type="http://schemas.openxmlformats.org/officeDocument/2006/relationships/slideLayout" Target="../slideLayouts/slideLayout2687.xml"/><Relationship Id="rId2" Type="http://schemas.openxmlformats.org/officeDocument/2006/relationships/slideLayout" Target="../slideLayouts/slideLayout2686.xml"/><Relationship Id="rId12" Type="http://schemas.openxmlformats.org/officeDocument/2006/relationships/theme" Target="../theme/theme245.xml"/><Relationship Id="rId11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694.xml"/><Relationship Id="rId1" Type="http://schemas.openxmlformats.org/officeDocument/2006/relationships/slideLayout" Target="../slideLayouts/slideLayout2685.xml"/></Relationships>
</file>

<file path=ppt/slideMasters/_rels/slideMaster2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04.xml"/><Relationship Id="rId8" Type="http://schemas.openxmlformats.org/officeDocument/2006/relationships/slideLayout" Target="../slideLayouts/slideLayout2703.xml"/><Relationship Id="rId7" Type="http://schemas.openxmlformats.org/officeDocument/2006/relationships/slideLayout" Target="../slideLayouts/slideLayout2702.xml"/><Relationship Id="rId6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9.xml"/><Relationship Id="rId3" Type="http://schemas.openxmlformats.org/officeDocument/2006/relationships/slideLayout" Target="../slideLayouts/slideLayout2698.xml"/><Relationship Id="rId2" Type="http://schemas.openxmlformats.org/officeDocument/2006/relationships/slideLayout" Target="../slideLayouts/slideLayout2697.xml"/><Relationship Id="rId12" Type="http://schemas.openxmlformats.org/officeDocument/2006/relationships/theme" Target="../theme/theme246.xml"/><Relationship Id="rId11" Type="http://schemas.openxmlformats.org/officeDocument/2006/relationships/slideLayout" Target="../slideLayouts/slideLayout2706.xml"/><Relationship Id="rId10" Type="http://schemas.openxmlformats.org/officeDocument/2006/relationships/slideLayout" Target="../slideLayouts/slideLayout2705.xml"/><Relationship Id="rId1" Type="http://schemas.openxmlformats.org/officeDocument/2006/relationships/slideLayout" Target="../slideLayouts/slideLayout2696.xml"/></Relationships>
</file>

<file path=ppt/slideMasters/_rels/slideMaster2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15.xml"/><Relationship Id="rId8" Type="http://schemas.openxmlformats.org/officeDocument/2006/relationships/slideLayout" Target="../slideLayouts/slideLayout2714.xml"/><Relationship Id="rId7" Type="http://schemas.openxmlformats.org/officeDocument/2006/relationships/slideLayout" Target="../slideLayouts/slideLayout2713.xml"/><Relationship Id="rId6" Type="http://schemas.openxmlformats.org/officeDocument/2006/relationships/slideLayout" Target="../slideLayouts/slideLayout2712.xml"/><Relationship Id="rId5" Type="http://schemas.openxmlformats.org/officeDocument/2006/relationships/slideLayout" Target="../slideLayouts/slideLayout2711.xml"/><Relationship Id="rId4" Type="http://schemas.openxmlformats.org/officeDocument/2006/relationships/slideLayout" Target="../slideLayouts/slideLayout2710.xml"/><Relationship Id="rId3" Type="http://schemas.openxmlformats.org/officeDocument/2006/relationships/slideLayout" Target="../slideLayouts/slideLayout2709.xml"/><Relationship Id="rId2" Type="http://schemas.openxmlformats.org/officeDocument/2006/relationships/slideLayout" Target="../slideLayouts/slideLayout2708.xml"/><Relationship Id="rId12" Type="http://schemas.openxmlformats.org/officeDocument/2006/relationships/theme" Target="../theme/theme247.xml"/><Relationship Id="rId11" Type="http://schemas.openxmlformats.org/officeDocument/2006/relationships/slideLayout" Target="../slideLayouts/slideLayout2717.xml"/><Relationship Id="rId10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07.xml"/></Relationships>
</file>

<file path=ppt/slideMasters/_rels/slideMaster2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26.xml"/><Relationship Id="rId8" Type="http://schemas.openxmlformats.org/officeDocument/2006/relationships/slideLayout" Target="../slideLayouts/slideLayout2725.xml"/><Relationship Id="rId7" Type="http://schemas.openxmlformats.org/officeDocument/2006/relationships/slideLayout" Target="../slideLayouts/slideLayout2724.xml"/><Relationship Id="rId6" Type="http://schemas.openxmlformats.org/officeDocument/2006/relationships/slideLayout" Target="../slideLayouts/slideLayout2723.xml"/><Relationship Id="rId5" Type="http://schemas.openxmlformats.org/officeDocument/2006/relationships/slideLayout" Target="../slideLayouts/slideLayout2722.xml"/><Relationship Id="rId4" Type="http://schemas.openxmlformats.org/officeDocument/2006/relationships/slideLayout" Target="../slideLayouts/slideLayout2721.xml"/><Relationship Id="rId3" Type="http://schemas.openxmlformats.org/officeDocument/2006/relationships/slideLayout" Target="../slideLayouts/slideLayout2720.xml"/><Relationship Id="rId2" Type="http://schemas.openxmlformats.org/officeDocument/2006/relationships/slideLayout" Target="../slideLayouts/slideLayout2719.xml"/><Relationship Id="rId12" Type="http://schemas.openxmlformats.org/officeDocument/2006/relationships/theme" Target="../theme/theme248.xml"/><Relationship Id="rId11" Type="http://schemas.openxmlformats.org/officeDocument/2006/relationships/slideLayout" Target="../slideLayouts/slideLayout2728.xml"/><Relationship Id="rId10" Type="http://schemas.openxmlformats.org/officeDocument/2006/relationships/slideLayout" Target="../slideLayouts/slideLayout2727.xml"/><Relationship Id="rId1" Type="http://schemas.openxmlformats.org/officeDocument/2006/relationships/slideLayout" Target="../slideLayouts/slideLayout2718.xml"/></Relationships>
</file>

<file path=ppt/slideMasters/_rels/slideMaster2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7.xml"/><Relationship Id="rId8" Type="http://schemas.openxmlformats.org/officeDocument/2006/relationships/slideLayout" Target="../slideLayouts/slideLayout2736.xml"/><Relationship Id="rId7" Type="http://schemas.openxmlformats.org/officeDocument/2006/relationships/slideLayout" Target="../slideLayouts/slideLayout2735.xml"/><Relationship Id="rId6" Type="http://schemas.openxmlformats.org/officeDocument/2006/relationships/slideLayout" Target="../slideLayouts/slideLayout2734.xml"/><Relationship Id="rId5" Type="http://schemas.openxmlformats.org/officeDocument/2006/relationships/slideLayout" Target="../slideLayouts/slideLayout2733.xml"/><Relationship Id="rId4" Type="http://schemas.openxmlformats.org/officeDocument/2006/relationships/slideLayout" Target="../slideLayouts/slideLayout2732.xml"/><Relationship Id="rId3" Type="http://schemas.openxmlformats.org/officeDocument/2006/relationships/slideLayout" Target="../slideLayouts/slideLayout2731.xml"/><Relationship Id="rId2" Type="http://schemas.openxmlformats.org/officeDocument/2006/relationships/slideLayout" Target="../slideLayouts/slideLayout2730.xml"/><Relationship Id="rId12" Type="http://schemas.openxmlformats.org/officeDocument/2006/relationships/theme" Target="../theme/theme249.xml"/><Relationship Id="rId11" Type="http://schemas.openxmlformats.org/officeDocument/2006/relationships/slideLayout" Target="../slideLayouts/slideLayout2739.xml"/><Relationship Id="rId10" Type="http://schemas.openxmlformats.org/officeDocument/2006/relationships/slideLayout" Target="../slideLayouts/slideLayout2738.xml"/><Relationship Id="rId1" Type="http://schemas.openxmlformats.org/officeDocument/2006/relationships/slideLayout" Target="../slideLayouts/slideLayout2729.xml"/></Relationships>
</file>

<file path=ppt/slideMasters/_rels/slideMaster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.xml"/><Relationship Id="rId8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66.xml"/><Relationship Id="rId12" Type="http://schemas.openxmlformats.org/officeDocument/2006/relationships/theme" Target="../theme/theme25.xml"/><Relationship Id="rId11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65.xml"/></Relationships>
</file>

<file path=ppt/slideMasters/_rels/slideMaster2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48.xml"/><Relationship Id="rId8" Type="http://schemas.openxmlformats.org/officeDocument/2006/relationships/slideLayout" Target="../slideLayouts/slideLayout2747.xml"/><Relationship Id="rId7" Type="http://schemas.openxmlformats.org/officeDocument/2006/relationships/slideLayout" Target="../slideLayouts/slideLayout2746.xml"/><Relationship Id="rId6" Type="http://schemas.openxmlformats.org/officeDocument/2006/relationships/slideLayout" Target="../slideLayouts/slideLayout2745.xml"/><Relationship Id="rId5" Type="http://schemas.openxmlformats.org/officeDocument/2006/relationships/slideLayout" Target="../slideLayouts/slideLayout2744.xml"/><Relationship Id="rId4" Type="http://schemas.openxmlformats.org/officeDocument/2006/relationships/slideLayout" Target="../slideLayouts/slideLayout2743.xml"/><Relationship Id="rId3" Type="http://schemas.openxmlformats.org/officeDocument/2006/relationships/slideLayout" Target="../slideLayouts/slideLayout2742.xml"/><Relationship Id="rId2" Type="http://schemas.openxmlformats.org/officeDocument/2006/relationships/slideLayout" Target="../slideLayouts/slideLayout2741.xml"/><Relationship Id="rId12" Type="http://schemas.openxmlformats.org/officeDocument/2006/relationships/theme" Target="../theme/theme250.xml"/><Relationship Id="rId11" Type="http://schemas.openxmlformats.org/officeDocument/2006/relationships/slideLayout" Target="../slideLayouts/slideLayout2750.xml"/><Relationship Id="rId10" Type="http://schemas.openxmlformats.org/officeDocument/2006/relationships/slideLayout" Target="../slideLayouts/slideLayout2749.xml"/><Relationship Id="rId1" Type="http://schemas.openxmlformats.org/officeDocument/2006/relationships/slideLayout" Target="../slideLayouts/slideLayout2740.xml"/></Relationships>
</file>

<file path=ppt/slideMasters/_rels/slideMaster2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59.xml"/><Relationship Id="rId8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57.xml"/><Relationship Id="rId6" Type="http://schemas.openxmlformats.org/officeDocument/2006/relationships/slideLayout" Target="../slideLayouts/slideLayout2756.xml"/><Relationship Id="rId5" Type="http://schemas.openxmlformats.org/officeDocument/2006/relationships/slideLayout" Target="../slideLayouts/slideLayout2755.xml"/><Relationship Id="rId4" Type="http://schemas.openxmlformats.org/officeDocument/2006/relationships/slideLayout" Target="../slideLayouts/slideLayout2754.xml"/><Relationship Id="rId3" Type="http://schemas.openxmlformats.org/officeDocument/2006/relationships/slideLayout" Target="../slideLayouts/slideLayout2753.xml"/><Relationship Id="rId2" Type="http://schemas.openxmlformats.org/officeDocument/2006/relationships/slideLayout" Target="../slideLayouts/slideLayout2752.xml"/><Relationship Id="rId12" Type="http://schemas.openxmlformats.org/officeDocument/2006/relationships/theme" Target="../theme/theme251.xml"/><Relationship Id="rId11" Type="http://schemas.openxmlformats.org/officeDocument/2006/relationships/slideLayout" Target="../slideLayouts/slideLayout2761.xml"/><Relationship Id="rId10" Type="http://schemas.openxmlformats.org/officeDocument/2006/relationships/slideLayout" Target="../slideLayouts/slideLayout2760.xml"/><Relationship Id="rId1" Type="http://schemas.openxmlformats.org/officeDocument/2006/relationships/slideLayout" Target="../slideLayouts/slideLayout2751.xml"/></Relationships>
</file>

<file path=ppt/slideMasters/_rels/slideMaster2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70.xml"/><Relationship Id="rId8" Type="http://schemas.openxmlformats.org/officeDocument/2006/relationships/slideLayout" Target="../slideLayouts/slideLayout2769.xml"/><Relationship Id="rId7" Type="http://schemas.openxmlformats.org/officeDocument/2006/relationships/slideLayout" Target="../slideLayouts/slideLayout2768.xml"/><Relationship Id="rId6" Type="http://schemas.openxmlformats.org/officeDocument/2006/relationships/slideLayout" Target="../slideLayouts/slideLayout2767.xml"/><Relationship Id="rId5" Type="http://schemas.openxmlformats.org/officeDocument/2006/relationships/slideLayout" Target="../slideLayouts/slideLayout2766.xml"/><Relationship Id="rId4" Type="http://schemas.openxmlformats.org/officeDocument/2006/relationships/slideLayout" Target="../slideLayouts/slideLayout2765.xml"/><Relationship Id="rId3" Type="http://schemas.openxmlformats.org/officeDocument/2006/relationships/slideLayout" Target="../slideLayouts/slideLayout2764.xml"/><Relationship Id="rId2" Type="http://schemas.openxmlformats.org/officeDocument/2006/relationships/slideLayout" Target="../slideLayouts/slideLayout2763.xml"/><Relationship Id="rId12" Type="http://schemas.openxmlformats.org/officeDocument/2006/relationships/theme" Target="../theme/theme252.xml"/><Relationship Id="rId11" Type="http://schemas.openxmlformats.org/officeDocument/2006/relationships/slideLayout" Target="../slideLayouts/slideLayout2772.xml"/><Relationship Id="rId10" Type="http://schemas.openxmlformats.org/officeDocument/2006/relationships/slideLayout" Target="../slideLayouts/slideLayout2771.xml"/><Relationship Id="rId1" Type="http://schemas.openxmlformats.org/officeDocument/2006/relationships/slideLayout" Target="../slideLayouts/slideLayout2762.xml"/></Relationships>
</file>

<file path=ppt/slideMasters/_rels/slideMaster2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81.xml"/><Relationship Id="rId8" Type="http://schemas.openxmlformats.org/officeDocument/2006/relationships/slideLayout" Target="../slideLayouts/slideLayout2780.xml"/><Relationship Id="rId7" Type="http://schemas.openxmlformats.org/officeDocument/2006/relationships/slideLayout" Target="../slideLayouts/slideLayout2779.xml"/><Relationship Id="rId6" Type="http://schemas.openxmlformats.org/officeDocument/2006/relationships/slideLayout" Target="../slideLayouts/slideLayout2778.xml"/><Relationship Id="rId5" Type="http://schemas.openxmlformats.org/officeDocument/2006/relationships/slideLayout" Target="../slideLayouts/slideLayout2777.xml"/><Relationship Id="rId4" Type="http://schemas.openxmlformats.org/officeDocument/2006/relationships/slideLayout" Target="../slideLayouts/slideLayout2776.xml"/><Relationship Id="rId3" Type="http://schemas.openxmlformats.org/officeDocument/2006/relationships/slideLayout" Target="../slideLayouts/slideLayout2775.xml"/><Relationship Id="rId2" Type="http://schemas.openxmlformats.org/officeDocument/2006/relationships/slideLayout" Target="../slideLayouts/slideLayout2774.xml"/><Relationship Id="rId12" Type="http://schemas.openxmlformats.org/officeDocument/2006/relationships/theme" Target="../theme/theme253.xml"/><Relationship Id="rId11" Type="http://schemas.openxmlformats.org/officeDocument/2006/relationships/slideLayout" Target="../slideLayouts/slideLayout2783.xml"/><Relationship Id="rId10" Type="http://schemas.openxmlformats.org/officeDocument/2006/relationships/slideLayout" Target="../slideLayouts/slideLayout2782.xml"/><Relationship Id="rId1" Type="http://schemas.openxmlformats.org/officeDocument/2006/relationships/slideLayout" Target="../slideLayouts/slideLayout2773.xml"/></Relationships>
</file>

<file path=ppt/slideMasters/_rels/slideMaster2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92.xml"/><Relationship Id="rId8" Type="http://schemas.openxmlformats.org/officeDocument/2006/relationships/slideLayout" Target="../slideLayouts/slideLayout2791.xml"/><Relationship Id="rId7" Type="http://schemas.openxmlformats.org/officeDocument/2006/relationships/slideLayout" Target="../slideLayouts/slideLayout2790.xml"/><Relationship Id="rId6" Type="http://schemas.openxmlformats.org/officeDocument/2006/relationships/slideLayout" Target="../slideLayouts/slideLayout2789.xml"/><Relationship Id="rId5" Type="http://schemas.openxmlformats.org/officeDocument/2006/relationships/slideLayout" Target="../slideLayouts/slideLayout2788.xml"/><Relationship Id="rId4" Type="http://schemas.openxmlformats.org/officeDocument/2006/relationships/slideLayout" Target="../slideLayouts/slideLayout2787.xml"/><Relationship Id="rId3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85.xml"/><Relationship Id="rId12" Type="http://schemas.openxmlformats.org/officeDocument/2006/relationships/theme" Target="../theme/theme254.xml"/><Relationship Id="rId11" Type="http://schemas.openxmlformats.org/officeDocument/2006/relationships/slideLayout" Target="../slideLayouts/slideLayout2794.xml"/><Relationship Id="rId10" Type="http://schemas.openxmlformats.org/officeDocument/2006/relationships/slideLayout" Target="../slideLayouts/slideLayout2793.xml"/><Relationship Id="rId1" Type="http://schemas.openxmlformats.org/officeDocument/2006/relationships/slideLayout" Target="../slideLayouts/slideLayout2784.xml"/></Relationships>
</file>

<file path=ppt/slideMasters/_rels/slideMaster2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03.xml"/><Relationship Id="rId8" Type="http://schemas.openxmlformats.org/officeDocument/2006/relationships/slideLayout" Target="../slideLayouts/slideLayout2802.xml"/><Relationship Id="rId7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0.xml"/><Relationship Id="rId5" Type="http://schemas.openxmlformats.org/officeDocument/2006/relationships/slideLayout" Target="../slideLayouts/slideLayout2799.xml"/><Relationship Id="rId4" Type="http://schemas.openxmlformats.org/officeDocument/2006/relationships/slideLayout" Target="../slideLayouts/slideLayout2798.xml"/><Relationship Id="rId3" Type="http://schemas.openxmlformats.org/officeDocument/2006/relationships/slideLayout" Target="../slideLayouts/slideLayout2797.xml"/><Relationship Id="rId2" Type="http://schemas.openxmlformats.org/officeDocument/2006/relationships/slideLayout" Target="../slideLayouts/slideLayout2796.xml"/><Relationship Id="rId12" Type="http://schemas.openxmlformats.org/officeDocument/2006/relationships/theme" Target="../theme/theme255.xml"/><Relationship Id="rId11" Type="http://schemas.openxmlformats.org/officeDocument/2006/relationships/slideLayout" Target="../slideLayouts/slideLayout2805.xml"/><Relationship Id="rId10" Type="http://schemas.openxmlformats.org/officeDocument/2006/relationships/slideLayout" Target="../slideLayouts/slideLayout2804.xml"/><Relationship Id="rId1" Type="http://schemas.openxmlformats.org/officeDocument/2006/relationships/slideLayout" Target="../slideLayouts/slideLayout2795.xml"/></Relationships>
</file>

<file path=ppt/slideMasters/_rels/slideMaster2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14.xml"/><Relationship Id="rId8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2.xml"/><Relationship Id="rId6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10.xml"/><Relationship Id="rId4" Type="http://schemas.openxmlformats.org/officeDocument/2006/relationships/slideLayout" Target="../slideLayouts/slideLayout2809.xml"/><Relationship Id="rId3" Type="http://schemas.openxmlformats.org/officeDocument/2006/relationships/slideLayout" Target="../slideLayouts/slideLayout2808.xml"/><Relationship Id="rId2" Type="http://schemas.openxmlformats.org/officeDocument/2006/relationships/slideLayout" Target="../slideLayouts/slideLayout2807.xml"/><Relationship Id="rId12" Type="http://schemas.openxmlformats.org/officeDocument/2006/relationships/theme" Target="../theme/theme256.xml"/><Relationship Id="rId11" Type="http://schemas.openxmlformats.org/officeDocument/2006/relationships/slideLayout" Target="../slideLayouts/slideLayout2816.xml"/><Relationship Id="rId10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06.xml"/></Relationships>
</file>

<file path=ppt/slideMasters/_rels/slideMaster2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25.xml"/><Relationship Id="rId8" Type="http://schemas.openxmlformats.org/officeDocument/2006/relationships/slideLayout" Target="../slideLayouts/slideLayout2824.xml"/><Relationship Id="rId7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2.xml"/><Relationship Id="rId5" Type="http://schemas.openxmlformats.org/officeDocument/2006/relationships/slideLayout" Target="../slideLayouts/slideLayout2821.xml"/><Relationship Id="rId4" Type="http://schemas.openxmlformats.org/officeDocument/2006/relationships/slideLayout" Target="../slideLayouts/slideLayout2820.xml"/><Relationship Id="rId3" Type="http://schemas.openxmlformats.org/officeDocument/2006/relationships/slideLayout" Target="../slideLayouts/slideLayout2819.xml"/><Relationship Id="rId2" Type="http://schemas.openxmlformats.org/officeDocument/2006/relationships/slideLayout" Target="../slideLayouts/slideLayout2818.xml"/><Relationship Id="rId12" Type="http://schemas.openxmlformats.org/officeDocument/2006/relationships/theme" Target="../theme/theme257.xml"/><Relationship Id="rId11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26.xml"/><Relationship Id="rId1" Type="http://schemas.openxmlformats.org/officeDocument/2006/relationships/slideLayout" Target="../slideLayouts/slideLayout2817.xml"/></Relationships>
</file>

<file path=ppt/slideMasters/_rels/slideMaster2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36.xml"/><Relationship Id="rId8" Type="http://schemas.openxmlformats.org/officeDocument/2006/relationships/slideLayout" Target="../slideLayouts/slideLayout2835.xml"/><Relationship Id="rId7" Type="http://schemas.openxmlformats.org/officeDocument/2006/relationships/slideLayout" Target="../slideLayouts/slideLayout2834.xml"/><Relationship Id="rId6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31.xml"/><Relationship Id="rId3" Type="http://schemas.openxmlformats.org/officeDocument/2006/relationships/slideLayout" Target="../slideLayouts/slideLayout2830.xml"/><Relationship Id="rId2" Type="http://schemas.openxmlformats.org/officeDocument/2006/relationships/slideLayout" Target="../slideLayouts/slideLayout2829.xml"/><Relationship Id="rId12" Type="http://schemas.openxmlformats.org/officeDocument/2006/relationships/theme" Target="../theme/theme258.xml"/><Relationship Id="rId11" Type="http://schemas.openxmlformats.org/officeDocument/2006/relationships/slideLayout" Target="../slideLayouts/slideLayout2838.xml"/><Relationship Id="rId10" Type="http://schemas.openxmlformats.org/officeDocument/2006/relationships/slideLayout" Target="../slideLayouts/slideLayout2837.xml"/><Relationship Id="rId1" Type="http://schemas.openxmlformats.org/officeDocument/2006/relationships/slideLayout" Target="../slideLayouts/slideLayout2828.xml"/></Relationships>
</file>

<file path=ppt/slideMasters/_rels/slideMaster2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7.xml"/><Relationship Id="rId8" Type="http://schemas.openxmlformats.org/officeDocument/2006/relationships/slideLayout" Target="../slideLayouts/slideLayout2846.xml"/><Relationship Id="rId7" Type="http://schemas.openxmlformats.org/officeDocument/2006/relationships/slideLayout" Target="../slideLayouts/slideLayout2845.xml"/><Relationship Id="rId6" Type="http://schemas.openxmlformats.org/officeDocument/2006/relationships/slideLayout" Target="../slideLayouts/slideLayout2844.xml"/><Relationship Id="rId5" Type="http://schemas.openxmlformats.org/officeDocument/2006/relationships/slideLayout" Target="../slideLayouts/slideLayout2843.xml"/><Relationship Id="rId4" Type="http://schemas.openxmlformats.org/officeDocument/2006/relationships/slideLayout" Target="../slideLayouts/slideLayout2842.xml"/><Relationship Id="rId3" Type="http://schemas.openxmlformats.org/officeDocument/2006/relationships/slideLayout" Target="../slideLayouts/slideLayout2841.xml"/><Relationship Id="rId2" Type="http://schemas.openxmlformats.org/officeDocument/2006/relationships/slideLayout" Target="../slideLayouts/slideLayout2840.xml"/><Relationship Id="rId12" Type="http://schemas.openxmlformats.org/officeDocument/2006/relationships/theme" Target="../theme/theme259.xml"/><Relationship Id="rId11" Type="http://schemas.openxmlformats.org/officeDocument/2006/relationships/slideLayout" Target="../slideLayouts/slideLayout2849.xml"/><Relationship Id="rId10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39.xml"/></Relationships>
</file>

<file path=ppt/slideMasters/_rels/slideMaster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9.xml"/><Relationship Id="rId3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7.xml"/><Relationship Id="rId12" Type="http://schemas.openxmlformats.org/officeDocument/2006/relationships/theme" Target="../theme/theme26.xml"/><Relationship Id="rId11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76.xml"/></Relationships>
</file>

<file path=ppt/slideMasters/_rels/slideMaster2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58.xml"/><Relationship Id="rId8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56.xml"/><Relationship Id="rId6" Type="http://schemas.openxmlformats.org/officeDocument/2006/relationships/slideLayout" Target="../slideLayouts/slideLayout2855.xml"/><Relationship Id="rId5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51.xml"/><Relationship Id="rId12" Type="http://schemas.openxmlformats.org/officeDocument/2006/relationships/theme" Target="../theme/theme260.xml"/><Relationship Id="rId11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9.xml"/><Relationship Id="rId1" Type="http://schemas.openxmlformats.org/officeDocument/2006/relationships/slideLayout" Target="../slideLayouts/slideLayout2850.xml"/></Relationships>
</file>

<file path=ppt/slideMasters/_rels/slideMaster2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69.xml"/><Relationship Id="rId8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67.xml"/><Relationship Id="rId6" Type="http://schemas.openxmlformats.org/officeDocument/2006/relationships/slideLayout" Target="../slideLayouts/slideLayout2866.xml"/><Relationship Id="rId5" Type="http://schemas.openxmlformats.org/officeDocument/2006/relationships/slideLayout" Target="../slideLayouts/slideLayout2865.xml"/><Relationship Id="rId4" Type="http://schemas.openxmlformats.org/officeDocument/2006/relationships/slideLayout" Target="../slideLayouts/slideLayout2864.xml"/><Relationship Id="rId3" Type="http://schemas.openxmlformats.org/officeDocument/2006/relationships/slideLayout" Target="../slideLayouts/slideLayout2863.xml"/><Relationship Id="rId2" Type="http://schemas.openxmlformats.org/officeDocument/2006/relationships/slideLayout" Target="../slideLayouts/slideLayout2862.xml"/><Relationship Id="rId12" Type="http://schemas.openxmlformats.org/officeDocument/2006/relationships/theme" Target="../theme/theme261.xml"/><Relationship Id="rId11" Type="http://schemas.openxmlformats.org/officeDocument/2006/relationships/slideLayout" Target="../slideLayouts/slideLayout2871.xml"/><Relationship Id="rId10" Type="http://schemas.openxmlformats.org/officeDocument/2006/relationships/slideLayout" Target="../slideLayouts/slideLayout2870.xml"/><Relationship Id="rId1" Type="http://schemas.openxmlformats.org/officeDocument/2006/relationships/slideLayout" Target="../slideLayouts/slideLayout2861.xml"/></Relationships>
</file>

<file path=ppt/slideMasters/_rels/slideMaster2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80.xml"/><Relationship Id="rId8" Type="http://schemas.openxmlformats.org/officeDocument/2006/relationships/slideLayout" Target="../slideLayouts/slideLayout2879.xml"/><Relationship Id="rId7" Type="http://schemas.openxmlformats.org/officeDocument/2006/relationships/slideLayout" Target="../slideLayouts/slideLayout2878.xml"/><Relationship Id="rId6" Type="http://schemas.openxmlformats.org/officeDocument/2006/relationships/slideLayout" Target="../slideLayouts/slideLayout2877.xml"/><Relationship Id="rId5" Type="http://schemas.openxmlformats.org/officeDocument/2006/relationships/slideLayout" Target="../slideLayouts/slideLayout2876.xml"/><Relationship Id="rId4" Type="http://schemas.openxmlformats.org/officeDocument/2006/relationships/slideLayout" Target="../slideLayouts/slideLayout2875.xml"/><Relationship Id="rId3" Type="http://schemas.openxmlformats.org/officeDocument/2006/relationships/slideLayout" Target="../slideLayouts/slideLayout2874.xml"/><Relationship Id="rId2" Type="http://schemas.openxmlformats.org/officeDocument/2006/relationships/slideLayout" Target="../slideLayouts/slideLayout2873.xml"/><Relationship Id="rId12" Type="http://schemas.openxmlformats.org/officeDocument/2006/relationships/theme" Target="../theme/theme262.xml"/><Relationship Id="rId11" Type="http://schemas.openxmlformats.org/officeDocument/2006/relationships/slideLayout" Target="../slideLayouts/slideLayout2882.xml"/><Relationship Id="rId10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72.xml"/></Relationships>
</file>

<file path=ppt/slideMasters/_rels/slideMaster2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91.xml"/><Relationship Id="rId8" Type="http://schemas.openxmlformats.org/officeDocument/2006/relationships/slideLayout" Target="../slideLayouts/slideLayout2890.xml"/><Relationship Id="rId7" Type="http://schemas.openxmlformats.org/officeDocument/2006/relationships/slideLayout" Target="../slideLayouts/slideLayout2889.xml"/><Relationship Id="rId6" Type="http://schemas.openxmlformats.org/officeDocument/2006/relationships/slideLayout" Target="../slideLayouts/slideLayout2888.xml"/><Relationship Id="rId5" Type="http://schemas.openxmlformats.org/officeDocument/2006/relationships/slideLayout" Target="../slideLayouts/slideLayout2887.xml"/><Relationship Id="rId4" Type="http://schemas.openxmlformats.org/officeDocument/2006/relationships/slideLayout" Target="../slideLayouts/slideLayout2886.xml"/><Relationship Id="rId3" Type="http://schemas.openxmlformats.org/officeDocument/2006/relationships/slideLayout" Target="../slideLayouts/slideLayout2885.xml"/><Relationship Id="rId2" Type="http://schemas.openxmlformats.org/officeDocument/2006/relationships/slideLayout" Target="../slideLayouts/slideLayout2884.xml"/><Relationship Id="rId12" Type="http://schemas.openxmlformats.org/officeDocument/2006/relationships/theme" Target="../theme/theme263.xml"/><Relationship Id="rId11" Type="http://schemas.openxmlformats.org/officeDocument/2006/relationships/slideLayout" Target="../slideLayouts/slideLayout2893.xml"/><Relationship Id="rId10" Type="http://schemas.openxmlformats.org/officeDocument/2006/relationships/slideLayout" Target="../slideLayouts/slideLayout2892.xml"/><Relationship Id="rId1" Type="http://schemas.openxmlformats.org/officeDocument/2006/relationships/slideLayout" Target="../slideLayouts/slideLayout2883.xml"/></Relationships>
</file>

<file path=ppt/slideMasters/_rels/slideMaster2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02.xml"/><Relationship Id="rId8" Type="http://schemas.openxmlformats.org/officeDocument/2006/relationships/slideLayout" Target="../slideLayouts/slideLayout2901.xml"/><Relationship Id="rId7" Type="http://schemas.openxmlformats.org/officeDocument/2006/relationships/slideLayout" Target="../slideLayouts/slideLayout2900.xml"/><Relationship Id="rId6" Type="http://schemas.openxmlformats.org/officeDocument/2006/relationships/slideLayout" Target="../slideLayouts/slideLayout2899.xml"/><Relationship Id="rId5" Type="http://schemas.openxmlformats.org/officeDocument/2006/relationships/slideLayout" Target="../slideLayouts/slideLayout2898.xml"/><Relationship Id="rId4" Type="http://schemas.openxmlformats.org/officeDocument/2006/relationships/slideLayout" Target="../slideLayouts/slideLayout2897.xml"/><Relationship Id="rId3" Type="http://schemas.openxmlformats.org/officeDocument/2006/relationships/slideLayout" Target="../slideLayouts/slideLayout2896.xml"/><Relationship Id="rId2" Type="http://schemas.openxmlformats.org/officeDocument/2006/relationships/slideLayout" Target="../slideLayouts/slideLayout2895.xml"/><Relationship Id="rId12" Type="http://schemas.openxmlformats.org/officeDocument/2006/relationships/theme" Target="../theme/theme264.xml"/><Relationship Id="rId11" Type="http://schemas.openxmlformats.org/officeDocument/2006/relationships/slideLayout" Target="../slideLayouts/slideLayout2904.xml"/><Relationship Id="rId10" Type="http://schemas.openxmlformats.org/officeDocument/2006/relationships/slideLayout" Target="../slideLayouts/slideLayout2903.xml"/><Relationship Id="rId1" Type="http://schemas.openxmlformats.org/officeDocument/2006/relationships/slideLayout" Target="../slideLayouts/slideLayout2894.xml"/></Relationships>
</file>

<file path=ppt/slideMasters/_rels/slideMaster2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13.xml"/><Relationship Id="rId8" Type="http://schemas.openxmlformats.org/officeDocument/2006/relationships/slideLayout" Target="../slideLayouts/slideLayout2912.xml"/><Relationship Id="rId7" Type="http://schemas.openxmlformats.org/officeDocument/2006/relationships/slideLayout" Target="../slideLayouts/slideLayout2911.xml"/><Relationship Id="rId6" Type="http://schemas.openxmlformats.org/officeDocument/2006/relationships/slideLayout" Target="../slideLayouts/slideLayout2910.xml"/><Relationship Id="rId5" Type="http://schemas.openxmlformats.org/officeDocument/2006/relationships/slideLayout" Target="../slideLayouts/slideLayout2909.xml"/><Relationship Id="rId4" Type="http://schemas.openxmlformats.org/officeDocument/2006/relationships/slideLayout" Target="../slideLayouts/slideLayout2908.xml"/><Relationship Id="rId3" Type="http://schemas.openxmlformats.org/officeDocument/2006/relationships/slideLayout" Target="../slideLayouts/slideLayout2907.xml"/><Relationship Id="rId2" Type="http://schemas.openxmlformats.org/officeDocument/2006/relationships/slideLayout" Target="../slideLayouts/slideLayout2906.xml"/><Relationship Id="rId12" Type="http://schemas.openxmlformats.org/officeDocument/2006/relationships/theme" Target="../theme/theme265.xml"/><Relationship Id="rId11" Type="http://schemas.openxmlformats.org/officeDocument/2006/relationships/slideLayout" Target="../slideLayouts/slideLayout2915.xml"/><Relationship Id="rId10" Type="http://schemas.openxmlformats.org/officeDocument/2006/relationships/slideLayout" Target="../slideLayouts/slideLayout2914.xml"/><Relationship Id="rId1" Type="http://schemas.openxmlformats.org/officeDocument/2006/relationships/slideLayout" Target="../slideLayouts/slideLayout2905.xml"/></Relationships>
</file>

<file path=ppt/slideMasters/_rels/slideMaster2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24.xml"/><Relationship Id="rId8" Type="http://schemas.openxmlformats.org/officeDocument/2006/relationships/slideLayout" Target="../slideLayouts/slideLayout2923.xml"/><Relationship Id="rId7" Type="http://schemas.openxmlformats.org/officeDocument/2006/relationships/slideLayout" Target="../slideLayouts/slideLayout2922.xml"/><Relationship Id="rId6" Type="http://schemas.openxmlformats.org/officeDocument/2006/relationships/slideLayout" Target="../slideLayouts/slideLayout2921.xml"/><Relationship Id="rId5" Type="http://schemas.openxmlformats.org/officeDocument/2006/relationships/slideLayout" Target="../slideLayouts/slideLayout2920.xml"/><Relationship Id="rId4" Type="http://schemas.openxmlformats.org/officeDocument/2006/relationships/slideLayout" Target="../slideLayouts/slideLayout2919.xml"/><Relationship Id="rId3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17.xml"/><Relationship Id="rId12" Type="http://schemas.openxmlformats.org/officeDocument/2006/relationships/theme" Target="../theme/theme266.xml"/><Relationship Id="rId11" Type="http://schemas.openxmlformats.org/officeDocument/2006/relationships/slideLayout" Target="../slideLayouts/slideLayout2926.xml"/><Relationship Id="rId10" Type="http://schemas.openxmlformats.org/officeDocument/2006/relationships/slideLayout" Target="../slideLayouts/slideLayout2925.xml"/><Relationship Id="rId1" Type="http://schemas.openxmlformats.org/officeDocument/2006/relationships/slideLayout" Target="../slideLayouts/slideLayout2916.xml"/></Relationships>
</file>

<file path=ppt/slideMasters/_rels/slideMaster2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35.xml"/><Relationship Id="rId8" Type="http://schemas.openxmlformats.org/officeDocument/2006/relationships/slideLayout" Target="../slideLayouts/slideLayout2934.xml"/><Relationship Id="rId7" Type="http://schemas.openxmlformats.org/officeDocument/2006/relationships/slideLayout" Target="../slideLayouts/slideLayout2933.xml"/><Relationship Id="rId6" Type="http://schemas.openxmlformats.org/officeDocument/2006/relationships/slideLayout" Target="../slideLayouts/slideLayout2932.xml"/><Relationship Id="rId5" Type="http://schemas.openxmlformats.org/officeDocument/2006/relationships/slideLayout" Target="../slideLayouts/slideLayout2931.xml"/><Relationship Id="rId4" Type="http://schemas.openxmlformats.org/officeDocument/2006/relationships/slideLayout" Target="../slideLayouts/slideLayout2930.xml"/><Relationship Id="rId3" Type="http://schemas.openxmlformats.org/officeDocument/2006/relationships/slideLayout" Target="../slideLayouts/slideLayout2929.xml"/><Relationship Id="rId2" Type="http://schemas.openxmlformats.org/officeDocument/2006/relationships/slideLayout" Target="../slideLayouts/slideLayout2928.xml"/><Relationship Id="rId12" Type="http://schemas.openxmlformats.org/officeDocument/2006/relationships/theme" Target="../theme/theme267.xml"/><Relationship Id="rId11" Type="http://schemas.openxmlformats.org/officeDocument/2006/relationships/slideLayout" Target="../slideLayouts/slideLayout2937.xml"/><Relationship Id="rId10" Type="http://schemas.openxmlformats.org/officeDocument/2006/relationships/slideLayout" Target="../slideLayouts/slideLayout2936.xml"/><Relationship Id="rId1" Type="http://schemas.openxmlformats.org/officeDocument/2006/relationships/slideLayout" Target="../slideLayouts/slideLayout2927.xml"/></Relationships>
</file>

<file path=ppt/slideMasters/_rels/slideMaster2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46.xml"/><Relationship Id="rId8" Type="http://schemas.openxmlformats.org/officeDocument/2006/relationships/slideLayout" Target="../slideLayouts/slideLayout2945.xml"/><Relationship Id="rId7" Type="http://schemas.openxmlformats.org/officeDocument/2006/relationships/slideLayout" Target="../slideLayouts/slideLayout2944.xml"/><Relationship Id="rId6" Type="http://schemas.openxmlformats.org/officeDocument/2006/relationships/slideLayout" Target="../slideLayouts/slideLayout2943.xml"/><Relationship Id="rId5" Type="http://schemas.openxmlformats.org/officeDocument/2006/relationships/slideLayout" Target="../slideLayouts/slideLayout2942.xml"/><Relationship Id="rId4" Type="http://schemas.openxmlformats.org/officeDocument/2006/relationships/slideLayout" Target="../slideLayouts/slideLayout2941.xml"/><Relationship Id="rId3" Type="http://schemas.openxmlformats.org/officeDocument/2006/relationships/slideLayout" Target="../slideLayouts/slideLayout2940.xml"/><Relationship Id="rId2" Type="http://schemas.openxmlformats.org/officeDocument/2006/relationships/slideLayout" Target="../slideLayouts/slideLayout2939.xml"/><Relationship Id="rId12" Type="http://schemas.openxmlformats.org/officeDocument/2006/relationships/theme" Target="../theme/theme268.xml"/><Relationship Id="rId11" Type="http://schemas.openxmlformats.org/officeDocument/2006/relationships/slideLayout" Target="../slideLayouts/slideLayout2948.xml"/><Relationship Id="rId10" Type="http://schemas.openxmlformats.org/officeDocument/2006/relationships/slideLayout" Target="../slideLayouts/slideLayout2947.xml"/><Relationship Id="rId1" Type="http://schemas.openxmlformats.org/officeDocument/2006/relationships/slideLayout" Target="../slideLayouts/slideLayout2938.xml"/></Relationships>
</file>

<file path=ppt/slideMasters/_rels/slideMaster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5.xml"/><Relationship Id="rId8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8.xml"/><Relationship Id="rId12" Type="http://schemas.openxmlformats.org/officeDocument/2006/relationships/theme" Target="../theme/theme27.xml"/><Relationship Id="rId11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87.xml"/></Relationships>
</file>

<file path=ppt/slideMasters/_rels/slideMaster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6.xml"/><Relationship Id="rId8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9.xml"/><Relationship Id="rId12" Type="http://schemas.openxmlformats.org/officeDocument/2006/relationships/theme" Target="../theme/theme28.xml"/><Relationship Id="rId11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298.xml"/></Relationships>
</file>

<file path=ppt/slideMasters/_rels/slideMaster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10.xml"/><Relationship Id="rId12" Type="http://schemas.openxmlformats.org/officeDocument/2006/relationships/theme" Target="../theme/theme29.xml"/><Relationship Id="rId11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309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28.xml"/><Relationship Id="rId8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21.xml"/><Relationship Id="rId12" Type="http://schemas.openxmlformats.org/officeDocument/2006/relationships/theme" Target="../theme/theme30.xml"/><Relationship Id="rId11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29.xml"/><Relationship Id="rId1" Type="http://schemas.openxmlformats.org/officeDocument/2006/relationships/slideLayout" Target="../slideLayouts/slideLayout320.xml"/></Relationships>
</file>

<file path=ppt/slideMasters/_rels/slideMaster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39.xml"/><Relationship Id="rId8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34.xml"/><Relationship Id="rId3" Type="http://schemas.openxmlformats.org/officeDocument/2006/relationships/slideLayout" Target="../slideLayouts/slideLayout333.xml"/><Relationship Id="rId2" Type="http://schemas.openxmlformats.org/officeDocument/2006/relationships/slideLayout" Target="../slideLayouts/slideLayout332.xml"/><Relationship Id="rId12" Type="http://schemas.openxmlformats.org/officeDocument/2006/relationships/theme" Target="../theme/theme31.xml"/><Relationship Id="rId11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0.xml"/><Relationship Id="rId1" Type="http://schemas.openxmlformats.org/officeDocument/2006/relationships/slideLayout" Target="../slideLayouts/slideLayout331.xml"/></Relationships>
</file>

<file path=ppt/slideMasters/_rels/slideMaster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0.xml"/><Relationship Id="rId8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5.xml"/><Relationship Id="rId3" Type="http://schemas.openxmlformats.org/officeDocument/2006/relationships/slideLayout" Target="../slideLayouts/slideLayout344.xml"/><Relationship Id="rId2" Type="http://schemas.openxmlformats.org/officeDocument/2006/relationships/slideLayout" Target="../slideLayouts/slideLayout343.xml"/><Relationship Id="rId12" Type="http://schemas.openxmlformats.org/officeDocument/2006/relationships/theme" Target="../theme/theme32.xml"/><Relationship Id="rId11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42.xml"/></Relationships>
</file>

<file path=ppt/slideMasters/_rels/slideMaster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61.xml"/><Relationship Id="rId8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354.xml"/><Relationship Id="rId12" Type="http://schemas.openxmlformats.org/officeDocument/2006/relationships/theme" Target="../theme/theme33.xml"/><Relationship Id="rId11" Type="http://schemas.openxmlformats.org/officeDocument/2006/relationships/slideLayout" Target="../slideLayouts/slideLayout363.xml"/><Relationship Id="rId10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53.xml"/></Relationships>
</file>

<file path=ppt/slideMasters/_rels/slideMaster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72.xml"/><Relationship Id="rId8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7.xml"/><Relationship Id="rId3" Type="http://schemas.openxmlformats.org/officeDocument/2006/relationships/slideLayout" Target="../slideLayouts/slideLayout366.xml"/><Relationship Id="rId2" Type="http://schemas.openxmlformats.org/officeDocument/2006/relationships/slideLayout" Target="../slideLayouts/slideLayout365.xml"/><Relationship Id="rId12" Type="http://schemas.openxmlformats.org/officeDocument/2006/relationships/theme" Target="../theme/theme34.xml"/><Relationship Id="rId11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73.xml"/><Relationship Id="rId1" Type="http://schemas.openxmlformats.org/officeDocument/2006/relationships/slideLayout" Target="../slideLayouts/slideLayout364.xml"/></Relationships>
</file>

<file path=ppt/slideMasters/_rels/slideMaster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83.xml"/><Relationship Id="rId8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76.xml"/><Relationship Id="rId12" Type="http://schemas.openxmlformats.org/officeDocument/2006/relationships/theme" Target="../theme/theme35.xml"/><Relationship Id="rId11" Type="http://schemas.openxmlformats.org/officeDocument/2006/relationships/slideLayout" Target="../slideLayouts/slideLayout385.xml"/><Relationship Id="rId1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75.xml"/></Relationships>
</file>

<file path=ppt/slideMasters/_rels/slideMaster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94.xml"/><Relationship Id="rId8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9.xml"/><Relationship Id="rId3" Type="http://schemas.openxmlformats.org/officeDocument/2006/relationships/slideLayout" Target="../slideLayouts/slideLayout388.xml"/><Relationship Id="rId2" Type="http://schemas.openxmlformats.org/officeDocument/2006/relationships/slideLayout" Target="../slideLayouts/slideLayout387.xml"/><Relationship Id="rId12" Type="http://schemas.openxmlformats.org/officeDocument/2006/relationships/theme" Target="../theme/theme36.xml"/><Relationship Id="rId11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6.xml"/></Relationships>
</file>

<file path=ppt/slideMasters/_rels/slideMaster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99.xml"/><Relationship Id="rId2" Type="http://schemas.openxmlformats.org/officeDocument/2006/relationships/slideLayout" Target="../slideLayouts/slideLayout398.xml"/><Relationship Id="rId12" Type="http://schemas.openxmlformats.org/officeDocument/2006/relationships/theme" Target="../theme/theme37.xml"/><Relationship Id="rId11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06.xml"/><Relationship Id="rId1" Type="http://schemas.openxmlformats.org/officeDocument/2006/relationships/slideLayout" Target="../slideLayouts/slideLayout397.xml"/></Relationships>
</file>

<file path=ppt/slideMasters/_rels/slideMaster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16.xml"/><Relationship Id="rId8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4.xml"/><Relationship Id="rId6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409.xml"/><Relationship Id="rId12" Type="http://schemas.openxmlformats.org/officeDocument/2006/relationships/theme" Target="../theme/theme38.xml"/><Relationship Id="rId11" Type="http://schemas.openxmlformats.org/officeDocument/2006/relationships/slideLayout" Target="../slideLayouts/slideLayout418.xml"/><Relationship Id="rId1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08.xml"/></Relationships>
</file>

<file path=ppt/slideMasters/_rels/slideMaster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7.xml"/><Relationship Id="rId8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25.xml"/><Relationship Id="rId6" Type="http://schemas.openxmlformats.org/officeDocument/2006/relationships/slideLayout" Target="../slideLayouts/slideLayout424.xml"/><Relationship Id="rId5" Type="http://schemas.openxmlformats.org/officeDocument/2006/relationships/slideLayout" Target="../slideLayouts/slideLayout423.xml"/><Relationship Id="rId4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2" Type="http://schemas.openxmlformats.org/officeDocument/2006/relationships/theme" Target="../theme/theme39.xml"/><Relationship Id="rId11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1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38.xml"/><Relationship Id="rId8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35.xml"/><Relationship Id="rId5" Type="http://schemas.openxmlformats.org/officeDocument/2006/relationships/slideLayout" Target="../slideLayouts/slideLayout434.xml"/><Relationship Id="rId4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31.xml"/><Relationship Id="rId12" Type="http://schemas.openxmlformats.org/officeDocument/2006/relationships/theme" Target="../theme/theme40.xml"/><Relationship Id="rId11" Type="http://schemas.openxmlformats.org/officeDocument/2006/relationships/slideLayout" Target="../slideLayouts/slideLayout440.xml"/><Relationship Id="rId10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0.xml"/></Relationships>
</file>

<file path=ppt/slideMasters/_rels/slideMaster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49.xml"/><Relationship Id="rId8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5.xml"/><Relationship Id="rId4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42.xml"/><Relationship Id="rId12" Type="http://schemas.openxmlformats.org/officeDocument/2006/relationships/theme" Target="../theme/theme41.xml"/><Relationship Id="rId11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0.xml"/><Relationship Id="rId1" Type="http://schemas.openxmlformats.org/officeDocument/2006/relationships/slideLayout" Target="../slideLayouts/slideLayout441.xml"/></Relationships>
</file>

<file path=ppt/slideMasters/_rels/slideMaster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0.xml"/><Relationship Id="rId8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53.xml"/><Relationship Id="rId12" Type="http://schemas.openxmlformats.org/officeDocument/2006/relationships/theme" Target="../theme/theme42.xml"/><Relationship Id="rId11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61.xml"/><Relationship Id="rId1" Type="http://schemas.openxmlformats.org/officeDocument/2006/relationships/slideLayout" Target="../slideLayouts/slideLayout452.xml"/></Relationships>
</file>

<file path=ppt/slideMasters/_rels/slideMaster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1.xml"/><Relationship Id="rId8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68.xml"/><Relationship Id="rId5" Type="http://schemas.openxmlformats.org/officeDocument/2006/relationships/slideLayout" Target="../slideLayouts/slideLayout467.xml"/><Relationship Id="rId4" Type="http://schemas.openxmlformats.org/officeDocument/2006/relationships/slideLayout" Target="../slideLayouts/slideLayout466.xml"/><Relationship Id="rId3" Type="http://schemas.openxmlformats.org/officeDocument/2006/relationships/slideLayout" Target="../slideLayouts/slideLayout465.xml"/><Relationship Id="rId2" Type="http://schemas.openxmlformats.org/officeDocument/2006/relationships/slideLayout" Target="../slideLayouts/slideLayout464.xml"/><Relationship Id="rId12" Type="http://schemas.openxmlformats.org/officeDocument/2006/relationships/theme" Target="../theme/theme43.xml"/><Relationship Id="rId11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63.xml"/></Relationships>
</file>

<file path=ppt/slideMasters/_rels/slideMaster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82.xml"/><Relationship Id="rId8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7.xml"/><Relationship Id="rId3" Type="http://schemas.openxmlformats.org/officeDocument/2006/relationships/slideLayout" Target="../slideLayouts/slideLayout476.xml"/><Relationship Id="rId2" Type="http://schemas.openxmlformats.org/officeDocument/2006/relationships/slideLayout" Target="../slideLayouts/slideLayout475.xml"/><Relationship Id="rId12" Type="http://schemas.openxmlformats.org/officeDocument/2006/relationships/theme" Target="../theme/theme44.xml"/><Relationship Id="rId11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74.xml"/></Relationships>
</file>

<file path=ppt/slideMasters/_rels/slideMaster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93.xml"/><Relationship Id="rId8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8.xml"/><Relationship Id="rId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86.xml"/><Relationship Id="rId12" Type="http://schemas.openxmlformats.org/officeDocument/2006/relationships/theme" Target="../theme/theme45.xml"/><Relationship Id="rId11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85.xml"/></Relationships>
</file>

<file path=ppt/slideMasters/_rels/slideMaster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04.xml"/><Relationship Id="rId8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9.xml"/><Relationship Id="rId3" Type="http://schemas.openxmlformats.org/officeDocument/2006/relationships/slideLayout" Target="../slideLayouts/slideLayout498.xml"/><Relationship Id="rId2" Type="http://schemas.openxmlformats.org/officeDocument/2006/relationships/slideLayout" Target="../slideLayouts/slideLayout497.xml"/><Relationship Id="rId12" Type="http://schemas.openxmlformats.org/officeDocument/2006/relationships/theme" Target="../theme/theme46.xml"/><Relationship Id="rId11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05.xml"/><Relationship Id="rId1" Type="http://schemas.openxmlformats.org/officeDocument/2006/relationships/slideLayout" Target="../slideLayouts/slideLayout496.xml"/></Relationships>
</file>

<file path=ppt/slideMasters/_rels/slideMaster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15.xml"/><Relationship Id="rId8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10.xml"/><Relationship Id="rId3" Type="http://schemas.openxmlformats.org/officeDocument/2006/relationships/slideLayout" Target="../slideLayouts/slideLayout509.xml"/><Relationship Id="rId2" Type="http://schemas.openxmlformats.org/officeDocument/2006/relationships/slideLayout" Target="../slideLayouts/slideLayout508.xml"/><Relationship Id="rId12" Type="http://schemas.openxmlformats.org/officeDocument/2006/relationships/theme" Target="../theme/theme47.xml"/><Relationship Id="rId11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16.xml"/><Relationship Id="rId1" Type="http://schemas.openxmlformats.org/officeDocument/2006/relationships/slideLayout" Target="../slideLayouts/slideLayout507.xml"/></Relationships>
</file>

<file path=ppt/slideMasters/_rels/slideMaster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26.xml"/><Relationship Id="rId8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21.xml"/><Relationship Id="rId3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9.xml"/><Relationship Id="rId12" Type="http://schemas.openxmlformats.org/officeDocument/2006/relationships/theme" Target="../theme/theme48.xml"/><Relationship Id="rId11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27.xml"/><Relationship Id="rId1" Type="http://schemas.openxmlformats.org/officeDocument/2006/relationships/slideLayout" Target="../slideLayouts/slideLayout518.xml"/></Relationships>
</file>

<file path=ppt/slideMasters/_rels/slideMaster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7.xml"/><Relationship Id="rId8" Type="http://schemas.openxmlformats.org/officeDocument/2006/relationships/slideLayout" Target="../slideLayouts/slideLayout536.xml"/><Relationship Id="rId7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32.xml"/><Relationship Id="rId3" Type="http://schemas.openxmlformats.org/officeDocument/2006/relationships/slideLayout" Target="../slideLayouts/slideLayout531.xml"/><Relationship Id="rId2" Type="http://schemas.openxmlformats.org/officeDocument/2006/relationships/slideLayout" Target="../slideLayouts/slideLayout530.xml"/><Relationship Id="rId12" Type="http://schemas.openxmlformats.org/officeDocument/2006/relationships/theme" Target="../theme/theme49.xml"/><Relationship Id="rId11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38.xml"/><Relationship Id="rId1" Type="http://schemas.openxmlformats.org/officeDocument/2006/relationships/slideLayout" Target="../slideLayouts/slideLayout529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11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45.xml"/></Relationships>
</file>

<file path=ppt/slideMasters/_rels/slideMaster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48.xml"/><Relationship Id="rId8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2" Type="http://schemas.openxmlformats.org/officeDocument/2006/relationships/theme" Target="../theme/theme50.xml"/><Relationship Id="rId11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0.xml"/></Relationships>
</file>

<file path=ppt/slideMasters/_rels/slideMaster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59.xml"/><Relationship Id="rId8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52.xml"/><Relationship Id="rId12" Type="http://schemas.openxmlformats.org/officeDocument/2006/relationships/theme" Target="../theme/theme51.xml"/><Relationship Id="rId11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0.xml"/><Relationship Id="rId1" Type="http://schemas.openxmlformats.org/officeDocument/2006/relationships/slideLayout" Target="../slideLayouts/slideLayout551.xml"/></Relationships>
</file>

<file path=ppt/slideMasters/_rels/slideMaster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569.xml"/><Relationship Id="rId7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5.xml"/><Relationship Id="rId3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63.xml"/><Relationship Id="rId12" Type="http://schemas.openxmlformats.org/officeDocument/2006/relationships/theme" Target="../theme/theme52.xml"/><Relationship Id="rId11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62.xml"/></Relationships>
</file>

<file path=ppt/slideMasters/_rels/slideMaster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81.xml"/><Relationship Id="rId8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74.xml"/><Relationship Id="rId12" Type="http://schemas.openxmlformats.org/officeDocument/2006/relationships/theme" Target="../theme/theme53.xml"/><Relationship Id="rId11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73.xml"/></Relationships>
</file>

<file path=ppt/slideMasters/_rels/slideMaster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92.xml"/><Relationship Id="rId8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6.xml"/><Relationship Id="rId2" Type="http://schemas.openxmlformats.org/officeDocument/2006/relationships/slideLayout" Target="../slideLayouts/slideLayout585.xml"/><Relationship Id="rId12" Type="http://schemas.openxmlformats.org/officeDocument/2006/relationships/theme" Target="../theme/theme54.xml"/><Relationship Id="rId11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84.xml"/></Relationships>
</file>

<file path=ppt/slideMasters/_rels/slideMaster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8.xml"/><Relationship Id="rId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96.xml"/><Relationship Id="rId12" Type="http://schemas.openxmlformats.org/officeDocument/2006/relationships/theme" Target="../theme/theme55.xml"/><Relationship Id="rId11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595.xml"/></Relationships>
</file>

<file path=ppt/slideMasters/_rels/slideMaster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14.xml"/><Relationship Id="rId8" Type="http://schemas.openxmlformats.org/officeDocument/2006/relationships/slideLayout" Target="../slideLayouts/slideLayout613.xml"/><Relationship Id="rId7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9.xml"/><Relationship Id="rId3" Type="http://schemas.openxmlformats.org/officeDocument/2006/relationships/slideLayout" Target="../slideLayouts/slideLayout608.xml"/><Relationship Id="rId2" Type="http://schemas.openxmlformats.org/officeDocument/2006/relationships/slideLayout" Target="../slideLayouts/slideLayout607.xml"/><Relationship Id="rId12" Type="http://schemas.openxmlformats.org/officeDocument/2006/relationships/theme" Target="../theme/theme56.xml"/><Relationship Id="rId11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06.xml"/></Relationships>
</file>

<file path=ppt/slideMasters/_rels/slideMaster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25.xml"/><Relationship Id="rId8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18.xml"/><Relationship Id="rId12" Type="http://schemas.openxmlformats.org/officeDocument/2006/relationships/theme" Target="../theme/theme57.xml"/><Relationship Id="rId11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17.xml"/></Relationships>
</file>

<file path=ppt/slideMasters/_rels/slideMaster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36.xml"/><Relationship Id="rId8" Type="http://schemas.openxmlformats.org/officeDocument/2006/relationships/slideLayout" Target="../slideLayouts/slideLayout635.xml"/><Relationship Id="rId7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31.xml"/><Relationship Id="rId3" Type="http://schemas.openxmlformats.org/officeDocument/2006/relationships/slideLayout" Target="../slideLayouts/slideLayout630.xml"/><Relationship Id="rId2" Type="http://schemas.openxmlformats.org/officeDocument/2006/relationships/slideLayout" Target="../slideLayouts/slideLayout629.xml"/><Relationship Id="rId12" Type="http://schemas.openxmlformats.org/officeDocument/2006/relationships/theme" Target="../theme/theme58.xml"/><Relationship Id="rId11" Type="http://schemas.openxmlformats.org/officeDocument/2006/relationships/slideLayout" Target="../slideLayouts/slideLayout638.xml"/><Relationship Id="rId10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28.xml"/></Relationships>
</file>

<file path=ppt/slideMasters/_rels/slideMaster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646.xml"/><Relationship Id="rId7" Type="http://schemas.openxmlformats.org/officeDocument/2006/relationships/slideLayout" Target="../slideLayouts/slideLayout645.xml"/><Relationship Id="rId6" Type="http://schemas.openxmlformats.org/officeDocument/2006/relationships/slideLayout" Target="../slideLayouts/slideLayout644.xml"/><Relationship Id="rId5" Type="http://schemas.openxmlformats.org/officeDocument/2006/relationships/slideLayout" Target="../slideLayouts/slideLayout643.xml"/><Relationship Id="rId4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41.xml"/><Relationship Id="rId2" Type="http://schemas.openxmlformats.org/officeDocument/2006/relationships/slideLayout" Target="../slideLayouts/slideLayout640.xml"/><Relationship Id="rId12" Type="http://schemas.openxmlformats.org/officeDocument/2006/relationships/theme" Target="../theme/theme59.xml"/><Relationship Id="rId11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8.xml"/><Relationship Id="rId1" Type="http://schemas.openxmlformats.org/officeDocument/2006/relationships/slideLayout" Target="../slideLayouts/slideLayout639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7.xml"/><Relationship Id="rId12" Type="http://schemas.openxmlformats.org/officeDocument/2006/relationships/theme" Target="../theme/theme6.xml"/><Relationship Id="rId11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56.xml"/></Relationships>
</file>

<file path=ppt/slideMasters/_rels/slideMaster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58.xml"/><Relationship Id="rId8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56.xml"/><Relationship Id="rId6" Type="http://schemas.openxmlformats.org/officeDocument/2006/relationships/slideLayout" Target="../slideLayouts/slideLayout655.xml"/><Relationship Id="rId5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651.xml"/><Relationship Id="rId12" Type="http://schemas.openxmlformats.org/officeDocument/2006/relationships/theme" Target="../theme/theme60.xml"/><Relationship Id="rId11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659.xml"/><Relationship Id="rId1" Type="http://schemas.openxmlformats.org/officeDocument/2006/relationships/slideLayout" Target="../slideLayouts/slideLayout650.xml"/></Relationships>
</file>

<file path=ppt/slideMasters/_rels/slideMaster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9.xml"/><Relationship Id="rId8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62.xml"/><Relationship Id="rId12" Type="http://schemas.openxmlformats.org/officeDocument/2006/relationships/theme" Target="../theme/theme61.xml"/><Relationship Id="rId11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1.xml"/></Relationships>
</file>

<file path=ppt/slideMasters/_rels/slideMaster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78.xml"/><Relationship Id="rId6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73.xml"/><Relationship Id="rId12" Type="http://schemas.openxmlformats.org/officeDocument/2006/relationships/theme" Target="../theme/theme62.xml"/><Relationship Id="rId11" Type="http://schemas.openxmlformats.org/officeDocument/2006/relationships/slideLayout" Target="../slideLayouts/slideLayout682.xml"/><Relationship Id="rId10" Type="http://schemas.openxmlformats.org/officeDocument/2006/relationships/slideLayout" Target="../slideLayouts/slideLayout681.xml"/><Relationship Id="rId1" Type="http://schemas.openxmlformats.org/officeDocument/2006/relationships/slideLayout" Target="../slideLayouts/slideLayout672.xml"/></Relationships>
</file>

<file path=ppt/slideMasters/_rels/slideMaster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91.xml"/><Relationship Id="rId8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88.xml"/><Relationship Id="rId5" Type="http://schemas.openxmlformats.org/officeDocument/2006/relationships/slideLayout" Target="../slideLayouts/slideLayout687.xml"/><Relationship Id="rId4" Type="http://schemas.openxmlformats.org/officeDocument/2006/relationships/slideLayout" Target="../slideLayouts/slideLayout686.xml"/><Relationship Id="rId3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84.xml"/><Relationship Id="rId12" Type="http://schemas.openxmlformats.org/officeDocument/2006/relationships/theme" Target="../theme/theme63.xml"/><Relationship Id="rId11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2.xml"/><Relationship Id="rId1" Type="http://schemas.openxmlformats.org/officeDocument/2006/relationships/slideLayout" Target="../slideLayouts/slideLayout683.xml"/></Relationships>
</file>

<file path=ppt/slideMasters/_rels/slideMaster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2.xml"/><Relationship Id="rId8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0.xml"/><Relationship Id="rId6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7.xml"/><Relationship Id="rId3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95.xml"/><Relationship Id="rId12" Type="http://schemas.openxmlformats.org/officeDocument/2006/relationships/theme" Target="../theme/theme64.xml"/><Relationship Id="rId11" Type="http://schemas.openxmlformats.org/officeDocument/2006/relationships/slideLayout" Target="../slideLayouts/slideLayout704.xml"/><Relationship Id="rId10" Type="http://schemas.openxmlformats.org/officeDocument/2006/relationships/slideLayout" Target="../slideLayouts/slideLayout703.xml"/><Relationship Id="rId1" Type="http://schemas.openxmlformats.org/officeDocument/2006/relationships/slideLayout" Target="../slideLayouts/slideLayout694.xml"/></Relationships>
</file>

<file path=ppt/slideMasters/_rels/slideMaster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3.xml"/><Relationship Id="rId8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1.xml"/><Relationship Id="rId6" Type="http://schemas.openxmlformats.org/officeDocument/2006/relationships/slideLayout" Target="../slideLayouts/slideLayout710.xml"/><Relationship Id="rId5" Type="http://schemas.openxmlformats.org/officeDocument/2006/relationships/slideLayout" Target="../slideLayouts/slideLayout709.xml"/><Relationship Id="rId4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7.xml"/><Relationship Id="rId2" Type="http://schemas.openxmlformats.org/officeDocument/2006/relationships/slideLayout" Target="../slideLayouts/slideLayout706.xml"/><Relationship Id="rId12" Type="http://schemas.openxmlformats.org/officeDocument/2006/relationships/theme" Target="../theme/theme65.xml"/><Relationship Id="rId11" Type="http://schemas.openxmlformats.org/officeDocument/2006/relationships/slideLayout" Target="../slideLayouts/slideLayout715.xml"/><Relationship Id="rId10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05.xml"/></Relationships>
</file>

<file path=ppt/slideMasters/_rels/slideMaster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24.xml"/><Relationship Id="rId8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1.xml"/><Relationship Id="rId5" Type="http://schemas.openxmlformats.org/officeDocument/2006/relationships/slideLayout" Target="../slideLayouts/slideLayout720.xml"/><Relationship Id="rId4" Type="http://schemas.openxmlformats.org/officeDocument/2006/relationships/slideLayout" Target="../slideLayouts/slideLayout719.xml"/><Relationship Id="rId3" Type="http://schemas.openxmlformats.org/officeDocument/2006/relationships/slideLayout" Target="../slideLayouts/slideLayout718.xml"/><Relationship Id="rId2" Type="http://schemas.openxmlformats.org/officeDocument/2006/relationships/slideLayout" Target="../slideLayouts/slideLayout717.xml"/><Relationship Id="rId12" Type="http://schemas.openxmlformats.org/officeDocument/2006/relationships/theme" Target="../theme/theme66.xml"/><Relationship Id="rId11" Type="http://schemas.openxmlformats.org/officeDocument/2006/relationships/slideLayout" Target="../slideLayouts/slideLayout726.xml"/><Relationship Id="rId10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16.xml"/></Relationships>
</file>

<file path=ppt/slideMasters/_rels/slideMaster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35.xml"/><Relationship Id="rId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730.xml"/><Relationship Id="rId3" Type="http://schemas.openxmlformats.org/officeDocument/2006/relationships/slideLayout" Target="../slideLayouts/slideLayout729.xml"/><Relationship Id="rId2" Type="http://schemas.openxmlformats.org/officeDocument/2006/relationships/slideLayout" Target="../slideLayouts/slideLayout728.xml"/><Relationship Id="rId12" Type="http://schemas.openxmlformats.org/officeDocument/2006/relationships/theme" Target="../theme/theme67.xml"/><Relationship Id="rId11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36.xml"/><Relationship Id="rId1" Type="http://schemas.openxmlformats.org/officeDocument/2006/relationships/slideLayout" Target="../slideLayouts/slideLayout727.xml"/></Relationships>
</file>

<file path=ppt/slideMasters/_rels/slideMaster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41.xml"/><Relationship Id="rId3" Type="http://schemas.openxmlformats.org/officeDocument/2006/relationships/slideLayout" Target="../slideLayouts/slideLayout740.xml"/><Relationship Id="rId2" Type="http://schemas.openxmlformats.org/officeDocument/2006/relationships/slideLayout" Target="../slideLayouts/slideLayout739.xml"/><Relationship Id="rId12" Type="http://schemas.openxmlformats.org/officeDocument/2006/relationships/theme" Target="../theme/theme68.xml"/><Relationship Id="rId11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38.xml"/></Relationships>
</file>

<file path=ppt/slideMasters/_rels/slideMaster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7.xml"/><Relationship Id="rId8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53.xml"/><Relationship Id="rId4" Type="http://schemas.openxmlformats.org/officeDocument/2006/relationships/slideLayout" Target="../slideLayouts/slideLayout752.xml"/><Relationship Id="rId3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50.xml"/><Relationship Id="rId12" Type="http://schemas.openxmlformats.org/officeDocument/2006/relationships/theme" Target="../theme/theme69.xml"/><Relationship Id="rId11" Type="http://schemas.openxmlformats.org/officeDocument/2006/relationships/slideLayout" Target="../slideLayouts/slideLayout759.xml"/><Relationship Id="rId10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49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2" Type="http://schemas.openxmlformats.org/officeDocument/2006/relationships/theme" Target="../theme/theme7.xml"/><Relationship Id="rId11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7.xml"/></Relationships>
</file>

<file path=ppt/slideMasters/_rels/slideMaster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68.xml"/><Relationship Id="rId8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66.xml"/><Relationship Id="rId6" Type="http://schemas.openxmlformats.org/officeDocument/2006/relationships/slideLayout" Target="../slideLayouts/slideLayout765.xml"/><Relationship Id="rId5" Type="http://schemas.openxmlformats.org/officeDocument/2006/relationships/slideLayout" Target="../slideLayouts/slideLayout764.xml"/><Relationship Id="rId4" Type="http://schemas.openxmlformats.org/officeDocument/2006/relationships/slideLayout" Target="../slideLayouts/slideLayout763.xml"/><Relationship Id="rId3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761.xml"/><Relationship Id="rId12" Type="http://schemas.openxmlformats.org/officeDocument/2006/relationships/theme" Target="../theme/theme70.xml"/><Relationship Id="rId11" Type="http://schemas.openxmlformats.org/officeDocument/2006/relationships/slideLayout" Target="../slideLayouts/slideLayout770.xml"/><Relationship Id="rId10" Type="http://schemas.openxmlformats.org/officeDocument/2006/relationships/slideLayout" Target="../slideLayouts/slideLayout769.xml"/><Relationship Id="rId1" Type="http://schemas.openxmlformats.org/officeDocument/2006/relationships/slideLayout" Target="../slideLayouts/slideLayout760.xml"/></Relationships>
</file>

<file path=ppt/slideMasters/_rels/slideMaster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79.xml"/><Relationship Id="rId8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77.xml"/><Relationship Id="rId6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775.xml"/><Relationship Id="rId4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72.xml"/><Relationship Id="rId12" Type="http://schemas.openxmlformats.org/officeDocument/2006/relationships/theme" Target="../theme/theme71.xml"/><Relationship Id="rId11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80.xml"/><Relationship Id="rId1" Type="http://schemas.openxmlformats.org/officeDocument/2006/relationships/slideLayout" Target="../slideLayouts/slideLayout771.xml"/></Relationships>
</file>

<file path=ppt/slideMasters/_rels/slideMaster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90.xml"/><Relationship Id="rId8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88.xml"/><Relationship Id="rId6" Type="http://schemas.openxmlformats.org/officeDocument/2006/relationships/slideLayout" Target="../slideLayouts/slideLayout787.xml"/><Relationship Id="rId5" Type="http://schemas.openxmlformats.org/officeDocument/2006/relationships/slideLayout" Target="../slideLayouts/slideLayout786.xml"/><Relationship Id="rId4" Type="http://schemas.openxmlformats.org/officeDocument/2006/relationships/slideLayout" Target="../slideLayouts/slideLayout785.xml"/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2" Type="http://schemas.openxmlformats.org/officeDocument/2006/relationships/theme" Target="../theme/theme72.xml"/><Relationship Id="rId11" Type="http://schemas.openxmlformats.org/officeDocument/2006/relationships/slideLayout" Target="../slideLayouts/slideLayout792.xml"/><Relationship Id="rId10" Type="http://schemas.openxmlformats.org/officeDocument/2006/relationships/slideLayout" Target="../slideLayouts/slideLayout791.xml"/><Relationship Id="rId1" Type="http://schemas.openxmlformats.org/officeDocument/2006/relationships/slideLayout" Target="../slideLayouts/slideLayout782.xml"/></Relationships>
</file>

<file path=ppt/slideMasters/_rels/slideMaster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01.xml"/><Relationship Id="rId8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798.xml"/><Relationship Id="rId5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94.xml"/><Relationship Id="rId12" Type="http://schemas.openxmlformats.org/officeDocument/2006/relationships/theme" Target="../theme/theme73.xml"/><Relationship Id="rId11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93.xml"/></Relationships>
</file>

<file path=ppt/slideMasters/_rels/slideMaster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07.xml"/><Relationship Id="rId3" Type="http://schemas.openxmlformats.org/officeDocument/2006/relationships/slideLayout" Target="../slideLayouts/slideLayout806.xml"/><Relationship Id="rId2" Type="http://schemas.openxmlformats.org/officeDocument/2006/relationships/slideLayout" Target="../slideLayouts/slideLayout805.xml"/><Relationship Id="rId12" Type="http://schemas.openxmlformats.org/officeDocument/2006/relationships/theme" Target="../theme/theme74.xml"/><Relationship Id="rId11" Type="http://schemas.openxmlformats.org/officeDocument/2006/relationships/slideLayout" Target="../slideLayouts/slideLayout814.xml"/><Relationship Id="rId10" Type="http://schemas.openxmlformats.org/officeDocument/2006/relationships/slideLayout" Target="../slideLayouts/slideLayout813.xml"/><Relationship Id="rId1" Type="http://schemas.openxmlformats.org/officeDocument/2006/relationships/slideLayout" Target="../slideLayouts/slideLayout804.xml"/></Relationships>
</file>

<file path=ppt/slideMasters/_rels/slideMaster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23.xml"/><Relationship Id="rId8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818.xml"/><Relationship Id="rId3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16.xml"/><Relationship Id="rId12" Type="http://schemas.openxmlformats.org/officeDocument/2006/relationships/theme" Target="../theme/theme75.xml"/><Relationship Id="rId11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4.xml"/><Relationship Id="rId1" Type="http://schemas.openxmlformats.org/officeDocument/2006/relationships/slideLayout" Target="../slideLayouts/slideLayout815.xml"/></Relationships>
</file>

<file path=ppt/slideMasters/_rels/slideMaster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34.xml"/><Relationship Id="rId8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831.xml"/><Relationship Id="rId5" Type="http://schemas.openxmlformats.org/officeDocument/2006/relationships/slideLayout" Target="../slideLayouts/slideLayout830.xml"/><Relationship Id="rId4" Type="http://schemas.openxmlformats.org/officeDocument/2006/relationships/slideLayout" Target="../slideLayouts/slideLayout829.xml"/><Relationship Id="rId3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27.xml"/><Relationship Id="rId12" Type="http://schemas.openxmlformats.org/officeDocument/2006/relationships/theme" Target="../theme/theme76.xml"/><Relationship Id="rId11" Type="http://schemas.openxmlformats.org/officeDocument/2006/relationships/slideLayout" Target="../slideLayouts/slideLayout836.xml"/><Relationship Id="rId10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826.xml"/></Relationships>
</file>

<file path=ppt/slideMasters/_rels/slideMaster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45.xml"/><Relationship Id="rId8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842.xml"/><Relationship Id="rId5" Type="http://schemas.openxmlformats.org/officeDocument/2006/relationships/slideLayout" Target="../slideLayouts/slideLayout841.xml"/><Relationship Id="rId4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39.xml"/><Relationship Id="rId2" Type="http://schemas.openxmlformats.org/officeDocument/2006/relationships/slideLayout" Target="../slideLayouts/slideLayout838.xml"/><Relationship Id="rId12" Type="http://schemas.openxmlformats.org/officeDocument/2006/relationships/theme" Target="../theme/theme77.xml"/><Relationship Id="rId11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37.xml"/></Relationships>
</file>

<file path=ppt/slideMasters/_rels/slideMaster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6.xml"/><Relationship Id="rId8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3.xml"/><Relationship Id="rId5" Type="http://schemas.openxmlformats.org/officeDocument/2006/relationships/slideLayout" Target="../slideLayouts/slideLayout852.xml"/><Relationship Id="rId4" Type="http://schemas.openxmlformats.org/officeDocument/2006/relationships/slideLayout" Target="../slideLayouts/slideLayout851.xml"/><Relationship Id="rId3" Type="http://schemas.openxmlformats.org/officeDocument/2006/relationships/slideLayout" Target="../slideLayouts/slideLayout850.xml"/><Relationship Id="rId2" Type="http://schemas.openxmlformats.org/officeDocument/2006/relationships/slideLayout" Target="../slideLayouts/slideLayout849.xml"/><Relationship Id="rId12" Type="http://schemas.openxmlformats.org/officeDocument/2006/relationships/theme" Target="../theme/theme78.xml"/><Relationship Id="rId11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7.xml"/><Relationship Id="rId1" Type="http://schemas.openxmlformats.org/officeDocument/2006/relationships/slideLayout" Target="../slideLayouts/slideLayout848.xml"/></Relationships>
</file>

<file path=ppt/slideMasters/_rels/slideMaster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7.xml"/><Relationship Id="rId8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62.xml"/><Relationship Id="rId3" Type="http://schemas.openxmlformats.org/officeDocument/2006/relationships/slideLayout" Target="../slideLayouts/slideLayout861.xml"/><Relationship Id="rId2" Type="http://schemas.openxmlformats.org/officeDocument/2006/relationships/slideLayout" Target="../slideLayouts/slideLayout860.xml"/><Relationship Id="rId12" Type="http://schemas.openxmlformats.org/officeDocument/2006/relationships/theme" Target="../theme/theme79.xml"/><Relationship Id="rId11" Type="http://schemas.openxmlformats.org/officeDocument/2006/relationships/slideLayout" Target="../slideLayouts/slideLayout869.xml"/><Relationship Id="rId10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59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2" Type="http://schemas.openxmlformats.org/officeDocument/2006/relationships/theme" Target="../theme/theme8.xml"/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78.xml"/></Relationships>
</file>

<file path=ppt/slideMasters/_rels/slideMaster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78.xml"/><Relationship Id="rId8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76.xml"/><Relationship Id="rId6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74.xml"/><Relationship Id="rId4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872.xml"/><Relationship Id="rId2" Type="http://schemas.openxmlformats.org/officeDocument/2006/relationships/slideLayout" Target="../slideLayouts/slideLayout871.xml"/><Relationship Id="rId12" Type="http://schemas.openxmlformats.org/officeDocument/2006/relationships/theme" Target="../theme/theme80.xml"/><Relationship Id="rId11" Type="http://schemas.openxmlformats.org/officeDocument/2006/relationships/slideLayout" Target="../slideLayouts/slideLayout880.xml"/><Relationship Id="rId10" Type="http://schemas.openxmlformats.org/officeDocument/2006/relationships/slideLayout" Target="../slideLayouts/slideLayout879.xml"/><Relationship Id="rId1" Type="http://schemas.openxmlformats.org/officeDocument/2006/relationships/slideLayout" Target="../slideLayouts/slideLayout870.xml"/></Relationships>
</file>

<file path=ppt/slideMasters/_rels/slideMaster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883.xml"/><Relationship Id="rId2" Type="http://schemas.openxmlformats.org/officeDocument/2006/relationships/slideLayout" Target="../slideLayouts/slideLayout882.xml"/><Relationship Id="rId12" Type="http://schemas.openxmlformats.org/officeDocument/2006/relationships/theme" Target="../theme/theme81.xml"/><Relationship Id="rId11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81.xml"/></Relationships>
</file>

<file path=ppt/slideMasters/_rels/slideMaster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00.xml"/><Relationship Id="rId8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898.xml"/><Relationship Id="rId6" Type="http://schemas.openxmlformats.org/officeDocument/2006/relationships/slideLayout" Target="../slideLayouts/slideLayout897.xml"/><Relationship Id="rId5" Type="http://schemas.openxmlformats.org/officeDocument/2006/relationships/slideLayout" Target="../slideLayouts/slideLayout896.xml"/><Relationship Id="rId4" Type="http://schemas.openxmlformats.org/officeDocument/2006/relationships/slideLayout" Target="../slideLayouts/slideLayout895.xml"/><Relationship Id="rId3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93.xml"/><Relationship Id="rId12" Type="http://schemas.openxmlformats.org/officeDocument/2006/relationships/theme" Target="../theme/theme82.xml"/><Relationship Id="rId11" Type="http://schemas.openxmlformats.org/officeDocument/2006/relationships/slideLayout" Target="../slideLayouts/slideLayout902.xml"/><Relationship Id="rId10" Type="http://schemas.openxmlformats.org/officeDocument/2006/relationships/slideLayout" Target="../slideLayouts/slideLayout901.xml"/><Relationship Id="rId1" Type="http://schemas.openxmlformats.org/officeDocument/2006/relationships/slideLayout" Target="../slideLayouts/slideLayout892.xml"/></Relationships>
</file>

<file path=ppt/slideMasters/_rels/slideMaster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11.xml"/><Relationship Id="rId8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09.xml"/><Relationship Id="rId6" Type="http://schemas.openxmlformats.org/officeDocument/2006/relationships/slideLayout" Target="../slideLayouts/slideLayout908.xml"/><Relationship Id="rId5" Type="http://schemas.openxmlformats.org/officeDocument/2006/relationships/slideLayout" Target="../slideLayouts/slideLayout907.xml"/><Relationship Id="rId4" Type="http://schemas.openxmlformats.org/officeDocument/2006/relationships/slideLayout" Target="../slideLayouts/slideLayout906.xml"/><Relationship Id="rId3" Type="http://schemas.openxmlformats.org/officeDocument/2006/relationships/slideLayout" Target="../slideLayouts/slideLayout905.xml"/><Relationship Id="rId2" Type="http://schemas.openxmlformats.org/officeDocument/2006/relationships/slideLayout" Target="../slideLayouts/slideLayout904.xml"/><Relationship Id="rId12" Type="http://schemas.openxmlformats.org/officeDocument/2006/relationships/theme" Target="../theme/theme83.xml"/><Relationship Id="rId11" Type="http://schemas.openxmlformats.org/officeDocument/2006/relationships/slideLayout" Target="../slideLayouts/slideLayout913.xml"/><Relationship Id="rId10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03.xml"/></Relationships>
</file>

<file path=ppt/slideMasters/_rels/slideMaster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22.xml"/><Relationship Id="rId8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8.xml"/><Relationship Id="rId4" Type="http://schemas.openxmlformats.org/officeDocument/2006/relationships/slideLayout" Target="../slideLayouts/slideLayout917.xml"/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2" Type="http://schemas.openxmlformats.org/officeDocument/2006/relationships/theme" Target="../theme/theme84.xml"/><Relationship Id="rId11" Type="http://schemas.openxmlformats.org/officeDocument/2006/relationships/slideLayout" Target="../slideLayouts/slideLayout924.xml"/><Relationship Id="rId10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14.xml"/></Relationships>
</file>

<file path=ppt/slideMasters/_rels/slideMaster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33.xml"/><Relationship Id="rId8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1.xml"/><Relationship Id="rId6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9.xml"/><Relationship Id="rId4" Type="http://schemas.openxmlformats.org/officeDocument/2006/relationships/slideLayout" Target="../slideLayouts/slideLayout928.xml"/><Relationship Id="rId3" Type="http://schemas.openxmlformats.org/officeDocument/2006/relationships/slideLayout" Target="../slideLayouts/slideLayout927.xml"/><Relationship Id="rId2" Type="http://schemas.openxmlformats.org/officeDocument/2006/relationships/slideLayout" Target="../slideLayouts/slideLayout926.xml"/><Relationship Id="rId12" Type="http://schemas.openxmlformats.org/officeDocument/2006/relationships/theme" Target="../theme/theme85.xml"/><Relationship Id="rId11" Type="http://schemas.openxmlformats.org/officeDocument/2006/relationships/slideLayout" Target="../slideLayouts/slideLayout935.xml"/><Relationship Id="rId10" Type="http://schemas.openxmlformats.org/officeDocument/2006/relationships/slideLayout" Target="../slideLayouts/slideLayout934.xml"/><Relationship Id="rId1" Type="http://schemas.openxmlformats.org/officeDocument/2006/relationships/slideLayout" Target="../slideLayouts/slideLayout925.xml"/></Relationships>
</file>

<file path=ppt/slideMasters/_rels/slideMaster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44.xml"/><Relationship Id="rId8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2.xml"/><Relationship Id="rId6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40.xml"/><Relationship Id="rId4" Type="http://schemas.openxmlformats.org/officeDocument/2006/relationships/slideLayout" Target="../slideLayouts/slideLayout939.xml"/><Relationship Id="rId3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37.xml"/><Relationship Id="rId12" Type="http://schemas.openxmlformats.org/officeDocument/2006/relationships/theme" Target="../theme/theme86.xml"/><Relationship Id="rId11" Type="http://schemas.openxmlformats.org/officeDocument/2006/relationships/slideLayout" Target="../slideLayouts/slideLayout946.xml"/><Relationship Id="rId10" Type="http://schemas.openxmlformats.org/officeDocument/2006/relationships/slideLayout" Target="../slideLayouts/slideLayout945.xml"/><Relationship Id="rId1" Type="http://schemas.openxmlformats.org/officeDocument/2006/relationships/slideLayout" Target="../slideLayouts/slideLayout936.xml"/></Relationships>
</file>

<file path=ppt/slideMasters/_rels/slideMaster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55.xml"/><Relationship Id="rId8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3.xml"/><Relationship Id="rId6" Type="http://schemas.openxmlformats.org/officeDocument/2006/relationships/slideLayout" Target="../slideLayouts/slideLayout952.xml"/><Relationship Id="rId5" Type="http://schemas.openxmlformats.org/officeDocument/2006/relationships/slideLayout" Target="../slideLayouts/slideLayout951.xml"/><Relationship Id="rId4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49.xml"/><Relationship Id="rId2" Type="http://schemas.openxmlformats.org/officeDocument/2006/relationships/slideLayout" Target="../slideLayouts/slideLayout948.xml"/><Relationship Id="rId12" Type="http://schemas.openxmlformats.org/officeDocument/2006/relationships/theme" Target="../theme/theme87.xml"/><Relationship Id="rId11" Type="http://schemas.openxmlformats.org/officeDocument/2006/relationships/slideLayout" Target="../slideLayouts/slideLayout957.xml"/><Relationship Id="rId10" Type="http://schemas.openxmlformats.org/officeDocument/2006/relationships/slideLayout" Target="../slideLayouts/slideLayout956.xml"/><Relationship Id="rId1" Type="http://schemas.openxmlformats.org/officeDocument/2006/relationships/slideLayout" Target="../slideLayouts/slideLayout947.xml"/></Relationships>
</file>

<file path=ppt/slideMasters/_rels/slideMaster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6.xml"/><Relationship Id="rId8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4.xml"/><Relationship Id="rId6" Type="http://schemas.openxmlformats.org/officeDocument/2006/relationships/slideLayout" Target="../slideLayouts/slideLayout963.xml"/><Relationship Id="rId5" Type="http://schemas.openxmlformats.org/officeDocument/2006/relationships/slideLayout" Target="../slideLayouts/slideLayout962.xml"/><Relationship Id="rId4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60.xml"/><Relationship Id="rId2" Type="http://schemas.openxmlformats.org/officeDocument/2006/relationships/slideLayout" Target="../slideLayouts/slideLayout959.xml"/><Relationship Id="rId12" Type="http://schemas.openxmlformats.org/officeDocument/2006/relationships/theme" Target="../theme/theme88.xml"/><Relationship Id="rId11" Type="http://schemas.openxmlformats.org/officeDocument/2006/relationships/slideLayout" Target="../slideLayouts/slideLayout968.xml"/><Relationship Id="rId10" Type="http://schemas.openxmlformats.org/officeDocument/2006/relationships/slideLayout" Target="../slideLayouts/slideLayout967.xml"/><Relationship Id="rId1" Type="http://schemas.openxmlformats.org/officeDocument/2006/relationships/slideLayout" Target="../slideLayouts/slideLayout958.xml"/></Relationships>
</file>

<file path=ppt/slideMasters/_rels/slideMaster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7.xml"/><Relationship Id="rId8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74.xml"/><Relationship Id="rId5" Type="http://schemas.openxmlformats.org/officeDocument/2006/relationships/slideLayout" Target="../slideLayouts/slideLayout973.xml"/><Relationship Id="rId4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70.xml"/><Relationship Id="rId12" Type="http://schemas.openxmlformats.org/officeDocument/2006/relationships/theme" Target="../theme/theme89.xml"/><Relationship Id="rId11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969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11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9.xml"/></Relationships>
</file>

<file path=ppt/slideMasters/_rels/slideMaster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88.xml"/><Relationship Id="rId8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83.xml"/><Relationship Id="rId3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81.xml"/><Relationship Id="rId12" Type="http://schemas.openxmlformats.org/officeDocument/2006/relationships/theme" Target="../theme/theme90.xml"/><Relationship Id="rId11" Type="http://schemas.openxmlformats.org/officeDocument/2006/relationships/slideLayout" Target="../slideLayouts/slideLayout990.xml"/><Relationship Id="rId10" Type="http://schemas.openxmlformats.org/officeDocument/2006/relationships/slideLayout" Target="../slideLayouts/slideLayout989.xml"/><Relationship Id="rId1" Type="http://schemas.openxmlformats.org/officeDocument/2006/relationships/slideLayout" Target="../slideLayouts/slideLayout980.xml"/></Relationships>
</file>

<file path=ppt/slideMasters/_rels/slideMaster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99.xml"/><Relationship Id="rId8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996.xml"/><Relationship Id="rId5" Type="http://schemas.openxmlformats.org/officeDocument/2006/relationships/slideLayout" Target="../slideLayouts/slideLayout995.xml"/><Relationship Id="rId4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93.xml"/><Relationship Id="rId2" Type="http://schemas.openxmlformats.org/officeDocument/2006/relationships/slideLayout" Target="../slideLayouts/slideLayout992.xml"/><Relationship Id="rId12" Type="http://schemas.openxmlformats.org/officeDocument/2006/relationships/theme" Target="../theme/theme91.xml"/><Relationship Id="rId11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1.xml"/></Relationships>
</file>

<file path=ppt/slideMasters/_rels/slideMaster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10.xml"/><Relationship Id="rId8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4.xml"/><Relationship Id="rId2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11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1.xml"/><Relationship Id="rId1" Type="http://schemas.openxmlformats.org/officeDocument/2006/relationships/slideLayout" Target="../slideLayouts/slideLayout1002.xml"/></Relationships>
</file>

<file path=ppt/slideMasters/_rels/slideMaster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21.xml"/><Relationship Id="rId8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6.xml"/><Relationship Id="rId3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11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2.xml"/><Relationship Id="rId1" Type="http://schemas.openxmlformats.org/officeDocument/2006/relationships/slideLayout" Target="../slideLayouts/slideLayout1013.xml"/></Relationships>
</file>

<file path=ppt/slideMasters/_rels/slideMaster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32.xml"/><Relationship Id="rId8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0.xml"/><Relationship Id="rId6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26.xml"/><Relationship Id="rId2" Type="http://schemas.openxmlformats.org/officeDocument/2006/relationships/slideLayout" Target="../slideLayouts/slideLayout1025.xml"/><Relationship Id="rId12" Type="http://schemas.openxmlformats.org/officeDocument/2006/relationships/theme" Target="../theme/theme94.xml"/><Relationship Id="rId11" Type="http://schemas.openxmlformats.org/officeDocument/2006/relationships/slideLayout" Target="../slideLayouts/slideLayout1034.xml"/><Relationship Id="rId10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1024.xml"/></Relationships>
</file>

<file path=ppt/slideMasters/_rels/slideMaster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1.xml"/><Relationship Id="rId6" Type="http://schemas.openxmlformats.org/officeDocument/2006/relationships/slideLayout" Target="../slideLayouts/slideLayout1040.xml"/><Relationship Id="rId5" Type="http://schemas.openxmlformats.org/officeDocument/2006/relationships/slideLayout" Target="../slideLayouts/slideLayout1039.xml"/><Relationship Id="rId4" Type="http://schemas.openxmlformats.org/officeDocument/2006/relationships/slideLayout" Target="../slideLayouts/slideLayout1038.xml"/><Relationship Id="rId3" Type="http://schemas.openxmlformats.org/officeDocument/2006/relationships/slideLayout" Target="../slideLayouts/slideLayout1037.xml"/><Relationship Id="rId2" Type="http://schemas.openxmlformats.org/officeDocument/2006/relationships/slideLayout" Target="../slideLayouts/slideLayout1036.xml"/><Relationship Id="rId12" Type="http://schemas.openxmlformats.org/officeDocument/2006/relationships/theme" Target="../theme/theme95.xml"/><Relationship Id="rId11" Type="http://schemas.openxmlformats.org/officeDocument/2006/relationships/slideLayout" Target="../slideLayouts/slideLayout1045.xml"/><Relationship Id="rId10" Type="http://schemas.openxmlformats.org/officeDocument/2006/relationships/slideLayout" Target="../slideLayouts/slideLayout1044.xml"/><Relationship Id="rId1" Type="http://schemas.openxmlformats.org/officeDocument/2006/relationships/slideLayout" Target="../slideLayouts/slideLayout1035.xml"/></Relationships>
</file>

<file path=ppt/slideMasters/_rels/slideMaster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54.xml"/><Relationship Id="rId8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2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8.xml"/><Relationship Id="rId2" Type="http://schemas.openxmlformats.org/officeDocument/2006/relationships/slideLayout" Target="../slideLayouts/slideLayout1047.xml"/><Relationship Id="rId12" Type="http://schemas.openxmlformats.org/officeDocument/2006/relationships/theme" Target="../theme/theme96.xml"/><Relationship Id="rId11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5.xml"/><Relationship Id="rId1" Type="http://schemas.openxmlformats.org/officeDocument/2006/relationships/slideLayout" Target="../slideLayouts/slideLayout1046.xml"/></Relationships>
</file>

<file path=ppt/slideMasters/_rels/slideMaster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65.xml"/><Relationship Id="rId8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2.xml"/><Relationship Id="rId5" Type="http://schemas.openxmlformats.org/officeDocument/2006/relationships/slideLayout" Target="../slideLayouts/slideLayout1061.xml"/><Relationship Id="rId4" Type="http://schemas.openxmlformats.org/officeDocument/2006/relationships/slideLayout" Target="../slideLayouts/slideLayout1060.xml"/><Relationship Id="rId3" Type="http://schemas.openxmlformats.org/officeDocument/2006/relationships/slideLayout" Target="../slideLayouts/slideLayout1059.xml"/><Relationship Id="rId2" Type="http://schemas.openxmlformats.org/officeDocument/2006/relationships/slideLayout" Target="../slideLayouts/slideLayout1058.xml"/><Relationship Id="rId12" Type="http://schemas.openxmlformats.org/officeDocument/2006/relationships/theme" Target="../theme/theme97.xml"/><Relationship Id="rId11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6.xml"/><Relationship Id="rId1" Type="http://schemas.openxmlformats.org/officeDocument/2006/relationships/slideLayout" Target="../slideLayouts/slideLayout1057.xml"/></Relationships>
</file>

<file path=ppt/slideMasters/_rels/slideMaster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76.xml"/><Relationship Id="rId8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72.xml"/><Relationship Id="rId4" Type="http://schemas.openxmlformats.org/officeDocument/2006/relationships/slideLayout" Target="../slideLayouts/slideLayout1071.xml"/><Relationship Id="rId3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9.xml"/><Relationship Id="rId12" Type="http://schemas.openxmlformats.org/officeDocument/2006/relationships/theme" Target="../theme/theme98.xml"/><Relationship Id="rId11" Type="http://schemas.openxmlformats.org/officeDocument/2006/relationships/slideLayout" Target="../slideLayouts/slideLayout1078.xml"/><Relationship Id="rId10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68.xml"/></Relationships>
</file>

<file path=ppt/slideMasters/_rels/slideMaster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85.xml"/><Relationship Id="rId6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80.xml"/><Relationship Id="rId12" Type="http://schemas.openxmlformats.org/officeDocument/2006/relationships/theme" Target="../theme/theme99.xml"/><Relationship Id="rId11" Type="http://schemas.openxmlformats.org/officeDocument/2006/relationships/slideLayout" Target="../slideLayouts/slideLayout1089.xml"/><Relationship Id="rId10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新名片-黄总-李小姐"/>
          <p:cNvPicPr>
            <a:picLocks noChangeAspect="1"/>
          </p:cNvPicPr>
          <p:nvPr userDrawn="1"/>
        </p:nvPicPr>
        <p:blipFill>
          <a:blip r:embed="rId12" cstate="print"/>
          <a:srcRect l="-3870" t="-24402" r="34063" b="-34450"/>
          <a:stretch>
            <a:fillRect/>
          </a:stretch>
        </p:blipFill>
        <p:spPr>
          <a:xfrm>
            <a:off x="1755775" y="474980"/>
            <a:ext cx="1586230" cy="46291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7" name="圆: 空心 14"/>
          <p:cNvSpPr/>
          <p:nvPr userDrawn="1"/>
        </p:nvSpPr>
        <p:spPr>
          <a:xfrm>
            <a:off x="-769620" y="-986155"/>
            <a:ext cx="2341563" cy="2373313"/>
          </a:xfrm>
          <a:custGeom>
            <a:avLst/>
            <a:gdLst/>
            <a:ahLst/>
            <a:cxnLst>
              <a:cxn ang="0">
                <a:pos x="0" y="10800"/>
              </a:cxn>
              <a:cxn ang="0">
                <a:pos x="10800" y="0"/>
              </a:cxn>
              <a:cxn ang="0">
                <a:pos x="21600" y="10800"/>
              </a:cxn>
              <a:cxn ang="0">
                <a:pos x="10800" y="21600"/>
              </a:cxn>
              <a:cxn ang="0">
                <a:pos x="0" y="10800"/>
              </a:cxn>
              <a:cxn ang="0">
                <a:pos x="2255" y="10800"/>
              </a:cxn>
              <a:cxn ang="0">
                <a:pos x="10800" y="19345"/>
              </a:cxn>
              <a:cxn ang="0">
                <a:pos x="19345" y="10800"/>
              </a:cxn>
              <a:cxn ang="0">
                <a:pos x="10800" y="2255"/>
              </a:cxn>
              <a:cxn ang="0">
                <a:pos x="2255" y="10800"/>
              </a:cxn>
            </a:cxnLst>
            <a:rect l="0" t="0" r="0" b="0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hf sldNum="0" hdr="0" ftr="0" dt="0"/>
  <p:txStyles>
    <p:titleStyle>
      <a:lvl1pPr marL="13271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 kern="1200">
          <a:solidFill>
            <a:schemeClr val="tx1"/>
          </a:solidFill>
          <a:latin typeface="+mj-lt"/>
          <a:ea typeface="+mj-ea"/>
          <a:cs typeface="+mj-cs"/>
          <a:sym typeface="Calibri" panose="020F0502020204030204" charset="0"/>
        </a:defRPr>
      </a:lvl1pPr>
      <a:lvl2pPr marL="13271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2pPr>
      <a:lvl3pPr marL="13271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3pPr>
      <a:lvl4pPr marL="13271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4pPr>
      <a:lvl5pPr marL="13271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5pPr>
      <a:lvl6pPr marL="17843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6pPr>
      <a:lvl7pPr marL="22415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7pPr>
      <a:lvl8pPr marL="26987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8pPr>
      <a:lvl9pPr marL="3155950" indent="-1327150" algn="ctr" defTabSz="0" rtl="0" eaLnBrk="0" fontAlgn="base" hangingPunct="0"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defRPr sz="6400">
          <a:solidFill>
            <a:schemeClr val="tx1"/>
          </a:solidFill>
          <a:latin typeface="Calibri" panose="020F0502020204030204" charset="0"/>
          <a:ea typeface="宋体" panose="02010600030101010101" pitchFamily="2" charset="-122"/>
          <a:sym typeface="Calibri" panose="020F0502020204030204" charset="0"/>
        </a:defRPr>
      </a:lvl9pPr>
    </p:titleStyle>
    <p:bodyStyle>
      <a:lvl1pPr marL="495300" indent="-495300" algn="l" defTabSz="0" rtl="0" eaLnBrk="0" fontAlgn="base" hangingPunct="0"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47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1pPr>
      <a:lvl2pPr marL="1078230" indent="-414655" algn="l" defTabSz="0" rtl="0" eaLnBrk="0" fontAlgn="base" hangingPunct="0"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41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2pPr>
      <a:lvl3pPr marL="1659255" indent="-332105" algn="l" defTabSz="0" rtl="0" eaLnBrk="0" fontAlgn="base" hangingPunct="0"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3pPr>
      <a:lvl4pPr marL="2324100" indent="-330200" algn="l" defTabSz="0" rtl="0" eaLnBrk="0" fontAlgn="base" hangingPunct="0"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29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4pPr>
      <a:lvl5pPr marL="2987675" indent="-330200" algn="l" defTabSz="0" rtl="0" eaLnBrk="0" fontAlgn="base" hangingPunct="0"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0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0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245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D8F7FC8-CBA6-9043-8B98-5CAF9206E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246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47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8D77A4-6A18-E44D-9335-DA417DC95A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06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06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240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96A5CE-AEEC-4D4F-8F1D-A0C85D21BF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240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40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867F83-52A8-CD42-8DF3-EB6C8DA464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18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18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342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471353-C14A-754B-8734-61E42F0960A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343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343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989F0-E886-8B46-8DCF-632D3348C18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30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30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445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209CB-09F9-EE43-8011-6D457A397E4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445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445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925899D-99CC-FA42-AB34-CDF9EF598D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43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43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547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119B9-B906-1943-A78A-AA77A2279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547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547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5A64F7-38FB-C443-A491-323FB493F6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55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55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650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95BEB5-7300-EE43-A627-0BE289F5773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650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650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4DED8D-7A78-A648-823F-B0855266B7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67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67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752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6527D9-CD2F-F843-AA82-CED872FFA6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752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752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1A5462-F1F9-B644-920B-5D41EE408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80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80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854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741480-42F4-EB42-9C18-D7423EA1049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855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855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FC0E7D-03BC-F946-A99B-F3CD452FA37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92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92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9573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4248FB9-0C8D-5847-A70A-6DCE71233F1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9574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9575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54EFCC-CC32-4945-9988-535311B8E3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04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04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0597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12E54C-0783-3547-8D6D-64388E47E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0598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0599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628326-8EF1-CB4B-A6A8-6C6FE76F7B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16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16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1621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E7BEA0-B8B6-DC44-8B37-3B89AC4B587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1622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1623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3FD630-C35A-0B4E-93CF-D1CE1CB4E38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2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2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26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FCAC72-29D8-E049-90A9-9A4D15167D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27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27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33CE61-9B8A-B54A-ACDA-F59735656A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29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29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264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8563CF-7B7B-6543-A2CE-C36A275A83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264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264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C08105-125E-E240-B718-C6EBA1734BE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41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41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366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9C25C1-F46E-1B42-941B-5646094332C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367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367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86E683-D444-5B43-9191-E52FCCF3646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53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53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469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1AAE5-B2A7-634C-840C-31834BD49FE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469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469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09C03C-DE28-0242-880E-BBB184C132C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66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66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571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CD2B2D-78C6-9F4C-8B58-A9340973007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571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571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ADBC41-122A-3D40-B1EF-CB44756781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78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78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674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E6E5336-CD35-9744-BD32-E1EFBE46D57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674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674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D2C63-63A2-C541-B3F7-D01BCB4A560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90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90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776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AA6230-62B0-C846-BB56-9026178928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776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776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6D9E26-0EBB-3C49-9587-83E3AE74494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02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02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878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097EB1-32F0-1E4C-9A0D-CB65D854AB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879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879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B70A04-D3E5-B842-A978-65AF48312C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15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15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1981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F4170C-F4C2-B24D-87B2-4C502BCD61B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1981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981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7508CE-20BA-C64B-A2AC-9240CB6D4FD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27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27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0837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93C87B-2097-834F-855E-6B1D130FE2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0838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0839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D3771D-39FF-5B4A-86AD-E7A4D84070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39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39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1861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396BF-6AE4-F24E-9F02-F52EB8078F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1862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1863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9E6FC7-9B1A-F340-B3BE-903F35C1449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24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24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29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2874C8B-7562-0444-8F55-72AE0AF58D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29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9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B3E42F-D05C-4743-87CA-4E203BEC7A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52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52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2885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29C0CC-E8ED-2548-98A4-DC84C6A905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2886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887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04B451-3831-1445-A398-65B16EBB49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64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64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390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57206B-AD44-3045-9744-970E606D9C2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391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391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5110C9-C2C0-8D44-89F9-927BE26B323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76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76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493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118886-CC95-3D4A-921D-F994D72488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493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493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35624A-819D-6C4C-A8C3-0AA0AFF8169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88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88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595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03B95C-515B-7943-B6F3-55326A28E8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595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595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1B8C7-8FBA-C54C-BED8-DB79A9EF0D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01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01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698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946A89E-1CD1-D14B-B4B2-C492144FA5E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698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698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6BFBFE-7AFC-7D48-ABE4-E25CAEF495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13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13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800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07375-4717-4149-8207-4EBB8FFB00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800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00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0106F7-1024-2E42-BC45-2F6EA16321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25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25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2902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BF8390-5ABC-C840-B581-AE27820317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2903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903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F8B6C95-2735-204C-A478-F3281B4AD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38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38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005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BB67B-8F70-1948-BC44-25C0E611E19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005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005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595BC6-842C-3541-B754-33F5D2649C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50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50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107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9BB0C9-A418-A940-A72B-BC53F832DC1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107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07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3F8157-9670-A94C-9480-F2C00EFA44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62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62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2101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5C91E5-A7A5-964D-9C20-95CA690605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2102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103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F01745-0FC5-8E49-B981-8AD865A1108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37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37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31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254F90-50F1-E744-B1CC-C41D47B59E4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31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1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8F77924-DA6C-2346-B8D6-4AFDE71B96E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74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74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3125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E18449-27C3-EC4E-84A5-819DC8F08CD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3126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127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6BAB3-E2C6-4E49-84F7-D79C4F7AE6F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87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87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4149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EE8DE1D-6A4B-294A-9E08-47D1B91DC6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4150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151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578917-02BF-AA43-A636-5E2DEF07083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599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599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517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BA31D3-8484-8744-BC6D-3405F105530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517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17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9E83C0-2A98-5242-A1CA-39D4D84516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11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11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619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A4983E-0105-044C-A818-4B5938A444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619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619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18558DA-5BC2-2B43-B89F-432A5A99CB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24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24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722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50F590-0FF5-E94A-B3B5-4CA7BA4F83C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722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722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D2B8DF-BAB7-8245-A07B-8C397069137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36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36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824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7D4CF5-17E3-724A-A488-93A3894325B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824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824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889994-45BE-D845-B2C2-59CB6534908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48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48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3926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DBA18F-8438-844D-9ADA-3F0FCF1426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3927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927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C9EBAE-BD22-0E4B-8297-C10C127913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60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60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029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A5D2848-A4B1-D64E-9120-0E2AA316823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029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029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89341B-C08C-904C-AC2B-1A7B71935C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73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73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131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B1B77-687B-2B46-9B37-534A58B269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131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131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DCFEE36-6756-734F-AB5D-9E16711CF1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85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85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234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3AA557-197E-094C-8E08-9299E7DEC4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234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234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409219-CD38-F846-95DF-04D8EC790EB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49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9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34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3C5E0D-0205-464C-8238-1DC27566BC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34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34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BA22E3C-B72E-0D45-8180-E421141B386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97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97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3365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F283A-27C4-2842-9DDD-11F1211AD01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3366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3367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7A867E-928C-1C43-9358-8A9036D025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10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10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4389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14A452-CDA8-8949-A749-21DE098C78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4390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4391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827E10-3758-EC4C-9070-FA2D417325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22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22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5413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F4BB682-2287-B54C-81B8-107D214A3D5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5414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5415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BA383A8-4CE0-454E-9E3F-48730350C19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34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34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643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6EB1C81-6930-3744-823A-726757F3FD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643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643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148980A-5F0A-9A41-B67E-0AD1645A827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46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46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746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688FA9-D17B-5342-97F4-EA59DA3E20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746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746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FED23-CEB7-1C49-B590-9F65D4A57D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59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59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848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74EB3-5CDF-3448-893A-5CD6DFD0BE6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848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848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5F1B3-874B-9B46-BDBF-2DCD7ACC271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71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71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4950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9F081E-C417-6A4E-9BB2-85A3671AD0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951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951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B599E2-78A6-EE47-988A-31CB5C2A55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83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83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053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BCA099-4A56-BC4D-8515-45EBE71C7A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053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053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2E84DF-EAAB-C34C-90FA-012467C6B6B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6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96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96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155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7376CC-511E-8749-8D7B-079F93AD2C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155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155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728239D-1AB8-654F-ABCD-41BC5CFB79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08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08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258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959C89-C3D5-4E4E-B58D-7AB8CC1925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258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258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ADC0F9-1C88-2244-A0B1-B03D0EB038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61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61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36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DC71B70-12AA-DA4B-A95D-B37FC4AE8DE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36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36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7E9895-8F25-6A47-8F3A-41B4236CE9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20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20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360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537AF09-D40C-5941-ABA8-469F1DB72DB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360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360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5D158-C2B2-B540-9A68-83C3D0ACF3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32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32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4629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98B3B5-77A2-1849-9BE6-679B7DF66DB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4630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4631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8E014F-BB5D-9749-9101-3EE0A400EBC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45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45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5653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A6AE21-0898-3E43-AEA1-A055CB1882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5654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5655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3D721A-0BF9-9B48-A43B-019E6EE8ADB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57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57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6677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E54BC6C-A57A-F040-B21D-69CD8315B12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6678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6679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16A2-79FE-654F-9D6E-2058DD4F802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69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69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770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5D0BB1-3BCA-114E-A3D4-74DB3A13FF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770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770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ED3C33-AD4E-3F49-98D2-DA8854B3553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2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82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82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872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612652-F47B-BC41-9B91-B50502FFEC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872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872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8F2A09-654B-0544-94D6-49C998FE0B2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94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94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5974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E90136-0B8C-E841-9531-C986DCF27A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5975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975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A12149-4B44-D74A-96EA-F24AF6AFFC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06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06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077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580452-B384-4643-9690-95975B11C2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077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077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8FF123-DFE7-B840-9A8D-6625FE0B12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18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18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179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440E7-DD57-6643-90F3-F53F7419DA1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179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179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20B765-D70B-C34B-9A78-38D097DF67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31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31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282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644ABA-AF97-4645-A648-6039EB70572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282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282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133EC3-D258-BF4A-ABDB-717E967D365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74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74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38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BA41D4-F0BE-9F41-B177-B3B5D46C51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39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39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7B48A1-1F92-BC4D-AE0E-7987B97321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43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43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384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43E02F-AF5C-0B45-9219-E44984E24A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384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384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871BC0F-EBB0-3040-B584-5F551BD4E4E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55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55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486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A90C830-E057-B94D-B7DB-2CC06DD0807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487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487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38889B5-5FE9-DC41-AFFF-82B891D22D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68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68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5893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F7F50E-EA07-8B47-ACC2-546FE638FB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5894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5895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EEF5FE-30EB-544F-877A-9B1B213BE43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80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80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6917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943C5E8-557F-E24B-A591-631A9011C0C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6918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6919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59FF1A-3A25-7249-BDE1-51119747A07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92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92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7941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FCA3C4-135E-AE49-A2FD-7DE26506F2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7942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7943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3F5697-DFC3-7B48-A7D2-60CE2B8D574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4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04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04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896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81EC0C-82C2-D24F-9671-5057DA0051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896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896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CB6656-6661-5C49-9C0A-648355EC5F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17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17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6998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84258B6-BE5D-E140-AEE6-2203D53F315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6999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999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BF7891E-7C10-EA4A-BF64-B45B09D926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29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29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101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21355B2-D90C-694F-824E-2DE98E92C7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101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101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949E94E-07E2-954A-94F9-7472D60988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41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41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203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87B896-9E45-914D-A9C4-4923E56AC8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203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203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81B607-6B2D-3648-8C11-643012242D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54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54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306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D749C4-4F8C-E149-B13F-D770336472A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306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306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113A2E-CDF0-4F4C-915B-AF22DD9A89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86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86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41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8715C7F-D056-B849-83D6-320EE604CB8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41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41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ABA2D5-88EC-6047-962A-1477B1EC564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66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66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408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3264CF-58E4-C541-B517-01C617C25C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408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408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8C2EEF-A692-7E48-9396-0DB473772B3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78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78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510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F83B0-34DB-844E-A28B-1D45AD55978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511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511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3A5F47-2D66-B540-AE0D-15FB5E148A9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091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91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613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F92C1A-8506-1042-A0B6-675A6D6B551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613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613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2DB4F-5A1C-DE47-8688-7453D89DF23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03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03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7157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612ACF4-87B6-8D43-96DE-E054E459B02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7158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7159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F49EBC-E67A-FF47-820A-7DEAB69AEB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15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15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8181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0E8286A-F9E5-D54E-AB63-466696635A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8182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8183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28B8B0-ACBB-EE4B-AE88-91B4553B2E7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27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27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79205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58DEDF-0532-B243-9DEE-72D5D963F60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79206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9207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1C036C-1D9C-1F49-AE61-08C0868EF0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40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40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022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A6724F-F3B7-6947-8BC5-047156C8839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023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023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3645B9-B285-1345-9BF9-9F343AFC0EA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52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52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125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36BFD3E-3B85-F648-8DBE-662B655F844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125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125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44E7DB-49AC-144A-A6C3-2BEC368950B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64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64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227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63DB6B-FCCA-B042-B28C-58862287477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227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227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FC64B9-CF60-1A49-9F73-7841FE13BB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7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77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77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330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4ABABF-96F5-204E-B1ED-43051740796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330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330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559274-E91B-4542-9619-A4F954D440C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98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98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43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A639F9-F557-1147-8251-8E11BC3F6D3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43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43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6CB501-924F-8F4F-87C1-9941CF94F95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89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89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432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4A40DB7-B3C4-BF49-82CA-9126E28CCD9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432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432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E61EC7F-D099-5B46-BA05-9FD42F3F9FE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01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01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534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E43D65-C727-BC40-9283-EE1A623344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535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535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DB5292-1B8C-F94D-9BF4-893452043E5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13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13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637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3A2A8A0-D986-D246-986F-3CCDA28135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637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637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40A27F-D669-BF45-87CE-8B4CA11934B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26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26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739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B9CE7C-9CD7-BC4A-907E-ECEE9DD384B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739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739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101FC03-DCA9-C846-A725-8814D50DA84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38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38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8421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6E32CB-01BF-224E-BEC9-8FDC7F2746A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8422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8423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A022E66-12E8-5C4C-8D07-80B8C85165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50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50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89445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549CB4-7ACE-C24E-8D90-3628B93A3FF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89446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9447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D5A93-8A4A-B44B-B0ED-89E23EB11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63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63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0469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4EE485-E0E1-8E42-B77A-3156B62410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0470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0471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2B198C-DC20-1747-8877-C623D5DE302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5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75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75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149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3848D7-CD4F-1042-98D2-E700C3E9309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149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149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72A52-0983-3445-8974-8240A23401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87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87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251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794A42-6836-6740-9B57-A2EE809664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251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251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C09CC2-877C-4A48-9792-5ED3448706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9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99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99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354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330F07-0122-4141-9609-2DB874907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354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354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BD69CB-C06B-2C4C-98F4-4B19D086402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10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10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461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E9A84F-1A25-4F41-8FF7-B7355EFB969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462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463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FCC8C8-86DC-2641-9D7E-3B13DAD030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12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12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456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DF53DF-EA0C-1448-ADE2-32C2CB28F9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456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456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E7EBAF-B885-AF4C-BB85-7E019081289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24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24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558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1CD765-6416-F54C-81ED-7A1B92F8B7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559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559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502834-9CB9-4F48-B94E-F1B807D98B1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6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36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36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661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96C3BD-ED74-0142-8BED-D0241BB1AFA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661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661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0FDD7-53E6-B04F-B54C-9EE0831FE61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49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49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763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1AFF9A-31D3-5E42-B7D4-DFA999D8AE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763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763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046518-F783-1744-81D7-808B1DCE372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61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61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866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32F3DC8-AF73-624D-98C7-9FB80F2FE55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866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866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5E96F-73A6-1F4E-8296-D3DAAC61D3C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73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73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99685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1CA3A3-8CDD-F04A-A8C9-A9B2DBEDFD3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99686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9687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CD21AE-3038-D544-BC90-70E23339B44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85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85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0709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BB4C33-38B4-9B44-B2DD-C9850EBA2C3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0710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0711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D2B1EB-D610-6C4B-B795-74AB047420A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98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98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1733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771C77-CBE2-BD48-9A03-B47EA9D03AD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1734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1735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6A359B-A0C8-EB44-8CD2-68F6F34F4B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10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10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275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716670D-35BC-9F48-A2F0-2D0EF17D917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275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275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2FCB0EC-C4D5-034F-B2AD-1C7D23EFE44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22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22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378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221EBB-145A-5646-8DF9-645334F7A8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378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378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AC84DC-A06D-F647-B295-FB025FFA25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051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52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8FE80A-3A41-7A40-92A5-CCCAD3F589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53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54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F1D0B-F99A-884B-A496-53AA870E29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55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23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23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485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5EE361-932F-9841-A204-3DED5358191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486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487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F459E1F-3D18-3A4F-8CE4-A86DD3AA6CD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35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35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480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6CA2EB-F5B6-1748-9BCC-C530F0279EC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480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480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61C762-8DF0-9B4E-ACCA-FEB9546C925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47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47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582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FBD5397-E8A4-2B40-B5C6-1C04031A528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583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583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8DF6EBC-FF33-2E41-8928-48FF68EAF93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59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59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685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816256-6CAC-FD4E-94EF-30DDC4B7EFA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685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685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50F9472-28F7-2D49-9959-58E18FC89D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1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71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71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787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C9690BF-338D-2646-8713-48E0B368559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787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787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544E1E-85A6-A740-9C5E-4029604BEE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4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84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84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890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2791FA-0B08-814C-B3D5-33533638B99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890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890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267D3B-5FFF-2241-8053-49742E835BA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6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96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96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0992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F196BE-5D23-2046-A54F-1F29CD4D4C0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0992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992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F4D114-1472-DD4E-8D1F-FC944B9A501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08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08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0949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B60C9E-F62C-9548-AFE4-C64A35ADD6D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0950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0951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60AA8CA-F260-CA44-B00F-6B860901E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1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21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21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1973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CAD2325-9CEC-374C-BCCA-64E9DFDF1F2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1974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1975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8FE0A2B-9440-FE4A-B14A-57947BB68A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3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33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33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2997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7135AA-5ADC-AC4C-BF5A-2D6B32AFBB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2998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2999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B14C38-133F-2649-9CAE-679579322D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5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45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45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402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E7B783-D527-0243-B529-45D207EF606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402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402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2AC35B-1578-5B48-BDEE-FBED66D2CD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35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35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509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A0F006-F4F5-F64B-A732-FF3AC28A9E0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510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511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F1DD16-8C0A-EE4A-885D-DEB1C10395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57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57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504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A4780A2-832F-454A-9249-60EB06897E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504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504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ED4399-65EB-4D48-93BC-FB444B3EB3E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70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70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606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38CAE7-1308-E849-987B-191D73997F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607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607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84B341-C04D-9847-8D16-33FAAB43C4B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2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82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82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709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E5C128B-DC6F-0C4A-9CA1-87A11B78A88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709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709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1D9FA6-DCB4-1542-A364-D47DBE49F6A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594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594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811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741F8E-F44D-5B48-8AAF-47810200951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811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811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87496F-EC54-D548-B224-E71AF95EE71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7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07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07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1914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A0D52E-4440-E340-BBA8-C9E51B3194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1914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914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AE98E7D-C002-9740-A3A2-BA4B5734779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9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19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19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016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CF70E0C-9EF3-9F4D-B06C-7169641B6E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016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016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AADE5A-160B-1F40-B44F-CF529CC319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31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31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118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B6B03-AD75-CC4E-9928-9140EC7113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119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119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2E1A4E7-2EDA-664B-AD5A-40D3BC1CDE8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3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43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43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2213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47CD5A4-FCAC-2848-B28B-53A2E5F4A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2214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2215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BC681E6-AB4C-B148-BE0B-E60571B6CA7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6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56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56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3237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B00BB10-4218-2E46-AA38-C87C57977BD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3238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3239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231BFC8-B8DD-BE47-BACE-D1BF8C88A4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68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68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4261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401D5B-774B-D347-8405-BDAE8178F9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4262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4263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1131DE3-3557-684E-AB46-C72CAB4E1C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47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47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53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003F3FF-2D54-4F42-B0C6-391EEDEA32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53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53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096829-33ED-C44C-AA8F-17D10B2DCD7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80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80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528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75DBCD3-D32B-9A4A-8249-56C90CDCA49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528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528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1425A5-29AC-154E-B5F9-A8C5784CFB7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93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93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630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ECE76-FDCE-D842-A21E-1ED25E4175E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631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631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E87F5D-7B0A-2F45-9EB0-D4055DA68B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5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05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05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733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7B4822-85E0-CB4D-8658-56EA756F26A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733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733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C6FDD12-DB11-B040-A991-B5BCE2F8689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17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17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835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567C31-38EB-AB49-A637-8DA9906BE7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835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835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4C4A289-73EA-A145-A4C3-6450F866F8C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9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29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29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2938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39C39C0-F8E0-934D-B103-3B9FEB6BB1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2938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938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615C4AD-73FB-F941-B9BB-B14AB3FC6BB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2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42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42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040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272514A-0E2A-7941-B5D1-449FF5AA08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040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040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0A03616-FFD9-DF42-ADF7-95528E5F9E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54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54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142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3D620F6-F297-DC4C-9B3F-627D7E2B77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143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143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91E14B-2E0E-E54C-9A80-A1BE45430E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6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66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66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245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2596FC0-5FB4-434B-98B2-126BEA6566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245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245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AE2F03-BF39-E142-A1C3-A53C9AFCE9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79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79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3477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1BDAFB-14C3-5343-A2EB-167657C63D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3478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3479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49807B4-BE81-544D-97D9-8E011849111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1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91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91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4501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16F0190-E2BC-C149-9340-6902E5F9ED4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4502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4503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5317E3-0ACB-574C-A344-76F701FFE5D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0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0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55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192DBE-65DF-694E-89BE-240C7F9A27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55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55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DD1F9B-D85F-BD4E-B832-489786650C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3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03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03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5525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9195CD-C990-2144-A06A-5FF260A6BFB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5526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5527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467DE0-B563-B14B-AC02-590AE762BC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16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16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654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EC35A8-2A32-B148-8011-09B27EAD25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655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655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6A775-C7FF-4D45-BFCB-B19228F1C89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8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28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28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757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C68197-6011-754F-9C46-8357AF033A1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757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757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45C79B-F11F-C84A-A244-0F1E94989E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40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40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859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62B2320-752B-5741-870D-646DE4A1EA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859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859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408D8A-1123-7C43-A5D8-13C61E88DE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52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52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3962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07A2D1-5BB6-474C-8B57-90208DD9768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3962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962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417223-673E-4246-9FDE-796A3FBD0D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65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65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064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4F5882-1366-BA4F-8537-14AFEC4E60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064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064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1C435C-2A3A-6D4C-8086-63155E69D4F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77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77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166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A0C82CD-2185-5645-BECE-C091D06518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167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167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623564-A993-2F41-80ED-9B18A47A986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9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89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89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269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43C1099-35AA-254C-954C-EC2832F369D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269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269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5AF5EC-CC7C-9248-8734-930B2F386F4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2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02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02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371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01E055-B07E-244F-B9F1-2A25BB8C738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371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371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F823F7-5AB7-0246-BF4B-97425B58107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4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14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14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4741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07F8B88-5F0E-A048-ADB4-D1388EAECA7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4742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4743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4918B6-6086-5248-84D0-E9767FC44F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72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72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58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421E36B-4062-0848-B59A-ED9ACA2B602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58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58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109425-981E-4540-BF26-9EDF597B88E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26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26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5765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0FC9CC8-41FF-1847-8373-4E0D2A84710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5766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5767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E2F970-3E72-DA43-880E-2DBA6EB0829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38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38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6789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2445F-1E67-904D-BA58-11D6A4D95F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6790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6791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AC35F1-6DCA-2C4C-9AFE-3F96B7B5D5D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51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51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781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645398-90E4-5B44-A725-55E257DCD9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781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781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3828E39-3868-0D4A-9E20-13B7A6E1477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3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63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63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883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C2A55D-546E-FA4C-AAB8-6224F10E98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883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883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E0CF432-513A-D14B-A552-BA24213CCB4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5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75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75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4986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328D02-E928-1340-8CC0-C7355D17D2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4986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986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AE539E-6977-D541-B61D-BD190C6FBF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8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88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88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088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17DC43-8403-FE43-98E9-183881F0481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088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088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7363B-76C0-1E4C-BB15-3FF6A5BA98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00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00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190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0D93F8-7F5C-0C45-B357-B68C2B0D8D6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191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191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8B2B30-523B-C444-8B0B-D016DFB552C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2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12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12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293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9D88B6-6BBB-7A44-B08F-6D11A91EDD0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293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293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CF6131-02EB-4E45-8D82-D2442E0798D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4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24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24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395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FB7A7E2-FEAF-8B41-9C99-B89E2222E88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395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395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53634DF-01DC-A843-95BF-127639A7383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7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37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37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498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BB3710A-E8BE-724E-B4D2-B5856DD1057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498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498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C3669A9-F405-3647-A815-282370BE48F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84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84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60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6E9133-3134-AF4F-8C5D-2E9EA77A770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60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60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C2C2C-E093-574F-9456-B00860131E0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9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49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49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6005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1A4D8D-38E4-8743-8051-3ABAFBB809D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6006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6007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D2E2C85-5E18-D746-A938-C5A12CD10BF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61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61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7029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8C9115F-BA22-374D-8C1B-32C7C04153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7030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7031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AD5B62-E68E-7940-97ED-5B9E48CC2AD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74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74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8053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5FB54A3-4307-F945-AE66-6CAE271C0D7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8054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8055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70EFC13-B717-C14B-A92F-C9A88176AE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6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86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86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5907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3E9523-D7C5-1648-BCD5-F1FA1ECBB3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5907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907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75775E-DA6D-B741-9498-C46FBBB8473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8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98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98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010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3CF6506-9CD0-F54D-8807-B48BC6433F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010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010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C42B1FE-A706-5D4D-B46B-787DFA7ED7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0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10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10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112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14C7389-841C-524A-BC0E-E938F191EFC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112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112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657E5A-C0CD-974C-839C-E388C722595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23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23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214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2F70CA-72B0-4543-93F6-A110CFB8BF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215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215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67430F-920E-F149-AC92-8F88BB659A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5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35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35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317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02BD37-13CE-F341-A07D-4052F66CA32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317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317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30EEFF4-8D38-0845-BC15-C9E13D53CD2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47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47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419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745934-0743-D74D-AE31-577402F369F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419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419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C147F6-C7A4-704A-B8EE-EEFF6FE1A50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0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60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60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522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247B67-D591-AB4D-AF5E-6B5E6D60BB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522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522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60EC99A-7416-CF48-B7CF-26625FDAFFF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96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96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62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1887970-532F-AF44-8881-99EE15EC245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63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63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D567338-7E56-F94E-8B21-A9C9960327F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72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72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624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1C96C8-F6DC-9744-90BE-0C60464F4A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624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624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17EDA1F-1730-9E48-83A4-B713EBBA2D7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84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84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7269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5D6A083-7BAC-FC47-9F10-E36311F983F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7270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7271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B725D4-A19D-CD44-B240-2E48EAC6D1A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6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196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196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8293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BA59FC-ADB3-1845-AC2C-2ECEB85F839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8294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8295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367283-814E-C044-A91F-0A3436F0E1B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9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09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09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69317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747C38-ABA7-E14B-8EF9-69EAFADA58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69318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9319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628655-6DF4-C34E-8003-89B6253EC0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1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21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21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7034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D08976-2951-7F4E-B09D-0175D826017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7034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034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4A4647A-807D-624D-8BF2-73DFFC53F3A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3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33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33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7136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7A7C0E-F5DB-7A45-96A7-B0FD8B6BB8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7136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136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ECCCAA-77D3-A048-A434-409ADE570F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46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46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7238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8E43EF8-33DD-8C4D-BC0F-7EC10828103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7239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239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945CCB0-971B-2840-A14A-CDF79935CDA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8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58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58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7341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5E3A3B-CC6F-3A4B-9204-95566E87C86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7341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341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F4A1BA-1D7F-A74A-BD09-7FC51CAFDB8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6853" r:id="rId1"/>
    <p:sldLayoutId id="2147486854" r:id="rId2"/>
    <p:sldLayoutId id="2147486855" r:id="rId3"/>
    <p:sldLayoutId id="2147486856" r:id="rId4"/>
    <p:sldLayoutId id="2147486857" r:id="rId5"/>
    <p:sldLayoutId id="2147486858" r:id="rId6"/>
    <p:sldLayoutId id="2147486859" r:id="rId7"/>
    <p:sldLayoutId id="2147486860" r:id="rId8"/>
    <p:sldLayoutId id="2147486861" r:id="rId9"/>
    <p:sldLayoutId id="2147486862" r:id="rId10"/>
    <p:sldLayoutId id="2147486863" r:id="rId11"/>
  </p:sldLayoutIdLst>
  <p:transition/>
  <p:hf sldNum="0" hdr="0" ftr="0" dt="0"/>
  <p:txStyles>
    <p:titleStyle>
      <a:lvl1pPr marL="1326515" lvl="0" indent="-1326515" algn="ctr" defTabSz="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buNone/>
        <a:tabLst>
          <a:tab pos="0" algn="l"/>
          <a:tab pos="0" algn="l"/>
        </a:tabLst>
        <a:defRPr kern="1200">
          <a:latin typeface="+mj-lt"/>
          <a:ea typeface="+mj-ea"/>
          <a:cs typeface="+mj-cs"/>
        </a:defRPr>
      </a:lvl1pPr>
    </p:titleStyle>
    <p:bodyStyle>
      <a:lvl1pPr marL="495300" lvl="0" indent="-4953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tabLst>
          <a:tab pos="0" algn="l"/>
          <a:tab pos="5080" algn="l"/>
        </a:tabLst>
        <a:defRPr sz="3200" kern="1200">
          <a:latin typeface="+mn-lt"/>
          <a:ea typeface="+mn-ea"/>
          <a:cs typeface="+mn-cs"/>
        </a:defRPr>
      </a:lvl1pPr>
      <a:lvl2pPr marL="1905" lvl="1" indent="-1905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tabLst>
          <a:tab pos="0" algn="l"/>
          <a:tab pos="5080" algn="l"/>
        </a:tabLst>
        <a:defRPr sz="300" kern="1200">
          <a:latin typeface="Arial" panose="020B0604020202020204" pitchFamily="34" charset="0"/>
          <a:ea typeface="+mn-ea"/>
          <a:cs typeface="+mn-cs"/>
        </a:defRPr>
      </a:lvl2pPr>
      <a:lvl3pPr marL="1905" lvl="2" indent="-1905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300" b="1" i="1" kern="1200">
          <a:latin typeface="Arial" panose="020B0604020202020204" pitchFamily="34" charset="0"/>
          <a:ea typeface="+mn-ea"/>
          <a:cs typeface="+mn-cs"/>
        </a:defRPr>
      </a:lvl3pPr>
      <a:lvl4pPr marL="1370965" lvl="3" indent="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4pPr>
      <a:lvl5pPr marL="1828165" lvl="4" indent="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5pPr>
      <a:lvl6pPr marL="2513965" lvl="5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6pPr>
      <a:lvl7pPr marL="2971165" lvl="6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7pPr>
      <a:lvl8pPr marL="3428365" lvl="7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8pPr>
      <a:lvl9pPr marL="3884930" lvl="8" indent="-228600" algn="l" defTabSz="0" rtl="0" eaLnBrk="0" fontAlgn="b" latinLnBrk="1" hangingPunct="0">
        <a:lnSpc>
          <a:spcPct val="100000"/>
        </a:lnSpc>
        <a:spcBef>
          <a:spcPct val="20000"/>
        </a:spcBef>
        <a:spcAft>
          <a:spcPct val="0"/>
        </a:spcAft>
        <a:buSzTx/>
        <a:buFont typeface="Arial" panose="020B0604020202020204" pitchFamily="34" charset="0"/>
        <a:buNone/>
        <a:tabLst>
          <a:tab pos="0" algn="l"/>
          <a:tab pos="31750" algn="l"/>
          <a:tab pos="1078230" algn="r"/>
          <a:tab pos="0" algn="l"/>
          <a:tab pos="3175" algn="dec"/>
          <a:tab pos="379730" algn="l"/>
          <a:tab pos="5080" algn="ctr"/>
          <a:tab pos="5080" algn="dec"/>
          <a:tab pos="65405" algn="l"/>
          <a:tab pos="406400" algn="l"/>
          <a:tab pos="19913600" algn="l"/>
          <a:tab pos="13055600" algn="l"/>
          <a:tab pos="158750" algn="l"/>
          <a:tab pos="158750" algn="l"/>
          <a:tab pos="0" algn="l"/>
          <a:tab pos="1326515" algn="l"/>
          <a:tab pos="0" algn="r"/>
          <a:tab pos="5080" algn="l"/>
          <a:tab pos="0" algn="dec"/>
          <a:tab pos="1905" algn="dec"/>
          <a:tab pos="5080" algn="dec"/>
          <a:tab pos="0" algn="l"/>
          <a:tab pos="0" algn="l"/>
          <a:tab pos="24130" algn="dec"/>
          <a:tab pos="0" algn="l"/>
          <a:tab pos="0" algn="l"/>
          <a:tab pos="31750" algn="l"/>
          <a:tab pos="2323465" algn="l"/>
          <a:tab pos="0" algn="l"/>
          <a:tab pos="3175" algn="dec"/>
          <a:tab pos="379730" algn="l"/>
          <a:tab pos="5080" algn="ctr"/>
        </a:tabLst>
        <a:defRPr sz="2000" b="1" i="1" kern="1200">
          <a:latin typeface="Arial" panose="020B0604020202020204" pitchFamily="34" charset="0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6515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090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6840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5365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2565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199765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6965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09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09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765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AA61F8-B294-674B-9FE1-6320155C1B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765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65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5EB99B-CC2F-D34B-B162-A753BF16B0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21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21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867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A8C4FC7-90D4-6741-AD62-5C7A8F8FF4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867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67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038179-5DCD-EE40-A660-6207AA4707A0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33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33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2970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0600CEB-7EA3-244E-A936-04D9C94F640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2970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70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7FEA83B-032D-1D43-87F2-4112BAF65E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4339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076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800F06-5377-724C-8881-5E75EAF88FB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077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78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407E-3CA9-4E40-A149-6AF2CE5F5C5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4343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46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46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0725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41A903A-36E6-C240-B96D-F6CD8B4EC2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0726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727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02981E6-4818-7C41-9C00-56CD6331630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58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58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1749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171B59-7E1E-4F4F-9E9D-6B66AB25BBF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1750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751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3F5207-7F4B-3944-A63C-BB51FCD2F3B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70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70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2773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AF7831D-5E70-CB44-8BB6-332DEA8733C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2774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775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8224985-AA62-DC47-9AAC-3E5267CBD8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82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82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379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F754B33-7F26-104E-8605-D7D24C57F3C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379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79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E5AE35-43CD-4743-AD3E-7E0CDA33F80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95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95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482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D7D5853-4A11-9741-A76B-A38C755A9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482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82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C93AEE4-4B87-7049-A30A-C33827DC499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07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07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584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E02CDF-D0AD-4645-A73B-2A8125E25C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584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84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492CC7-CC45-A94F-92DB-D66BDDA61A9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19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19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686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B2E9B7B-6FBF-5446-9CC7-214390037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687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87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14F2C86-2B2D-DD45-92A4-6E97B5D200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32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32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789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667B3C1-6751-4D41-8F56-E3F9B67285D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789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89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DC4F862-865A-7C49-AE4B-D0CC5BA729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44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44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891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BF72B04-AEE6-B649-A1D7-5F2EF89F865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891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91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ED4C936-8CDB-0D4E-856C-D2BE123F5F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56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56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3994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95A9EE-3B70-B74A-B4A5-7D9DCD54952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3994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94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A503D01-E36A-F846-9971-451AE1B52B5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26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26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10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26C1F90-0F7F-3E4E-BB25-97CFEB93EE5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10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0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921B73-824F-9744-A418-27AFB58FEE6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68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68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096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705EEC3-3D59-314A-BDB2-ABF7F0E4252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096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96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CAEBDD-9AA9-AA41-AB52-52827CD143A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81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81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1989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7205555-829A-4E43-B744-0085749F4D0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1990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991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278A5-A85F-E14C-8A85-AE5483E4DA2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493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493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3013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9694DB6-9384-DD4D-99B9-65C1F2B5291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3014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015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EC1856B-472B-6445-91FF-A92EC18478D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05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05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4037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BAD15AF-CBE4-634C-A6A8-562DDA5A55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4038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039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8FD9422-7EB9-9147-A222-E21F8CA3C51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18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18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506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54F8850-529B-D84F-9CCE-C26EC74FED1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506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06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13BF22-E42D-FD40-9477-47D11F4CC1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30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30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608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5FFD1D4-B11A-A846-9DD5-80AA63AF3BA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608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08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D60182-274B-754F-9EEA-B8ACB6B956C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42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42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710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F3D06AE-C410-4E42-B92F-A238196C694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711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11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5879C5E-3EAE-704E-BBE6-57B7F56F46B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55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55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813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11D1FC-8187-7E49-84CB-26561A5DA3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813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13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072B477-EA91-3944-9420-C3148290CDF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67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67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4915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B096C0B-7C3D-0547-8DC9-EF113D0C0E0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4915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15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90C0BCF-C25C-9A49-9B57-5F3C3A8959E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79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79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018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031632E-C10C-964C-8F54-AB585EF8A26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018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18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6F8CDCD-3856-C549-B5BE-63AE8324D90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38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38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12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B34158-3343-9F4B-93F0-476FE00DAF8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12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2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C6B6A65-85C3-2643-8E95-DEBADD18BD8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91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91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120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0BF200-DEE7-4C41-BF78-0B09D5A9B9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120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20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1BF542-D233-BB40-9696-2ADD2C93FC1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04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04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222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121689E-460F-BF4E-849F-6B9CA1A3EA7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223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23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A231AC8-7362-124C-A36A-3A7D2C1EE6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16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16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3253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A3B83F-C524-794E-8A01-C80369299EE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3254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255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F970A52-4514-AA4D-89D8-79C6E4DB838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28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28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4277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050865C-2EAE-114E-8479-B9D7455CC1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4278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279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79DC17-3F26-4D4E-AC61-04DD31896B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41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41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5301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30EA22-1133-FA4D-B4EB-2637ED47F0D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5302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303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A65F5BB-702C-914E-92AE-1A10B09100A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53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53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632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6E1CA3F-6E02-2C4C-8333-9EBF41E431E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632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32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A18FC66-52CC-CF4C-BAEE-C51929D780E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65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65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734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2798B9B-FA61-C84F-81A8-1A6C3D76CC2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735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35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3E895A0-A1F7-F44D-BB88-7EA64F7751B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77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77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837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41B0BB7-81CA-7841-B10D-F5D6BF1807D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837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37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538BEF6-19FA-A045-B98A-1A519C0065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90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90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5939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C89B4F8-66EB-464F-BC11-04C17C9D08F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5939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39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E7A43D-8801-3A40-8761-57DFA677E2D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02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02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042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F1FC412-C228-4C47-99AF-D397FC4F6EA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042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42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8BAF25-3B3B-4B41-85F2-4344396C095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51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51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14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3601884-31CE-A243-8421-1DD704850C4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15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5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4CB900A-D021-A245-BCE5-F29B6721196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14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14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144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DCD8679-6A19-D54A-A998-1B8C797D2D2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144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44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BF64CC-690F-BE46-AC15-715B03D2237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27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27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246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B1B762-3AD0-D342-9361-6A4FE008613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247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47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88030D-B210-8648-B1C8-28FA305B354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39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39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349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8814A3D-0FF7-6F43-B5C2-DB2412EBC05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349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49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BA07EE-BAA3-CA48-B23D-9EA6F34A336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51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51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4517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7DB135B-43D6-2849-9B64-FCB8F5B3C37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4518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519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4DE48FD-D119-D846-8275-930E706AD31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63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63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5541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73F279B-15F3-664A-AFF7-F8DEE7A463C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5542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543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DD81CB-96FA-6C40-9818-1FAAF603A5A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76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76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6565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6AC2CFF-3A84-F74D-83D9-007D002FE58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6566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567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CD4EB4C-EAAA-0B4E-AF01-0634DF8A83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88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88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7589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72A0D5C-1E11-9441-9DC3-57F0216C1B6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7590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591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675B92D-CEEF-0840-BE8E-6A40C4E66FC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00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00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861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9F32419-D1B3-004C-B5DD-00764BD5B2F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861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61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E11A8A3-5927-8A4C-8361-10260BA43F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13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13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6963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B2AD8BC-59C0-744E-88B6-CB945F81FCB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6963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63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CA3134C-3A0A-C341-9936-71DABF0F563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25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25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066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B1A586-AA0F-FC43-9DE9-1B1E23C08899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066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66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6BB669D-2784-1B46-ADB0-5DD17ECD1AA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63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63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17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A2168D-4CC3-8C48-B6DD-CF8A534D289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17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7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7BBE71C-1F6B-C54A-B130-FFB352DF224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37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37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168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973464-9677-E946-AEEB-9D0D504D9094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168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68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C34443F-B31C-2943-8CB3-76D5D4239D2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49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49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270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2158E99-813B-0A4D-AF98-CA3D7B7EC93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271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71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884655F-A750-2845-AC15-6D9DF97AEE5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62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62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373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A0F27E1-9585-D14E-A163-707B277C667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373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73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1798579-B666-C04E-B238-6632C054D5A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74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74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475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D13E912-197B-B44A-9C61-59FB3363699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475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75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850BAB-6700-6C4A-8D0E-9388F6027EE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86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86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5781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B5C8431-6DC5-1D40-A9F7-6F9C44A222F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5782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783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50C0D07-1576-5F42-8824-AF4A918703D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99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99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6805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E3C89E3-7D11-9942-93C3-108FD5951EC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6806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807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5777E72-4745-6048-9B10-F79B3E9CC0C1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11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11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7829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5503B8C-56AB-564A-AFA5-BE447A9EE53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7830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831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5E5BC6E-3037-7E4E-BDE4-276C00CD6CD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23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23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8853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04D2C-2FB3-7040-AEBF-5162F7A596C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8854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855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A487FDD-F789-C440-B8E8-388B2033E1E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35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35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7987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6EEBC1-2DBC-174A-98F3-FAFAAD99C86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7987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87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086A998-9E30-BF48-A80B-26DB50B1D5E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48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48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090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34AACCF-0E0F-CD4A-8607-A3336B28B30E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090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90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F647FC1-9C3C-5640-ADAE-8872EBE334EB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75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75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197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95D283A-66AE-2E46-B64D-784D23E9B24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198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99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93CB5EE-A664-0A4D-ABB5-88999569D5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60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60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192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0441407C-58AB-F049-8455-A9A6A93EBCE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192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92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6906E1D-A64B-A843-882B-4D858E5DB77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72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72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294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9F18D3-C6B7-EA4A-A7E0-7174761E040A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295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295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B600172-E290-1541-BF24-FC457873A52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85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85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397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14B8EE2-1399-764B-9F0E-D2A48772B2EB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397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397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4D16A94-2F0C-654A-9210-1297E75D791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997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997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499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D393B5C-3F81-E340-97D1-3B84172073A8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499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499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3D484EC-DFE1-9748-B1F2-A01B0A5EFAE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09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09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602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30BEB89-2A0E-3E4A-8E64-DD5B2544923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602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602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FA28179-2737-BF42-AEC3-050408DDBAF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21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21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7045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984ADE3-2EAE-7D4A-93FB-ECBE28937ED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7046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7047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3EE16D3-21C4-5F46-96D7-61D0A5E8796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34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34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8069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E294D98-8DA9-3942-BA54-D790E4FE72E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8070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8071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7001105-FA30-CA4A-A277-FEA9E0115BB5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46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46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89093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2E662A0-7462-1D4E-82CB-726ADF4793F6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89094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095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AFE8356-54EF-1A43-8AD3-1B87B85FF9F7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58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58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0117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4D05CF8-B0EC-504D-B892-57888A12F91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0118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0119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3BAEBE4-91AE-9C4F-A537-627F331987C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71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71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114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3134FE-CA8B-284B-9B20-C84CB1DF255F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114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114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D9422549-B797-AA45-85F0-EB83CB069B4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88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88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221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CC68A2B-3FE0-9D40-A8D2-FCB9026A220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222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23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FF119ECA-4509-E345-ADF2-AA243918A759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83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83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2165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2AC09B2-AD12-E545-ACA5-2854177218CC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2166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167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AE3B510B-673F-D14F-9D16-11FE3B293C8D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095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095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3189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6C8D4002-D772-814B-A9EB-D668CB8804CD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3190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3191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8ED8A2FE-86C6-E143-84E2-F89DD3E54CDE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07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07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4213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3E6D0909-2D57-A745-BF85-E3FEAFB13BE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4214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215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2B0396E-22EC-DE49-B9D6-CEAA7342BAC3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20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20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5237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BEE2B07F-5370-0F43-AA7A-DBEAC5496FF1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5238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239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EBE90847-48ED-5E46-9BCF-B31359B6A4BA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32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32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6261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1AA52F0-F34E-8349-8EA7-D7712F66E157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6262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6263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468CDDC3-212C-9049-AAA3-2338047E1F1F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44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44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7285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8EE4F44-A391-1D45-A114-314F49C95F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7286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287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D59A8BB-6802-D84E-B9A0-420A0E6BC304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57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57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8309" name="日期占位符 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7BB8AA2B-587C-564F-A563-0C41733DE082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8310" name="页脚占位符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8311" name="灯片编号占位符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CF027553-9C27-0743-861F-D5EAC1A8ACF8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69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69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99333" name="日期占位符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21C3C84C-4157-A046-AB76-7993CB50C125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99334" name="页脚占位符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9335" name="灯片编号占位符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1243A346-3FDE-8847-8E52-79817033FA16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81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81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0357" name="日期占位符 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7B61A58-D92D-024D-8874-E5C675A5E6C3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0358" name="页脚占位符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0359" name="灯片编号占位符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59372356-7C34-994E-BEA9-213057489382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lvl="0" algn="ctr" eaLnBrk="1" hangingPunct="1">
              <a:buNone/>
            </a:pPr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sym typeface="Calibri" panose="020F0502020204030204" pitchFamily="2" charset="-122"/>
            </a:endParaRPr>
          </a:p>
        </p:txBody>
      </p:sp>
      <p:sp>
        <p:nvSpPr>
          <p:cNvPr id="1193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8388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/>
          <a:lstStyle/>
          <a:p>
            <a:pPr lvl="0"/>
            <a:r>
              <a:rPr lang="zh-CN" altLang="zh-CN"/>
              <a:t>单击此处编辑母版标题样式</a:t>
            </a:r>
            <a:endParaRPr lang="zh-CN" altLang="zh-CN"/>
          </a:p>
        </p:txBody>
      </p:sp>
      <p:sp>
        <p:nvSpPr>
          <p:cNvPr id="1193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8388" cy="55546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/>
          <a:lstStyle/>
          <a:p>
            <a:pPr lvl="0"/>
            <a:r>
              <a:rPr lang="zh-CN" altLang="zh-CN"/>
              <a:t>单击此处编辑母版文本样式</a:t>
            </a:r>
            <a:endParaRPr lang="zh-CN" altLang="zh-CN"/>
          </a:p>
          <a:p>
            <a:pPr lvl="1"/>
            <a:r>
              <a:rPr lang="zh-CN" altLang="zh-CN"/>
              <a:t>第二级</a:t>
            </a:r>
            <a:endParaRPr lang="zh-CN" altLang="zh-CN"/>
          </a:p>
          <a:p>
            <a:pPr lvl="2"/>
            <a:r>
              <a:rPr lang="zh-CN" altLang="zh-CN"/>
              <a:t>第三级</a:t>
            </a:r>
            <a:endParaRPr lang="zh-CN" altLang="zh-CN"/>
          </a:p>
          <a:p>
            <a:pPr lvl="3"/>
            <a:r>
              <a:rPr lang="zh-CN" altLang="zh-CN"/>
              <a:t>第四级</a:t>
            </a:r>
            <a:endParaRPr lang="zh-CN" altLang="zh-CN"/>
          </a:p>
          <a:p>
            <a:pPr lvl="4"/>
            <a:r>
              <a:rPr lang="zh-CN" altLang="zh-CN"/>
              <a:t>第五级</a:t>
            </a:r>
            <a:endParaRPr lang="zh-CN" altLang="zh-CN"/>
          </a:p>
        </p:txBody>
      </p:sp>
      <p:sp>
        <p:nvSpPr>
          <p:cNvPr id="101381" name="日期占位符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12825" y="6999288"/>
            <a:ext cx="3108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A49246C-A60B-1843-9C4A-57A3DB6C4F50}" type="datetime1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  <p:sp>
        <p:nvSpPr>
          <p:cNvPr id="101382" name="页脚占位符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740275" y="6999288"/>
            <a:ext cx="45593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endParaRPr kumimoji="0" lang="zh-CN" altLang="zh-CN" sz="13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1383" name="灯片编号占位符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915525" y="6999288"/>
            <a:ext cx="3109913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buSzPct val="100000"/>
              <a:buFont typeface="Arial" panose="020B0604020202020204" pitchFamily="34" charset="0"/>
              <a:buNone/>
              <a:defRPr sz="13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  <a:defRPr/>
            </a:pPr>
            <a:fld id="{959742CE-E0D5-0D4A-928B-74B43A72E7CC}" type="slidenum">
              <a:rPr kumimoji="0" lang="zh-CN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 charset="0"/>
                <a:ea typeface="宋体" panose="02010600030101010101" pitchFamily="2" charset="-122"/>
                <a:cs typeface="+mn-cs"/>
              </a:rPr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charset="0"/>
              <a:ea typeface="宋体" panose="02010600030101010101" pitchFamily="2" charset="-122"/>
              <a:cs typeface="+mn-cs"/>
              <a:sym typeface="Calibri" panose="020F05020202040302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p:hf sldNum="0" hdr="0" ftr="0"/>
  <p:txStyles>
    <p:titleStyle>
      <a:lvl1pPr marL="1008380" indent="-1008380" algn="l" rtl="0" eaLnBrk="0" fontAlgn="base" hangingPunct="0">
        <a:spcBef>
          <a:spcPct val="0"/>
        </a:spcBef>
        <a:spcAft>
          <a:spcPct val="0"/>
        </a:spcAft>
        <a:defRPr sz="3000" b="1" kern="120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  <a:lvl2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2pPr>
      <a:lvl3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3pPr>
      <a:lvl4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4pPr>
      <a:lvl5pPr marL="10083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5pPr>
      <a:lvl6pPr marL="14655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6pPr>
      <a:lvl7pPr marL="19227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7pPr>
      <a:lvl8pPr marL="23799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8pPr>
      <a:lvl9pPr marL="2837180" indent="-1008380" algn="l" rtl="0" eaLnBrk="0" fontAlgn="base" hangingPunct="0"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sym typeface="Arial" panose="020B0604020202020204" pitchFamily="34" charset="0"/>
        </a:defRPr>
      </a:lvl9pPr>
    </p:titleStyle>
    <p:bodyStyle>
      <a:lvl1pPr marL="252730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75565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2pPr>
      <a:lvl3pPr marL="1260475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3pPr>
      <a:lvl4pPr marL="1765300" indent="-250825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4pPr>
      <a:lvl5pPr marL="2268855" indent="-252730" algn="l" defTabSz="1007745" rtl="0" eaLnBrk="0" fontAlgn="base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6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image" Target="../media/image20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image" Target="../media/image23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27.jpeg"/><Relationship Id="rId1" Type="http://schemas.openxmlformats.org/officeDocument/2006/relationships/image" Target="../media/image26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944.xml"/><Relationship Id="rId1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1" Type="http://schemas.openxmlformats.org/officeDocument/2006/relationships/tags" Target="../tags/tag1.xml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tags" Target="../tags/tag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13.jpeg"/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4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4029690" cy="755967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乐颜详情页-源文件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904355" y="750570"/>
            <a:ext cx="5969635" cy="6007735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1117600" y="1713230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5" name="文本框 5"/>
          <p:cNvSpPr txBox="1"/>
          <p:nvPr/>
        </p:nvSpPr>
        <p:spPr>
          <a:xfrm>
            <a:off x="1189355" y="1784985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070610" y="2666365"/>
            <a:ext cx="5833110" cy="147637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It can be used with skin care products.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70610" y="4458335"/>
            <a:ext cx="5618480" cy="16814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Continuous vibration massage with skin care products can help the introduction of skin care products, and can be used with lotions, essences, creams, etc. to help absorption.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j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282180" y="795655"/>
            <a:ext cx="5664835" cy="5664835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1070610" y="2809875"/>
            <a:ext cx="4081780" cy="783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One key operation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70610" y="3740785"/>
            <a:ext cx="5618480" cy="1283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Convenient operation with one key, switch on and off with one key and adjust 7 modes to meet the needs of different facial states.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117600" y="1784985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10" name="文本框 5"/>
          <p:cNvSpPr txBox="1"/>
          <p:nvPr/>
        </p:nvSpPr>
        <p:spPr>
          <a:xfrm>
            <a:off x="1189355" y="1856740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4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乐颜详情页-源文件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624320" y="786765"/>
            <a:ext cx="5955030" cy="5985510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1070610" y="2809875"/>
            <a:ext cx="4081780" cy="783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Small and portable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70610" y="3740785"/>
            <a:ext cx="5618480" cy="16814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Small body, easy to control when using, small and portable can be put into the pocket, no matter for business trip or travel. Get a beauty massage anywhere.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117600" y="1784985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5" name="文本框 5"/>
          <p:cNvSpPr txBox="1"/>
          <p:nvPr/>
        </p:nvSpPr>
        <p:spPr>
          <a:xfrm>
            <a:off x="1189355" y="1856740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5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乐颜详情页-源文件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794500" y="858520"/>
            <a:ext cx="6122670" cy="5960745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902335" y="1856740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2" name="文本框 5"/>
          <p:cNvSpPr txBox="1"/>
          <p:nvPr/>
        </p:nvSpPr>
        <p:spPr>
          <a:xfrm>
            <a:off x="974090" y="1928495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6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855345" y="2881630"/>
            <a:ext cx="4081780" cy="783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Waterproof design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55345" y="3812540"/>
            <a:ext cx="5515610" cy="88646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Whole body waterproof design provide healthy and beautiful skin SPA anytime and anywhere.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2乐颜详情页-jpg_02"/>
          <p:cNvPicPr>
            <a:picLocks noChangeAspect="1"/>
          </p:cNvPicPr>
          <p:nvPr/>
        </p:nvPicPr>
        <p:blipFill>
          <a:blip r:embed="rId1"/>
          <a:srcRect b="5233"/>
          <a:stretch>
            <a:fillRect/>
          </a:stretch>
        </p:blipFill>
        <p:spPr>
          <a:xfrm>
            <a:off x="7058660" y="882015"/>
            <a:ext cx="5609590" cy="5734050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1541780" y="2914650"/>
            <a:ext cx="3819525" cy="341503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7 vibration modes, different 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   comfort experiences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T-shaped head design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It can be used with skin care 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   products.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One key operation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Small and portable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ct val="150000"/>
              </a:lnSpc>
            </a:pPr>
            <a:r>
              <a:rPr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Waterproof design</a:t>
            </a:r>
            <a:endParaRPr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86230" y="1633220"/>
            <a:ext cx="5010150" cy="11169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indent="0" algn="l">
              <a:lnSpc>
                <a:spcPts val="4000"/>
              </a:lnSpc>
            </a:pPr>
            <a:r>
              <a:rPr lang="en-US" altLang="zh-CN" sz="3400" b="1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</a:rPr>
              <a:t>Collection of product </a:t>
            </a:r>
            <a:endParaRPr lang="en-US" altLang="zh-CN" sz="3400" b="1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indent="0" algn="l">
              <a:lnSpc>
                <a:spcPts val="4000"/>
              </a:lnSpc>
            </a:pPr>
            <a:r>
              <a:rPr lang="en-US" altLang="zh-CN" sz="3400" b="1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</a:rPr>
              <a:t>advantages</a:t>
            </a:r>
            <a:endParaRPr lang="en-US" altLang="zh-CN" sz="3400" b="1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圆角矩形 2"/>
          <p:cNvSpPr/>
          <p:nvPr/>
        </p:nvSpPr>
        <p:spPr>
          <a:xfrm>
            <a:off x="3402664" y="2681387"/>
            <a:ext cx="7306919" cy="216261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PART 2 </a:t>
            </a:r>
            <a:r>
              <a:rPr lang="en-US" altLang="zh-CN" sz="4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L-Face</a:t>
            </a: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    </a:t>
            </a:r>
            <a:endParaRPr lang="en-US" altLang="zh-CN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Application scenarios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58401" name="图片 336897" descr="VCG41636188200"/>
          <p:cNvPicPr>
            <a:picLocks noChangeAspect="1"/>
          </p:cNvPicPr>
          <p:nvPr/>
        </p:nvPicPr>
        <p:blipFill>
          <a:blip r:embed="rId1"/>
          <a:srcRect l="9671" t="6004" b="5377"/>
          <a:stretch>
            <a:fillRect/>
          </a:stretch>
        </p:blipFill>
        <p:spPr>
          <a:xfrm>
            <a:off x="4655503" y="2368550"/>
            <a:ext cx="4452937" cy="29146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58402" name="图片 336898" descr="VCG41N1209267095"/>
          <p:cNvPicPr>
            <a:picLocks noChangeAspect="1"/>
          </p:cNvPicPr>
          <p:nvPr/>
        </p:nvPicPr>
        <p:blipFill>
          <a:blip r:embed="rId2"/>
          <a:srcRect r="15656" b="6531"/>
          <a:stretch>
            <a:fillRect/>
          </a:stretch>
        </p:blipFill>
        <p:spPr>
          <a:xfrm>
            <a:off x="540703" y="2405063"/>
            <a:ext cx="3886200" cy="287178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58403" name="文本框 1"/>
          <p:cNvSpPr/>
          <p:nvPr/>
        </p:nvSpPr>
        <p:spPr>
          <a:xfrm>
            <a:off x="2590800" y="1567180"/>
            <a:ext cx="8869680" cy="47561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 Scenes</a:t>
            </a:r>
            <a:r>
              <a:rPr lang="zh-CN" altLang="en-US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Business Trip,Travel and Home</a:t>
            </a:r>
            <a:endParaRPr lang="en-US" altLang="zh-CN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58404" name="文本框 1"/>
          <p:cNvSpPr/>
          <p:nvPr/>
        </p:nvSpPr>
        <p:spPr>
          <a:xfrm>
            <a:off x="831215" y="5478463"/>
            <a:ext cx="3340100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Help with facial care after work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58405" name="文本框 1"/>
          <p:cNvSpPr/>
          <p:nvPr/>
        </p:nvSpPr>
        <p:spPr>
          <a:xfrm>
            <a:off x="4715828" y="5508625"/>
            <a:ext cx="4278312" cy="47307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Take facial care with you when you travel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58406" name="文本框 1"/>
          <p:cNvSpPr/>
          <p:nvPr/>
        </p:nvSpPr>
        <p:spPr>
          <a:xfrm>
            <a:off x="9184640" y="5478463"/>
            <a:ext cx="4495800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Use at home to help with daily facial beauty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5840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00540" y="2371725"/>
            <a:ext cx="4030663" cy="29210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圆角矩形 2"/>
          <p:cNvSpPr/>
          <p:nvPr/>
        </p:nvSpPr>
        <p:spPr>
          <a:xfrm>
            <a:off x="3636303" y="2556303"/>
            <a:ext cx="6851030" cy="253786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PART 3 </a:t>
            </a:r>
            <a:r>
              <a:rPr lang="en-US" altLang="zh-CN" sz="4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L-Face</a:t>
            </a: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   </a:t>
            </a:r>
            <a:endParaRPr lang="en-US" altLang="zh-CN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Product parameters</a:t>
            </a:r>
            <a:endParaRPr lang="en-US" altLang="zh-CN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/>
      <p:sp>
        <p:nvSpPr>
          <p:cNvPr id="362497" name="TextBox 7"/>
          <p:cNvSpPr/>
          <p:nvPr/>
        </p:nvSpPr>
        <p:spPr>
          <a:xfrm>
            <a:off x="1646639" y="2091798"/>
            <a:ext cx="4861288" cy="401510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size: 13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0.5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*3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3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*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26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mm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weight: About 60g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Rated voltage: 1.5V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Rated current: ≤400mA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Battery type: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AA alkaline battery (1 section)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method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vibration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ace, neck, back and other soft parts of the body.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Special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features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aterproof, vibration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Control m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ode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utton control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2498" name="文本框 294914"/>
          <p:cNvSpPr/>
          <p:nvPr/>
        </p:nvSpPr>
        <p:spPr>
          <a:xfrm>
            <a:off x="1646639" y="1617255"/>
            <a:ext cx="3643630" cy="50673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eaLnBrk="0" hangingPunct="0"/>
            <a:r>
              <a:rPr lang="en-US" altLang="zh-CN" sz="2700" b="1" dirty="0">
                <a:solidFill>
                  <a:srgbClr val="2AD2C9"/>
                </a:solidFill>
                <a:latin typeface="Calibri" panose="020F0502020204030204" pitchFamily="2" charset="-122"/>
                <a:ea typeface="微软雅黑" panose="020B0503020204020204" charset="-122"/>
                <a:sym typeface="Calibri" panose="020F0502020204030204" pitchFamily="2" charset="-122"/>
              </a:rPr>
              <a:t>Parameters and Package</a:t>
            </a:r>
            <a:endParaRPr lang="zh-CN" altLang="en-US" sz="2700" b="1" dirty="0">
              <a:solidFill>
                <a:srgbClr val="2AD2C9"/>
              </a:solidFill>
              <a:latin typeface="Calibri" panose="020F0502020204030204" pitchFamily="2" charset="-122"/>
              <a:ea typeface="微软雅黑" panose="020B0503020204020204" charset="-122"/>
              <a:sym typeface="Calibri" panose="020F0502020204030204" pitchFamily="2" charset="-122"/>
            </a:endParaRPr>
          </a:p>
        </p:txBody>
      </p:sp>
      <p:sp>
        <p:nvSpPr>
          <p:cNvPr id="362499" name="文本框 5"/>
          <p:cNvSpPr/>
          <p:nvPr/>
        </p:nvSpPr>
        <p:spPr>
          <a:xfrm>
            <a:off x="8647338" y="6584879"/>
            <a:ext cx="4210576" cy="10668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r>
              <a:rPr lang="en-US" altLang="zh-CN" sz="100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Product         User manual        </a:t>
            </a:r>
            <a:endParaRPr lang="en-US" altLang="zh-CN" sz="100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pic>
        <p:nvPicPr>
          <p:cNvPr id="362500" name="图片 3" descr="11--"/>
          <p:cNvPicPr>
            <a:picLocks noChangeAspect="1"/>
          </p:cNvPicPr>
          <p:nvPr/>
        </p:nvPicPr>
        <p:blipFill>
          <a:blip r:embed="rId1"/>
          <a:srcRect t="6119" r="14516" b="4642"/>
          <a:stretch>
            <a:fillRect/>
          </a:stretch>
        </p:blipFill>
        <p:spPr>
          <a:xfrm>
            <a:off x="7084044" y="511046"/>
            <a:ext cx="2698070" cy="438833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2501" name="图片 6"/>
          <p:cNvPicPr>
            <a:picLocks noChangeAspect="1"/>
          </p:cNvPicPr>
          <p:nvPr/>
        </p:nvPicPr>
        <p:blipFill>
          <a:blip r:embed="rId2"/>
          <a:srcRect l="10016" t="61101" r="52428" b="8733"/>
          <a:stretch>
            <a:fillRect/>
          </a:stretch>
        </p:blipFill>
        <p:spPr>
          <a:xfrm>
            <a:off x="8713996" y="4712101"/>
            <a:ext cx="2287011" cy="187277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2502" name="图片 4" descr="图片3 副本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01185" y="603098"/>
            <a:ext cx="2469528" cy="4204229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圆角矩形 2"/>
          <p:cNvSpPr/>
          <p:nvPr/>
        </p:nvSpPr>
        <p:spPr>
          <a:xfrm>
            <a:off x="3028315" y="2116455"/>
            <a:ext cx="7989570" cy="313372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50000"/>
              </a:lnSpc>
            </a:pPr>
            <a:r>
              <a:rPr lang="zh-CN" altLang="en-US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PART 4 </a:t>
            </a:r>
            <a:r>
              <a:rPr lang="en-US" altLang="zh-CN" sz="4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L-Face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  <a:p>
            <a:pPr algn="ctr">
              <a:lnSpc>
                <a:spcPct val="150000"/>
              </a:lnSpc>
            </a:pPr>
            <a:r>
              <a:rPr lang="zh-CN" altLang="en-US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Product pictures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文本框 19"/>
          <p:cNvSpPr/>
          <p:nvPr/>
        </p:nvSpPr>
        <p:spPr>
          <a:xfrm>
            <a:off x="5217160" y="1809750"/>
            <a:ext cx="3564890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algn="ctr"/>
            <a:r>
              <a:rPr lang="zh-CN" altLang="en-US" sz="48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Contents</a:t>
            </a:r>
            <a:endParaRPr lang="zh-CN" altLang="en-US" sz="48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4099" name="直接连接符 20"/>
          <p:cNvSpPr/>
          <p:nvPr/>
        </p:nvSpPr>
        <p:spPr>
          <a:xfrm>
            <a:off x="4665795" y="2739406"/>
            <a:ext cx="4663200" cy="700"/>
          </a:xfrm>
          <a:prstGeom prst="line">
            <a:avLst/>
          </a:prstGeom>
          <a:ln w="38100" cap="flat" cmpd="sng">
            <a:solidFill>
              <a:srgbClr val="2AD2C9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100" name="椭圆 21"/>
          <p:cNvSpPr/>
          <p:nvPr/>
        </p:nvSpPr>
        <p:spPr>
          <a:xfrm>
            <a:off x="4696460" y="3268980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8" name="椭圆 21"/>
          <p:cNvSpPr/>
          <p:nvPr/>
        </p:nvSpPr>
        <p:spPr>
          <a:xfrm>
            <a:off x="4714875" y="4069080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" name="椭圆 21"/>
          <p:cNvSpPr/>
          <p:nvPr/>
        </p:nvSpPr>
        <p:spPr>
          <a:xfrm>
            <a:off x="4714875" y="4789170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0" name="椭圆 21"/>
          <p:cNvSpPr/>
          <p:nvPr/>
        </p:nvSpPr>
        <p:spPr>
          <a:xfrm>
            <a:off x="4714875" y="5581015"/>
            <a:ext cx="156845" cy="156845"/>
          </a:xfrm>
          <a:prstGeom prst="ellipse">
            <a:avLst/>
          </a:prstGeom>
          <a:solidFill>
            <a:srgbClr val="2AD2C9"/>
          </a:solidFill>
          <a:ln w="9525">
            <a:noFill/>
          </a:ln>
        </p:spPr>
        <p:txBody>
          <a:bodyPr anchor="ctr" anchorCtr="0"/>
          <a:p>
            <a:pPr algn="ctr"/>
            <a:endParaRPr lang="zh-CN" altLang="zh-CN" sz="1765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24"/>
          <p:cNvSpPr/>
          <p:nvPr/>
        </p:nvSpPr>
        <p:spPr>
          <a:xfrm>
            <a:off x="5080635" y="3132455"/>
            <a:ext cx="4124960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1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</a:t>
            </a:r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roduct advantages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3" name="文本框 24"/>
          <p:cNvSpPr/>
          <p:nvPr/>
        </p:nvSpPr>
        <p:spPr>
          <a:xfrm>
            <a:off x="5074920" y="4652328"/>
            <a:ext cx="4257040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3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</a:t>
            </a:r>
            <a:r>
              <a:rPr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roduct parameters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4" name="文本框 24"/>
          <p:cNvSpPr/>
          <p:nvPr/>
        </p:nvSpPr>
        <p:spPr>
          <a:xfrm>
            <a:off x="5074920" y="3932555"/>
            <a:ext cx="4310380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2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   </a:t>
            </a:r>
            <a:r>
              <a:rPr 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A</a:t>
            </a:r>
            <a:r>
              <a:rPr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pplication scenarios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  <p:sp>
        <p:nvSpPr>
          <p:cNvPr id="7" name="文本框 24"/>
          <p:cNvSpPr/>
          <p:nvPr/>
        </p:nvSpPr>
        <p:spPr>
          <a:xfrm>
            <a:off x="5074920" y="5444490"/>
            <a:ext cx="3676015" cy="42989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p>
            <a:pPr algn="l"/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PART</a:t>
            </a:r>
            <a:r>
              <a:rPr lang="en-US" altLang="zh-CN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4    </a:t>
            </a:r>
            <a:r>
              <a:rPr lang="zh-CN" altLang="en-US" sz="2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Product pictures</a:t>
            </a:r>
            <a:endParaRPr lang="zh-CN" altLang="en-US" sz="2200" dirty="0" smtClean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 descr="乐颜1200x45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39875" y="1277620"/>
            <a:ext cx="5325745" cy="5534660"/>
          </a:xfrm>
          <a:prstGeom prst="rect">
            <a:avLst/>
          </a:prstGeom>
        </p:spPr>
      </p:pic>
      <p:pic>
        <p:nvPicPr>
          <p:cNvPr id="7" name="图片 6" descr="乐颜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3605" y="1277620"/>
            <a:ext cx="5410835" cy="5545455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圆: 空心 14"/>
          <p:cNvSpPr/>
          <p:nvPr/>
        </p:nvSpPr>
        <p:spPr>
          <a:xfrm>
            <a:off x="-784225" y="-998855"/>
            <a:ext cx="2341563" cy="2373313"/>
          </a:xfrm>
          <a:custGeom>
            <a:avLst/>
            <a:gdLst/>
            <a:ahLst/>
            <a:cxnLst>
              <a:cxn ang="0">
                <a:pos x="0" y="10800"/>
              </a:cxn>
              <a:cxn ang="0">
                <a:pos x="10800" y="0"/>
              </a:cxn>
              <a:cxn ang="0">
                <a:pos x="21600" y="10800"/>
              </a:cxn>
              <a:cxn ang="0">
                <a:pos x="10800" y="21600"/>
              </a:cxn>
              <a:cxn ang="0">
                <a:pos x="0" y="10800"/>
              </a:cxn>
              <a:cxn ang="0">
                <a:pos x="2255" y="10800"/>
              </a:cxn>
              <a:cxn ang="0">
                <a:pos x="10800" y="19345"/>
              </a:cxn>
              <a:cxn ang="0">
                <a:pos x="19345" y="10800"/>
              </a:cxn>
              <a:cxn ang="0">
                <a:pos x="10800" y="2255"/>
              </a:cxn>
              <a:cxn ang="0">
                <a:pos x="2255" y="10800"/>
              </a:cxn>
            </a:cxnLst>
            <a:rect l="0" t="0" r="0" b="0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pic>
        <p:nvPicPr>
          <p:cNvPr id="5" name="图片 4" descr="logo白字"/>
          <p:cNvPicPr>
            <a:picLocks noChangeAspect="1"/>
          </p:cNvPicPr>
          <p:nvPr/>
        </p:nvPicPr>
        <p:blipFill>
          <a:blip r:embed="rId1" cstate="print"/>
          <a:srcRect l="-6427" t="-84788" r="31264" b="-41397"/>
          <a:stretch>
            <a:fillRect/>
          </a:stretch>
        </p:blipFill>
        <p:spPr>
          <a:xfrm>
            <a:off x="1705610" y="323215"/>
            <a:ext cx="1529715" cy="575945"/>
          </a:xfrm>
          <a:prstGeom prst="rect">
            <a:avLst/>
          </a:prstGeom>
        </p:spPr>
      </p:pic>
      <p:sp>
        <p:nvSpPr>
          <p:cNvPr id="2" name="文本框 32" descr="e7d195523061f1c0600ade85ab8d19863d296bbd6d3c8047FB0A4867354E4F1E3A7DEAE3C4C4B5C9777EC9E9D7F78045DB0296A4194571101A21F67FC7D6C39966CE50B69116E2EE84E571E25F3C0CCE19B7BA3F947E0899F8B654DDF63CBC54889BD665B879A243CED6339B4F4AAD5F6D1EDF9135418660BA3FBA18744DAFA98EABC1EED731EA6833863FD2C33712174ACE2AD755DACFBF"/>
          <p:cNvSpPr/>
          <p:nvPr/>
        </p:nvSpPr>
        <p:spPr>
          <a:xfrm>
            <a:off x="3036930" y="4973530"/>
            <a:ext cx="6933573" cy="116840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 algn="r">
              <a:spcAft>
                <a:spcPts val="600"/>
              </a:spcAft>
            </a:pPr>
            <a:r>
              <a:rPr lang="en-US" altLang="zh-CN" sz="70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THANK  YOU</a:t>
            </a:r>
            <a:endParaRPr lang="en-US" altLang="zh-CN" sz="70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6" name="文本框 32" descr="e7d195523061f1c0600ade85ab8d19863d296bbd6d3c8047FB0A4867354E4F1E3A7DEAE3C4C4B5C9777EC9E9D7F78045DB0296A4194571101A21F67FC7D6C39966CE50B69116E2EE84E571E25F3C0CCE19B7BA3F947E0899F8B654DDF63CBC54889BD665B879A243CED6339B4F4AAD5F6D1EDF9135418660BA3FBA18744DAFA98EABC1EED731EA6833863FD2C33712174ACE2AD755DACFBF"/>
          <p:cNvSpPr/>
          <p:nvPr/>
        </p:nvSpPr>
        <p:spPr>
          <a:xfrm>
            <a:off x="2268650" y="1693416"/>
            <a:ext cx="9460644" cy="28613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 algn="ctr">
              <a:lnSpc>
                <a:spcPct val="150000"/>
              </a:lnSpc>
              <a:spcAft>
                <a:spcPts val="600"/>
              </a:spcAft>
            </a:pPr>
            <a:r>
              <a:rPr lang="en-US" altLang="zh-CN" sz="4000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We aim to develop the most unique and competitive product to help your business growth!</a:t>
            </a:r>
            <a:endParaRPr lang="en-US" altLang="zh-CN" sz="4000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 3"/>
          <p:cNvSpPr/>
          <p:nvPr/>
        </p:nvSpPr>
        <p:spPr>
          <a:xfrm>
            <a:off x="2397125" y="2701925"/>
            <a:ext cx="9613265" cy="222885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>
              <a:lnSpc>
                <a:spcPct val="130000"/>
              </a:lnSpc>
            </a:pPr>
            <a:r>
              <a:rPr lang="zh-CN" altLang="en-US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PART </a:t>
            </a: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1 </a:t>
            </a:r>
            <a:r>
              <a:rPr lang="en-US" altLang="zh-CN" sz="4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L-Face</a:t>
            </a:r>
            <a:r>
              <a:rPr lang="en-US" altLang="zh-CN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 </a:t>
            </a:r>
            <a:endParaRPr lang="en-US" altLang="zh-CN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  <a:p>
            <a:pPr algn="ctr">
              <a:lnSpc>
                <a:spcPct val="130000"/>
              </a:lnSpc>
            </a:pPr>
            <a:r>
              <a:rPr lang="zh-CN" altLang="en-US" sz="4600" b="1" dirty="0" smtClean="0">
                <a:solidFill>
                  <a:srgbClr val="2AD2C9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2" charset="0"/>
                <a:sym typeface="+mn-ea"/>
              </a:rPr>
              <a:t>Product advantages</a:t>
            </a:r>
            <a:endParaRPr lang="zh-CN" altLang="en-US" sz="4600" b="1" dirty="0" smtClean="0">
              <a:solidFill>
                <a:srgbClr val="2AD2C9"/>
              </a:solidFill>
              <a:effectLst/>
              <a:latin typeface="微软雅黑" panose="020B0503020204020204" charset="-122"/>
              <a:ea typeface="微软雅黑" panose="020B0503020204020204" charset="-122"/>
              <a:cs typeface="Times New Roman" panose="02020603050405020304" pitchFamily="2" charset="0"/>
              <a:sym typeface="+mn-ea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乐颜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7289165" cy="7613650"/>
          </a:xfrm>
          <a:prstGeom prst="rect">
            <a:avLst/>
          </a:prstGeom>
        </p:spPr>
      </p:pic>
      <p:sp>
        <p:nvSpPr>
          <p:cNvPr id="276481" name="文本框 1"/>
          <p:cNvSpPr txBox="1"/>
          <p:nvPr/>
        </p:nvSpPr>
        <p:spPr>
          <a:xfrm>
            <a:off x="7799070" y="2957830"/>
            <a:ext cx="5520690" cy="296354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2800"/>
              </a:lnSpc>
            </a:pPr>
            <a:r>
              <a:rPr lang="en-US" altLang="zh-CN" sz="1600" dirty="0">
                <a:latin typeface="微软雅黑" panose="020B0503020204020204" charset="-122"/>
                <a:ea typeface="微软雅黑" panose="020B0503020204020204" charset="-122"/>
              </a:rPr>
              <a:t>◎ 7vibration modes, Let you have different comfortable experiences in beautiful eyes and skin care.</a:t>
            </a:r>
            <a:endParaRPr lang="en-US" altLang="zh-CN" sz="16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ts val="2800"/>
              </a:lnSpc>
            </a:pPr>
            <a:endParaRPr lang="en-US" altLang="zh-CN" sz="16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ts val="2800"/>
              </a:lnSpc>
            </a:pPr>
            <a:r>
              <a:rPr lang="en-US" altLang="zh-CN" sz="1600" dirty="0">
                <a:latin typeface="微软雅黑" panose="020B0503020204020204" charset="-122"/>
                <a:ea typeface="微软雅黑" panose="020B0503020204020204" charset="-122"/>
              </a:rPr>
              <a:t>◎  T-shaped structure, convenient for facial massage.</a:t>
            </a:r>
            <a:endParaRPr lang="en-US" altLang="zh-CN" sz="16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ts val="2800"/>
              </a:lnSpc>
            </a:pPr>
            <a:endParaRPr lang="en-US" altLang="zh-CN" sz="16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ts val="2800"/>
              </a:lnSpc>
            </a:pPr>
            <a:r>
              <a:rPr lang="en-US" altLang="zh-CN" sz="1600" dirty="0">
                <a:latin typeface="微软雅黑" panose="020B0503020204020204" charset="-122"/>
                <a:ea typeface="微软雅黑" panose="020B0503020204020204" charset="-122"/>
              </a:rPr>
              <a:t>◎ 6500 times/min micro vibration, High-frequency micro-vibration effectively lifts and massages the face.</a:t>
            </a:r>
            <a:endParaRPr lang="en-US" altLang="zh-CN" sz="16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756525" y="1671320"/>
            <a:ext cx="3752850" cy="110680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indent="0">
              <a:lnSpc>
                <a:spcPct val="110000"/>
              </a:lnSpc>
            </a:pPr>
            <a:r>
              <a:rPr lang="en-US" altLang="zh-CN" sz="30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Exclusive product advantages</a:t>
            </a:r>
            <a:endParaRPr lang="en-US" altLang="zh-CN" sz="30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80577" name="Rectangle 2"/>
          <p:cNvSpPr/>
          <p:nvPr/>
        </p:nvSpPr>
        <p:spPr>
          <a:xfrm>
            <a:off x="502285" y="3215640"/>
            <a:ext cx="5676900" cy="1927225"/>
          </a:xfrm>
          <a:prstGeom prst="rect">
            <a:avLst/>
          </a:prstGeom>
          <a:noFill/>
          <a:ln w="9525">
            <a:noFill/>
          </a:ln>
        </p:spPr>
        <p:txBody>
          <a:bodyPr wrap="square" lIns="132883" tIns="66442" rIns="132883" bIns="66442" anchor="ctr" anchorCtr="0">
            <a:spAutoFit/>
          </a:bodyPr>
          <a:p>
            <a:pPr>
              <a:lnSpc>
                <a:spcPts val="2000"/>
              </a:lnSpc>
            </a:pPr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Lifting and firming facial skin, facial shaping</a:t>
            </a: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ts val="2000"/>
              </a:lnSpc>
            </a:pP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ts val="2000"/>
              </a:lnSpc>
            </a:pPr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Helps improve crow's feet under the eyes</a:t>
            </a: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ts val="2000"/>
              </a:lnSpc>
            </a:pPr>
            <a:endParaRPr lang="zh-CN" altLang="en-US" sz="18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ts val="2000"/>
              </a:lnSpc>
            </a:pPr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Helps improve dark circles and dull complexion</a:t>
            </a: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ts val="2000"/>
              </a:lnSpc>
            </a:pP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pPr>
              <a:lnSpc>
                <a:spcPts val="2000"/>
              </a:lnSpc>
            </a:pPr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◎ Help skin care essence, beauty serum absorb</a:t>
            </a:r>
            <a:endParaRPr lang="zh-CN" altLang="en-US" sz="1800" dirty="0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99440" y="2425065"/>
            <a:ext cx="4589145" cy="4756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indent="0" algn="l">
              <a:lnSpc>
                <a:spcPts val="3000"/>
              </a:lnSpc>
            </a:pPr>
            <a:r>
              <a:rPr lang="zh-CN" altLang="en-US" sz="30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Product core function</a:t>
            </a:r>
            <a:endParaRPr lang="zh-CN" altLang="en-US" sz="30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pic>
        <p:nvPicPr>
          <p:cNvPr id="390145" name="图片 1" descr="DSC01638 副本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rcRect l="38945" r="5328" b="1802"/>
          <a:stretch>
            <a:fillRect/>
          </a:stretch>
        </p:blipFill>
        <p:spPr>
          <a:xfrm>
            <a:off x="6419713" y="0"/>
            <a:ext cx="7619985" cy="75596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/>
      <p:sp>
        <p:nvSpPr>
          <p:cNvPr id="10" name="文本框 9"/>
          <p:cNvSpPr txBox="1"/>
          <p:nvPr/>
        </p:nvSpPr>
        <p:spPr>
          <a:xfrm>
            <a:off x="10147300" y="1319530"/>
            <a:ext cx="2847975" cy="45218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</a:rPr>
              <a:t>Fittop L-Face Competitive Advantages</a:t>
            </a:r>
            <a:r>
              <a:rPr lang="zh-CN" altLang="en-US" sz="2800" b="1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</a:rPr>
              <a:t>：</a:t>
            </a:r>
            <a:endParaRPr lang="en-US" altLang="zh-CN" sz="2800" b="1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zh-CN" altLang="en-US" sz="1600">
              <a:latin typeface="微软雅黑" panose="020B0503020204020204" charset="-122"/>
              <a:ea typeface="微软雅黑" panose="020B0503020204020204" charset="-122"/>
            </a:endParaRPr>
          </a:p>
          <a:p>
            <a:pPr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>
                <a:latin typeface="微软雅黑" panose="020B0503020204020204" charset="-122"/>
                <a:ea typeface="微软雅黑" panose="020B0503020204020204" charset="-122"/>
              </a:rPr>
              <a:t>As shown in the figure, our products are still superior to other brands in terms of material and function, and they can meet the daily facial needs with multiple functions.</a:t>
            </a:r>
            <a:endParaRPr lang="zh-CN" altLang="en-US" sz="1600">
              <a:latin typeface="微软雅黑" panose="020B0503020204020204" charset="-122"/>
              <a:ea typeface="微软雅黑" panose="020B0503020204020204" charset="-122"/>
            </a:endParaRPr>
          </a:p>
        </p:txBody>
      </p:sp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13970" y="78105"/>
          <a:ext cx="9423400" cy="7404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0295"/>
                <a:gridCol w="1518920"/>
                <a:gridCol w="1674495"/>
                <a:gridCol w="1382395"/>
                <a:gridCol w="1314450"/>
                <a:gridCol w="2442845"/>
              </a:tblGrid>
              <a:tr h="2711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Brand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Fittop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Brand 1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Brand 2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Brand 3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Analyze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1460"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0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1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Vibration frequency/min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。Our products deliver better results in the same amount of time, saving time when it comes to maintenance.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80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Dimension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130*33*26mm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145*35*15mm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148*35*15mm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200*100*80mm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Compared with other products, our products are more compact and easy to carry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5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Material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Metal</a:t>
                      </a: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Aluminum alloy, zinc alloy 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copper, aluminum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aluminum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1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Net Weight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60g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66g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80g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100g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Our products are lighter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5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Working Mode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vibration modes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vibration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vibration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vibration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kinds of vibration to meet different needs, other products did not mention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80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Coating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Whole body plating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Partial plating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Partial plating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Partial plating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The whole body is electroplated, beautiful and not easy to fall off the paint, and other products are partially electroplated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0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Waterproof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Yes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Yes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Yes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Yes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5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Operation Method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Button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rotate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rotate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rotate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One-key operation is more convenient, others are rotary start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5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1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LED Light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Yes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No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No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No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Times New Roman" panose="02020603050405020304" charset="-122"/>
                        </a:rPr>
                        <a:t>LED lights add coolness to the product, and fashion meets market demand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Times New Roman" panose="02020603050405020304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5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Design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Flat Buttom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Round Bottom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Round Bottom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Round Bottom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Flat bottom design, can be placed upright, convenient for life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3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Packing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Giftbox</a:t>
                      </a: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Giftbox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Foam box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Retail Package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Our high-quality color boxes enhance the taste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3" name="图片 2"/>
          <p:cNvPicPr/>
          <p:nvPr/>
        </p:nvPicPr>
        <p:blipFill>
          <a:blip r:embed="rId2"/>
          <a:stretch>
            <a:fillRect/>
          </a:stretch>
        </p:blipFill>
        <p:spPr>
          <a:xfrm>
            <a:off x="1626870" y="544830"/>
            <a:ext cx="672465" cy="115824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图片 3"/>
          <p:cNvPicPr/>
          <p:nvPr/>
        </p:nvPicPr>
        <p:blipFill>
          <a:blip r:embed="rId3"/>
          <a:stretch>
            <a:fillRect/>
          </a:stretch>
        </p:blipFill>
        <p:spPr>
          <a:xfrm>
            <a:off x="3382645" y="615950"/>
            <a:ext cx="328295" cy="100584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图片 4"/>
          <p:cNvPicPr/>
          <p:nvPr/>
        </p:nvPicPr>
        <p:blipFill>
          <a:blip r:embed="rId4"/>
          <a:stretch>
            <a:fillRect/>
          </a:stretch>
        </p:blipFill>
        <p:spPr>
          <a:xfrm>
            <a:off x="4883785" y="578485"/>
            <a:ext cx="349885" cy="112458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图片 6"/>
          <p:cNvPicPr/>
          <p:nvPr/>
        </p:nvPicPr>
        <p:blipFill>
          <a:blip r:embed="rId5"/>
          <a:stretch>
            <a:fillRect/>
          </a:stretch>
        </p:blipFill>
        <p:spPr>
          <a:xfrm>
            <a:off x="6146165" y="544830"/>
            <a:ext cx="426720" cy="113411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乐颜详情页-源文件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277100" y="1227455"/>
            <a:ext cx="5445125" cy="5480050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1261110" y="1641475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1332865" y="1713230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214120" y="2666365"/>
            <a:ext cx="5939790" cy="147637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7 vibration modes, Different comfort experiences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214120" y="4243070"/>
            <a:ext cx="5824855" cy="24765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There are 7 different vibration modes that you can massage your face according to your need. 6500 times / min micro vibration, high-frequency micro vibration to lift and tighten the facial skin, shape the face, and improve crow's feet, dark circles, dark complexion.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"/>
          <p:cNvSpPr txBox="1"/>
          <p:nvPr/>
        </p:nvSpPr>
        <p:spPr>
          <a:xfrm>
            <a:off x="5291455" y="2417445"/>
            <a:ext cx="2298700" cy="532765"/>
          </a:xfrm>
          <a:prstGeom prst="rect">
            <a:avLst/>
          </a:prstGeom>
          <a:noFill/>
        </p:spPr>
        <p:txBody>
          <a:bodyPr wrap="square" lIns="0" tIns="0" rIns="0" rtlCol="0">
            <a:spAutoFit/>
          </a:bodyPr>
          <a:lstStyle/>
          <a:p>
            <a:pPr>
              <a:lnSpc>
                <a:spcPts val="1900"/>
              </a:lnSpc>
            </a:pPr>
            <a:r>
              <a:rPr lang="en-US" altLang="zh-CN" sz="1500" dirty="0">
                <a:latin typeface="微软雅黑" panose="020B0503020204020204" charset="-122"/>
                <a:ea typeface="微软雅黑" panose="020B0503020204020204" charset="-122"/>
              </a:rPr>
              <a:t>One key control on/off, one gear mode.</a:t>
            </a:r>
            <a:endParaRPr lang="zh-CN" altLang="en-US" sz="15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 descr="图片1"/>
          <p:cNvPicPr>
            <a:picLocks noChangeAspect="1"/>
          </p:cNvPicPr>
          <p:nvPr/>
        </p:nvPicPr>
        <p:blipFill>
          <a:blip r:embed="rId1"/>
          <a:srcRect t="9822" b="8915"/>
          <a:stretch>
            <a:fillRect/>
          </a:stretch>
        </p:blipFill>
        <p:spPr>
          <a:xfrm>
            <a:off x="8096885" y="2089785"/>
            <a:ext cx="1699895" cy="104648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9970135" y="2339975"/>
            <a:ext cx="2399665" cy="5784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>
              <a:lnSpc>
                <a:spcPts val="1900"/>
              </a:lnSpc>
            </a:pPr>
            <a:r>
              <a:rPr lang="en-US" altLang="zh-CN" sz="1500" dirty="0">
                <a:latin typeface="微软雅黑" panose="020B0503020204020204" charset="-122"/>
                <a:ea typeface="微软雅黑" panose="020B0503020204020204" charset="-122"/>
              </a:rPr>
              <a:t>One key control on/off, 7 gear modes.</a:t>
            </a:r>
            <a:endParaRPr lang="zh-CN" altLang="en-US" sz="15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rcRect r="2277" b="3980"/>
          <a:stretch>
            <a:fillRect/>
          </a:stretch>
        </p:blipFill>
        <p:spPr>
          <a:xfrm>
            <a:off x="3383280" y="3768090"/>
            <a:ext cx="2670175" cy="28956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5345" y="2161540"/>
            <a:ext cx="2945765" cy="977900"/>
          </a:xfrm>
          <a:prstGeom prst="rect">
            <a:avLst/>
          </a:prstGeom>
        </p:spPr>
      </p:pic>
      <p:pic>
        <p:nvPicPr>
          <p:cNvPr id="8" name="图片 7" descr="02"/>
          <p:cNvPicPr>
            <a:picLocks noChangeAspect="1"/>
          </p:cNvPicPr>
          <p:nvPr/>
        </p:nvPicPr>
        <p:blipFill>
          <a:blip r:embed="rId4"/>
          <a:srcRect l="29033" r="24317"/>
          <a:stretch>
            <a:fillRect/>
          </a:stretch>
        </p:blipFill>
        <p:spPr>
          <a:xfrm>
            <a:off x="9199880" y="3495675"/>
            <a:ext cx="1655445" cy="354965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5127730" y="803390"/>
            <a:ext cx="3784841" cy="759207"/>
          </a:xfrm>
          <a:prstGeom prst="rect">
            <a:avLst/>
          </a:prstGeom>
          <a:solidFill>
            <a:srgbClr val="2AD2C9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 sz="4190" b="1" dirty="0">
                <a:solidFill>
                  <a:srgbClr val="EAFFFE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C</a:t>
            </a:r>
            <a:r>
              <a:rPr lang="en-US" altLang="zh-CN" sz="4190" b="1" dirty="0">
                <a:solidFill>
                  <a:srgbClr val="EAFFFE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omparison</a:t>
            </a:r>
            <a:endParaRPr lang="en-US" altLang="zh-CN" sz="4190" b="1" dirty="0">
              <a:solidFill>
                <a:srgbClr val="EAFFFE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乐颜详情页-源文件"/>
          <p:cNvPicPr>
            <a:picLocks noChangeAspect="1"/>
          </p:cNvPicPr>
          <p:nvPr/>
        </p:nvPicPr>
        <p:blipFill>
          <a:blip r:embed="rId1"/>
          <a:srcRect t="1846"/>
          <a:stretch>
            <a:fillRect/>
          </a:stretch>
        </p:blipFill>
        <p:spPr>
          <a:xfrm>
            <a:off x="6800850" y="742315"/>
            <a:ext cx="6069330" cy="6018530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1117600" y="1928495"/>
            <a:ext cx="4910455" cy="798195"/>
          </a:xfrm>
          <a:prstGeom prst="rect">
            <a:avLst/>
          </a:prstGeom>
          <a:solidFill>
            <a:srgbClr val="2AD2C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vert="horz" wrap="square" lIns="91407" tIns="45703" rIns="91407" bIns="45703" numCol="1" anchor="t" anchorCtr="0" compatLnSpc="1"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 typeface="Arial" panose="020B0604020202020204" pitchFamily="34" charset="0"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alibri" panose="020F0502020204030204" charset="0"/>
              <a:ea typeface="宋体" panose="02010600030101010101" pitchFamily="2" charset="-122"/>
            </a:endParaRPr>
          </a:p>
        </p:txBody>
      </p:sp>
      <p:sp>
        <p:nvSpPr>
          <p:cNvPr id="8" name="文本框 5"/>
          <p:cNvSpPr txBox="1"/>
          <p:nvPr/>
        </p:nvSpPr>
        <p:spPr>
          <a:xfrm>
            <a:off x="1189355" y="2000250"/>
            <a:ext cx="4838065" cy="6299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p>
            <a:pPr indent="0"/>
            <a:r>
              <a:rPr lang="en-US" altLang="zh-CN" sz="3500" b="1" dirty="0">
                <a:solidFill>
                  <a:schemeClr val="bg1"/>
                </a:solidFill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L-Face- Advantage</a:t>
            </a:r>
            <a:r>
              <a:rPr lang="zh-CN" altLang="en-US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lang="en-US" altLang="zh-CN" sz="35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</a:t>
            </a:r>
            <a:endParaRPr lang="en-US" altLang="zh-CN" sz="3500" b="1" dirty="0">
              <a:solidFill>
                <a:schemeClr val="bg1"/>
              </a:solidFill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070610" y="3025140"/>
            <a:ext cx="4834890" cy="783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50000"/>
              </a:lnSpc>
              <a:buClrTx/>
              <a:buSzTx/>
              <a:buFontTx/>
            </a:pPr>
            <a:r>
              <a:rPr lang="zh-CN" sz="30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T-shaped head design</a:t>
            </a:r>
            <a:endParaRPr lang="zh-CN" sz="3000" b="1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70610" y="4027805"/>
            <a:ext cx="5381625" cy="1283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ts val="3100"/>
              </a:lnSpc>
            </a:pPr>
            <a:r>
              <a:rPr lang="en-US" altLang="zh-CN">
                <a:latin typeface="微软雅黑" panose="020B0503020204020204" charset="-122"/>
                <a:ea typeface="微软雅黑" panose="020B0503020204020204" charset="-122"/>
              </a:rPr>
              <a:t>T-shaped head design is more suitable for the lifting of facial curve, which is convenient for multiple parts of the face.</a:t>
            </a:r>
            <a:endParaRPr lang="en-US" altLang="zh-CN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tags/tag1.xml><?xml version="1.0" encoding="utf-8"?>
<p:tagLst xmlns:p="http://schemas.openxmlformats.org/presentationml/2006/main">
  <p:tag name="KSO_WM_UNIT_PLACING_PICTURE_USER_VIEWPORT" val="{&quot;height&quot;:8340,&quot;width&quot;:8407.499212598424}"/>
</p:tagLst>
</file>

<file path=ppt/tags/tag2.xml><?xml version="1.0" encoding="utf-8"?>
<p:tagLst xmlns:p="http://schemas.openxmlformats.org/presentationml/2006/main">
  <p:tag name="KSO_WM_UNIT_TABLE_BEAUTIFY" val="smartTable{c9450a61-f53e-44e8-a2bb-2d15cfca606d}"/>
</p:tagLst>
</file>

<file path=ppt/theme/theme1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 主题​​">
      <a:majorFont>
        <a:latin typeface="Calibri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1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1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1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1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1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1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1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1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1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1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1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1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1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1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1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1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1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1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1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1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1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1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1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1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1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1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1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1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1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1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1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1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1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1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1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1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1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1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1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1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1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1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1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1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1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1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1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1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1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1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1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1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1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1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1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1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1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1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1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1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1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1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1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1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1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1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1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1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1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1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1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1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1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1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1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1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1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1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1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1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1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1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1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1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1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1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1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1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1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1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1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1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1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1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1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2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2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2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2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2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2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2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2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2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2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2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2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2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2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2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2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2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2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2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2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2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2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2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2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2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2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2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2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2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2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2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2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2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2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2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2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2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2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2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2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2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2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2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2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2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2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2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2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2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2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2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2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2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2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2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2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2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2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2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2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2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2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2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2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2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2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2_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Arial"/>
        <a:ea typeface="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3C1DA"/>
        </a:accent5>
        <a:accent6>
          <a:srgbClr val="AC4744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9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">
      <a:majorFont>
        <a:latin typeface="DengXian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DengXian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0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8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9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0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1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2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3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4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5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6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97_自定义设计方案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Pct val="100000"/>
          <a:buFont typeface="Arial" panose="020B0604020202020204" pitchFamily="34" charset="0"/>
          <a:buNone/>
          <a:defRPr kumimoji="0" lang="zh-CN" altLang="zh-CN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alibri" panose="020F050202020403020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4261</Words>
  <Application>WPS 演示</Application>
  <PresentationFormat>自定义</PresentationFormat>
  <Paragraphs>264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268</vt:i4>
      </vt:variant>
      <vt:variant>
        <vt:lpstr>幻灯片标题</vt:lpstr>
      </vt:variant>
      <vt:variant>
        <vt:i4>21</vt:i4>
      </vt:variant>
    </vt:vector>
  </HeadingPairs>
  <TitlesOfParts>
    <vt:vector size="302" baseType="lpstr">
      <vt:lpstr>Arial</vt:lpstr>
      <vt:lpstr>宋体</vt:lpstr>
      <vt:lpstr>Wingdings</vt:lpstr>
      <vt:lpstr>Calibri</vt:lpstr>
      <vt:lpstr>Calibri</vt:lpstr>
      <vt:lpstr>Times New Roman</vt:lpstr>
      <vt:lpstr>Arial</vt:lpstr>
      <vt:lpstr>微软雅黑</vt:lpstr>
      <vt:lpstr>等线</vt:lpstr>
      <vt:lpstr>Times New Roman</vt:lpstr>
      <vt:lpstr>Arial Unicode MS</vt:lpstr>
      <vt:lpstr>DengXian</vt:lpstr>
      <vt:lpstr>Segoe Print</vt:lpstr>
      <vt:lpstr>Office 主题​​</vt:lpstr>
      <vt:lpstr>自定义设计方案</vt:lpstr>
      <vt:lpstr>1_自定义设计方案</vt:lpstr>
      <vt:lpstr>2_自定义设计方案</vt:lpstr>
      <vt:lpstr>3_自定义设计方案</vt:lpstr>
      <vt:lpstr>4_自定义设计方案</vt:lpstr>
      <vt:lpstr>5_自定义设计方案</vt:lpstr>
      <vt:lpstr>6_自定义设计方案</vt:lpstr>
      <vt:lpstr>7_自定义设计方案</vt:lpstr>
      <vt:lpstr>8_自定义设计方案</vt:lpstr>
      <vt:lpstr>9_自定义设计方案</vt:lpstr>
      <vt:lpstr>10_自定义设计方案</vt:lpstr>
      <vt:lpstr>11_自定义设计方案</vt:lpstr>
      <vt:lpstr>12_自定义设计方案</vt:lpstr>
      <vt:lpstr>13_自定义设计方案</vt:lpstr>
      <vt:lpstr>14_自定义设计方案</vt:lpstr>
      <vt:lpstr>15_自定义设计方案</vt:lpstr>
      <vt:lpstr>16_自定义设计方案</vt:lpstr>
      <vt:lpstr>17_自定义设计方案</vt:lpstr>
      <vt:lpstr>18_自定义设计方案</vt:lpstr>
      <vt:lpstr>19_自定义设计方案</vt:lpstr>
      <vt:lpstr>20_自定义设计方案</vt:lpstr>
      <vt:lpstr>21_自定义设计方案</vt:lpstr>
      <vt:lpstr>22_自定义设计方案</vt:lpstr>
      <vt:lpstr>23_自定义设计方案</vt:lpstr>
      <vt:lpstr>24_自定义设计方案</vt:lpstr>
      <vt:lpstr>25_自定义设计方案</vt:lpstr>
      <vt:lpstr>26_自定义设计方案</vt:lpstr>
      <vt:lpstr>27_自定义设计方案</vt:lpstr>
      <vt:lpstr>28_自定义设计方案</vt:lpstr>
      <vt:lpstr>29_自定义设计方案</vt:lpstr>
      <vt:lpstr>30_自定义设计方案</vt:lpstr>
      <vt:lpstr>31_自定义设计方案</vt:lpstr>
      <vt:lpstr>32_自定义设计方案</vt:lpstr>
      <vt:lpstr>33_自定义设计方案</vt:lpstr>
      <vt:lpstr>34_自定义设计方案</vt:lpstr>
      <vt:lpstr>35_自定义设计方案</vt:lpstr>
      <vt:lpstr>36_自定义设计方案</vt:lpstr>
      <vt:lpstr>37_自定义设计方案</vt:lpstr>
      <vt:lpstr>38_自定义设计方案</vt:lpstr>
      <vt:lpstr>39_自定义设计方案</vt:lpstr>
      <vt:lpstr>40_自定义设计方案</vt:lpstr>
      <vt:lpstr>41_自定义设计方案</vt:lpstr>
      <vt:lpstr>42_自定义设计方案</vt:lpstr>
      <vt:lpstr>43_自定义设计方案</vt:lpstr>
      <vt:lpstr>44_自定义设计方案</vt:lpstr>
      <vt:lpstr>45_自定义设计方案</vt:lpstr>
      <vt:lpstr>46_自定义设计方案</vt:lpstr>
      <vt:lpstr>47_自定义设计方案</vt:lpstr>
      <vt:lpstr>48_自定义设计方案</vt:lpstr>
      <vt:lpstr>49_自定义设计方案</vt:lpstr>
      <vt:lpstr>50_自定义设计方案</vt:lpstr>
      <vt:lpstr>51_自定义设计方案</vt:lpstr>
      <vt:lpstr>52_自定义设计方案</vt:lpstr>
      <vt:lpstr>53_自定义设计方案</vt:lpstr>
      <vt:lpstr>54_自定义设计方案</vt:lpstr>
      <vt:lpstr>55_自定义设计方案</vt:lpstr>
      <vt:lpstr>56_自定义设计方案</vt:lpstr>
      <vt:lpstr>57_自定义设计方案</vt:lpstr>
      <vt:lpstr>58_自定义设计方案</vt:lpstr>
      <vt:lpstr>59_自定义设计方案</vt:lpstr>
      <vt:lpstr>60_自定义设计方案</vt:lpstr>
      <vt:lpstr>61_自定义设计方案</vt:lpstr>
      <vt:lpstr>62_自定义设计方案</vt:lpstr>
      <vt:lpstr>63_自定义设计方案</vt:lpstr>
      <vt:lpstr>64_自定义设计方案</vt:lpstr>
      <vt:lpstr>65_自定义设计方案</vt:lpstr>
      <vt:lpstr>66_自定义设计方案</vt:lpstr>
      <vt:lpstr>67_自定义设计方案</vt:lpstr>
      <vt:lpstr>68_自定义设计方案</vt:lpstr>
      <vt:lpstr>69_自定义设计方案</vt:lpstr>
      <vt:lpstr>70_自定义设计方案</vt:lpstr>
      <vt:lpstr>71_自定义设计方案</vt:lpstr>
      <vt:lpstr>72_自定义设计方案</vt:lpstr>
      <vt:lpstr>73_自定义设计方案</vt:lpstr>
      <vt:lpstr>74_自定义设计方案</vt:lpstr>
      <vt:lpstr>75_自定义设计方案</vt:lpstr>
      <vt:lpstr>76_自定义设计方案</vt:lpstr>
      <vt:lpstr>77_自定义设计方案</vt:lpstr>
      <vt:lpstr>78_自定义设计方案</vt:lpstr>
      <vt:lpstr>79_自定义设计方案</vt:lpstr>
      <vt:lpstr>80_自定义设计方案</vt:lpstr>
      <vt:lpstr>81_自定义设计方案</vt:lpstr>
      <vt:lpstr>82_自定义设计方案</vt:lpstr>
      <vt:lpstr>83_自定义设计方案</vt:lpstr>
      <vt:lpstr>84_自定义设计方案</vt:lpstr>
      <vt:lpstr>85_自定义设计方案</vt:lpstr>
      <vt:lpstr>86_自定义设计方案</vt:lpstr>
      <vt:lpstr>87_自定义设计方案</vt:lpstr>
      <vt:lpstr>88_自定义设计方案</vt:lpstr>
      <vt:lpstr>89_自定义设计方案</vt:lpstr>
      <vt:lpstr>90_自定义设计方案</vt:lpstr>
      <vt:lpstr>91_自定义设计方案</vt:lpstr>
      <vt:lpstr>92_自定义设计方案</vt:lpstr>
      <vt:lpstr>93_自定义设计方案</vt:lpstr>
      <vt:lpstr>94_自定义设计方案</vt:lpstr>
      <vt:lpstr>95_自定义设计方案</vt:lpstr>
      <vt:lpstr>96_自定义设计方案</vt:lpstr>
      <vt:lpstr>97_自定义设计方案</vt:lpstr>
      <vt:lpstr>98_自定义设计方案</vt:lpstr>
      <vt:lpstr>99_自定义设计方案</vt:lpstr>
      <vt:lpstr>100_自定义设计方案</vt:lpstr>
      <vt:lpstr>101_自定义设计方案</vt:lpstr>
      <vt:lpstr>102_自定义设计方案</vt:lpstr>
      <vt:lpstr>103_自定义设计方案</vt:lpstr>
      <vt:lpstr>104_自定义设计方案</vt:lpstr>
      <vt:lpstr>105_自定义设计方案</vt:lpstr>
      <vt:lpstr>106_自定义设计方案</vt:lpstr>
      <vt:lpstr>107_自定义设计方案</vt:lpstr>
      <vt:lpstr>108_自定义设计方案</vt:lpstr>
      <vt:lpstr>109_自定义设计方案</vt:lpstr>
      <vt:lpstr>110_自定义设计方案</vt:lpstr>
      <vt:lpstr>111_自定义设计方案</vt:lpstr>
      <vt:lpstr>112_自定义设计方案</vt:lpstr>
      <vt:lpstr>113_自定义设计方案</vt:lpstr>
      <vt:lpstr>114_自定义设计方案</vt:lpstr>
      <vt:lpstr>115_自定义设计方案</vt:lpstr>
      <vt:lpstr>116_自定义设计方案</vt:lpstr>
      <vt:lpstr>117_自定义设计方案</vt:lpstr>
      <vt:lpstr>118_自定义设计方案</vt:lpstr>
      <vt:lpstr>119_自定义设计方案</vt:lpstr>
      <vt:lpstr>120_自定义设计方案</vt:lpstr>
      <vt:lpstr>121_自定义设计方案</vt:lpstr>
      <vt:lpstr>122_自定义设计方案</vt:lpstr>
      <vt:lpstr>123_自定义设计方案</vt:lpstr>
      <vt:lpstr>124_自定义设计方案</vt:lpstr>
      <vt:lpstr>125_自定义设计方案</vt:lpstr>
      <vt:lpstr>126_自定义设计方案</vt:lpstr>
      <vt:lpstr>127_自定义设计方案</vt:lpstr>
      <vt:lpstr>128_自定义设计方案</vt:lpstr>
      <vt:lpstr>129_自定义设计方案</vt:lpstr>
      <vt:lpstr>130_自定义设计方案</vt:lpstr>
      <vt:lpstr>131_自定义设计方案</vt:lpstr>
      <vt:lpstr>132_自定义设计方案</vt:lpstr>
      <vt:lpstr>133_自定义设计方案</vt:lpstr>
      <vt:lpstr>134_自定义设计方案</vt:lpstr>
      <vt:lpstr>135_自定义设计方案</vt:lpstr>
      <vt:lpstr>136_自定义设计方案</vt:lpstr>
      <vt:lpstr>137_自定义设计方案</vt:lpstr>
      <vt:lpstr>138_自定义设计方案</vt:lpstr>
      <vt:lpstr>139_自定义设计方案</vt:lpstr>
      <vt:lpstr>140_自定义设计方案</vt:lpstr>
      <vt:lpstr>141_自定义设计方案</vt:lpstr>
      <vt:lpstr>142_自定义设计方案</vt:lpstr>
      <vt:lpstr>143_自定义设计方案</vt:lpstr>
      <vt:lpstr>144_自定义设计方案</vt:lpstr>
      <vt:lpstr>145_自定义设计方案</vt:lpstr>
      <vt:lpstr>146_自定义设计方案</vt:lpstr>
      <vt:lpstr>147_自定义设计方案</vt:lpstr>
      <vt:lpstr>148_自定义设计方案</vt:lpstr>
      <vt:lpstr>149_自定义设计方案</vt:lpstr>
      <vt:lpstr>150_自定义设计方案</vt:lpstr>
      <vt:lpstr>151_自定义设计方案</vt:lpstr>
      <vt:lpstr>152_自定义设计方案</vt:lpstr>
      <vt:lpstr>153_自定义设计方案</vt:lpstr>
      <vt:lpstr>154_自定义设计方案</vt:lpstr>
      <vt:lpstr>155_自定义设计方案</vt:lpstr>
      <vt:lpstr>156_自定义设计方案</vt:lpstr>
      <vt:lpstr>157_自定义设计方案</vt:lpstr>
      <vt:lpstr>158_自定义设计方案</vt:lpstr>
      <vt:lpstr>159_自定义设计方案</vt:lpstr>
      <vt:lpstr>160_自定义设计方案</vt:lpstr>
      <vt:lpstr>161_自定义设计方案</vt:lpstr>
      <vt:lpstr>162_自定义设计方案</vt:lpstr>
      <vt:lpstr>163_自定义设计方案</vt:lpstr>
      <vt:lpstr>164_自定义设计方案</vt:lpstr>
      <vt:lpstr>165_自定义设计方案</vt:lpstr>
      <vt:lpstr>166_自定义设计方案</vt:lpstr>
      <vt:lpstr>167_自定义设计方案</vt:lpstr>
      <vt:lpstr>168_自定义设计方案</vt:lpstr>
      <vt:lpstr>169_自定义设计方案</vt:lpstr>
      <vt:lpstr>170_自定义设计方案</vt:lpstr>
      <vt:lpstr>171_自定义设计方案</vt:lpstr>
      <vt:lpstr>172_自定义设计方案</vt:lpstr>
      <vt:lpstr>173_自定义设计方案</vt:lpstr>
      <vt:lpstr>174_自定义设计方案</vt:lpstr>
      <vt:lpstr>175_自定义设计方案</vt:lpstr>
      <vt:lpstr>176_自定义设计方案</vt:lpstr>
      <vt:lpstr>177_自定义设计方案</vt:lpstr>
      <vt:lpstr>178_自定义设计方案</vt:lpstr>
      <vt:lpstr>179_自定义设计方案</vt:lpstr>
      <vt:lpstr>180_自定义设计方案</vt:lpstr>
      <vt:lpstr>181_自定义设计方案</vt:lpstr>
      <vt:lpstr>182_自定义设计方案</vt:lpstr>
      <vt:lpstr>183_自定义设计方案</vt:lpstr>
      <vt:lpstr>184_自定义设计方案</vt:lpstr>
      <vt:lpstr>185_自定义设计方案</vt:lpstr>
      <vt:lpstr>186_自定义设计方案</vt:lpstr>
      <vt:lpstr>187_自定义设计方案</vt:lpstr>
      <vt:lpstr>188_自定义设计方案</vt:lpstr>
      <vt:lpstr>189_自定义设计方案</vt:lpstr>
      <vt:lpstr>190_自定义设计方案</vt:lpstr>
      <vt:lpstr>191_自定义设计方案</vt:lpstr>
      <vt:lpstr>192_自定义设计方案</vt:lpstr>
      <vt:lpstr>193_自定义设计方案</vt:lpstr>
      <vt:lpstr>194_自定义设计方案</vt:lpstr>
      <vt:lpstr>195_自定义设计方案</vt:lpstr>
      <vt:lpstr>196_自定义设计方案</vt:lpstr>
      <vt:lpstr>197_自定义设计方案</vt:lpstr>
      <vt:lpstr>198_自定义设计方案</vt:lpstr>
      <vt:lpstr>199_自定义设计方案</vt:lpstr>
      <vt:lpstr>200_自定义设计方案</vt:lpstr>
      <vt:lpstr>201_自定义设计方案</vt:lpstr>
      <vt:lpstr>202_自定义设计方案</vt:lpstr>
      <vt:lpstr>203_自定义设计方案</vt:lpstr>
      <vt:lpstr>204_自定义设计方案</vt:lpstr>
      <vt:lpstr>205_自定义设计方案</vt:lpstr>
      <vt:lpstr>206_自定义设计方案</vt:lpstr>
      <vt:lpstr>207_自定义设计方案</vt:lpstr>
      <vt:lpstr>208_自定义设计方案</vt:lpstr>
      <vt:lpstr>209_自定义设计方案</vt:lpstr>
      <vt:lpstr>210_自定义设计方案</vt:lpstr>
      <vt:lpstr>211_自定义设计方案</vt:lpstr>
      <vt:lpstr>212_自定义设计方案</vt:lpstr>
      <vt:lpstr>213_自定义设计方案</vt:lpstr>
      <vt:lpstr>214_自定义设计方案</vt:lpstr>
      <vt:lpstr>215_自定义设计方案</vt:lpstr>
      <vt:lpstr>216_自定义设计方案</vt:lpstr>
      <vt:lpstr>217_自定义设计方案</vt:lpstr>
      <vt:lpstr>218_自定义设计方案</vt:lpstr>
      <vt:lpstr>219_自定义设计方案</vt:lpstr>
      <vt:lpstr>220_自定义设计方案</vt:lpstr>
      <vt:lpstr>221_自定义设计方案</vt:lpstr>
      <vt:lpstr>222_自定义设计方案</vt:lpstr>
      <vt:lpstr>223_自定义设计方案</vt:lpstr>
      <vt:lpstr>224_自定义设计方案</vt:lpstr>
      <vt:lpstr>225_自定义设计方案</vt:lpstr>
      <vt:lpstr>226_自定义设计方案</vt:lpstr>
      <vt:lpstr>227_自定义设计方案</vt:lpstr>
      <vt:lpstr>228_自定义设计方案</vt:lpstr>
      <vt:lpstr>229_自定义设计方案</vt:lpstr>
      <vt:lpstr>230_自定义设计方案</vt:lpstr>
      <vt:lpstr>231_自定义设计方案</vt:lpstr>
      <vt:lpstr>232_自定义设计方案</vt:lpstr>
      <vt:lpstr>233_自定义设计方案</vt:lpstr>
      <vt:lpstr>234_自定义设计方案</vt:lpstr>
      <vt:lpstr>235_自定义设计方案</vt:lpstr>
      <vt:lpstr>236_自定义设计方案</vt:lpstr>
      <vt:lpstr>237_自定义设计方案</vt:lpstr>
      <vt:lpstr>238_自定义设计方案</vt:lpstr>
      <vt:lpstr>239_自定义设计方案</vt:lpstr>
      <vt:lpstr>240_自定义设计方案</vt:lpstr>
      <vt:lpstr>241_自定义设计方案</vt:lpstr>
      <vt:lpstr>242_自定义设计方案</vt:lpstr>
      <vt:lpstr>243_自定义设计方案</vt:lpstr>
      <vt:lpstr>244_自定义设计方案</vt:lpstr>
      <vt:lpstr>245_自定义设计方案</vt:lpstr>
      <vt:lpstr>246_自定义设计方案</vt:lpstr>
      <vt:lpstr>247_自定义设计方案</vt:lpstr>
      <vt:lpstr>248_自定义设计方案</vt:lpstr>
      <vt:lpstr>249_自定义设计方案</vt:lpstr>
      <vt:lpstr>250_自定义设计方案</vt:lpstr>
      <vt:lpstr>251_自定义设计方案</vt:lpstr>
      <vt:lpstr>252_自定义设计方案</vt:lpstr>
      <vt:lpstr>253_自定义设计方案</vt:lpstr>
      <vt:lpstr>254_自定义设计方案</vt:lpstr>
      <vt:lpstr>255_自定义设计方案</vt:lpstr>
      <vt:lpstr>256_自定义设计方案</vt:lpstr>
      <vt:lpstr>257_自定义设计方案</vt:lpstr>
      <vt:lpstr>258_自定义设计方案</vt:lpstr>
      <vt:lpstr>259_自定义设计方案</vt:lpstr>
      <vt:lpstr>260_自定义设计方案</vt:lpstr>
      <vt:lpstr>261_自定义设计方案</vt:lpstr>
      <vt:lpstr>262_自定义设计方案</vt:lpstr>
      <vt:lpstr>263_自定义设计方案</vt:lpstr>
      <vt:lpstr>264_自定义设计方案</vt:lpstr>
      <vt:lpstr>265_自定义设计方案</vt:lpstr>
      <vt:lpstr>2_Office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FITTOP˾�</dc:title>
  <dc:creator>Sky123.Org</dc:creator>
  <cp:lastModifiedBy>Claire</cp:lastModifiedBy>
  <cp:revision>873</cp:revision>
  <dcterms:created xsi:type="dcterms:W3CDTF">2021-08-07T06:55:00Z</dcterms:created>
  <dcterms:modified xsi:type="dcterms:W3CDTF">2022-04-01T09:55:46Z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ICV">
    <vt:lpwstr>CE01D559F74D4A188677E5B5E7E6A7AA</vt:lpwstr>
  </property>
</Properties>
</file>